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1D42"/>
    <a:srgbClr val="660033"/>
    <a:srgbClr val="00FFFF"/>
    <a:srgbClr val="0033CC"/>
    <a:srgbClr val="04638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70" d="100"/>
          <a:sy n="70" d="100"/>
        </p:scale>
        <p:origin x="-1470" y="-120"/>
      </p:cViewPr>
      <p:guideLst>
        <p:guide orient="horz" pos="3368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title style</a:t>
            </a:r>
            <a:endParaRPr lang="en-US" altLang="x-non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text styles</a:t>
            </a:r>
          </a:p>
          <a:p>
            <a:pPr lvl="1"/>
            <a:r>
              <a:rPr lang="en-US" altLang="x-none" smtClean="0"/>
              <a:t>Second level</a:t>
            </a:r>
          </a:p>
          <a:p>
            <a:pPr lvl="2"/>
            <a:r>
              <a:rPr lang="en-US" altLang="x-none" smtClean="0"/>
              <a:t>Third level</a:t>
            </a:r>
          </a:p>
          <a:p>
            <a:pPr lvl="3"/>
            <a:r>
              <a:rPr lang="en-US" altLang="x-none" smtClean="0"/>
              <a:t>Fourth level</a:t>
            </a:r>
          </a:p>
          <a:p>
            <a:pPr lvl="4"/>
            <a:r>
              <a:rPr lang="en-US" altLang="x-none" smtClean="0"/>
              <a:t>Fifth level</a:t>
            </a:r>
            <a:endParaRPr lang="en-US" altLang="x-non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425575"/>
            <a:ext cx="15122525" cy="9267825"/>
          </a:xfrm>
          <a:prstGeom prst="rect">
            <a:avLst/>
          </a:prstGeom>
          <a:solidFill>
            <a:srgbClr val="04638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165" tIns="23582" rIns="47165" bIns="23582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/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7633270" y="1602284"/>
            <a:ext cx="7278886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 smtClean="0">
                <a:solidFill>
                  <a:schemeClr val="bg1"/>
                </a:solidFill>
              </a:rPr>
              <a:t>Supervisor: Joseph Walton-Rivers</a:t>
            </a:r>
            <a:endParaRPr lang="en-US" altLang="x-none" dirty="0">
              <a:solidFill>
                <a:schemeClr val="bg1"/>
              </a:solidFill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7633270" y="2382839"/>
            <a:ext cx="7303519" cy="38999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/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989513" y="346075"/>
            <a:ext cx="528637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dirty="0" smtClean="0"/>
              <a:t>Online Deck-Building Game</a:t>
            </a:r>
            <a:endParaRPr lang="en-US" altLang="x-none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16446" y="1602284"/>
            <a:ext cx="352839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 smtClean="0">
                <a:solidFill>
                  <a:schemeClr val="bg1"/>
                </a:solidFill>
              </a:rPr>
              <a:t>Tyler Thorn</a:t>
            </a:r>
            <a:endParaRPr lang="en-US" altLang="x-none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13390" y="2538388"/>
            <a:ext cx="5992451" cy="3688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1305678" y="6426820"/>
            <a:ext cx="3631111" cy="38999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38" y="6426820"/>
            <a:ext cx="10945216" cy="38999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89054" y="7146900"/>
            <a:ext cx="5328592" cy="300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8454" y="7146900"/>
            <a:ext cx="5369518" cy="3004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AutoShape 7" descr="Image result for c#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3" name="AutoShape 9" descr="Image result for c#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5" name="AutoShape 11" descr="Image result for c#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41" name="Picture 17" descr="Image result for unity 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531697" y="8587060"/>
            <a:ext cx="2184458" cy="1635671"/>
          </a:xfrm>
          <a:prstGeom prst="rect">
            <a:avLst/>
          </a:prstGeom>
          <a:noFill/>
        </p:spPr>
      </p:pic>
      <p:pic>
        <p:nvPicPr>
          <p:cNvPr id="1037" name="Picture 13" descr="Image result for c# log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521702" y="6786860"/>
            <a:ext cx="2030855" cy="2232248"/>
          </a:xfrm>
          <a:prstGeom prst="rect">
            <a:avLst/>
          </a:prstGeom>
          <a:noFill/>
        </p:spPr>
      </p:pic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44438" y="2394372"/>
            <a:ext cx="7375527" cy="38999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x-none" altLang="x-none" sz="2000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72630" y="2538388"/>
            <a:ext cx="3528392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 smtClean="0"/>
              <a:t>Features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8494" y="3330476"/>
            <a:ext cx="59766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 smtClean="0"/>
              <a:t>1-on-1 multiplayer card game with a dark fantasy theme.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Gameplay designed around resource management.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A wide variety of cards to build your deck from.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Lord cards with powerful abilities that can turn the tide of battle.</a:t>
            </a:r>
            <a:endParaRPr lang="en-GB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78</TotalTime>
  <Words>50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Tyler</cp:lastModifiedBy>
  <cp:revision>3</cp:revision>
  <dcterms:created xsi:type="dcterms:W3CDTF">2017-01-16T10:10:48Z</dcterms:created>
  <dcterms:modified xsi:type="dcterms:W3CDTF">2020-03-06T15:47:20Z</dcterms:modified>
</cp:coreProperties>
</file>