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6" r:id="rId4"/>
  </p:sldIdLst>
  <p:sldSz cx="15122525" cy="10693400"/>
  <p:notesSz cx="20929600" cy="29819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69900" indent="-127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39800" indent="-254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409700" indent="-381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81188" indent="-52388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1D42"/>
    <a:srgbClr val="660033"/>
    <a:srgbClr val="00FFFF"/>
    <a:srgbClr val="0033CC"/>
    <a:srgbClr val="04638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70" d="100"/>
          <a:sy n="70" d="100"/>
        </p:scale>
        <p:origin x="-1470" y="-120"/>
      </p:cViewPr>
      <p:guideLst>
        <p:guide orient="horz" pos="3368"/>
        <p:guide pos="47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504" y="6598796"/>
            <a:ext cx="25706456" cy="45531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7008" y="12037544"/>
            <a:ext cx="21169448" cy="5428890"/>
          </a:xfrm>
        </p:spPr>
        <p:txBody>
          <a:bodyPr/>
          <a:lstStyle>
            <a:lvl1pPr marL="0" indent="0" algn="ctr">
              <a:buNone/>
              <a:defRPr/>
            </a:lvl1pPr>
            <a:lvl2pPr marL="470322" indent="0" algn="ctr">
              <a:buNone/>
              <a:defRPr/>
            </a:lvl2pPr>
            <a:lvl3pPr marL="940643" indent="0" algn="ctr">
              <a:buNone/>
              <a:defRPr/>
            </a:lvl3pPr>
            <a:lvl4pPr marL="1410965" indent="0" algn="ctr">
              <a:buNone/>
              <a:defRPr/>
            </a:lvl4pPr>
            <a:lvl5pPr marL="1881287" indent="0" algn="ctr">
              <a:buNone/>
              <a:defRPr/>
            </a:lvl5pPr>
            <a:lvl6pPr marL="2351608" indent="0" algn="ctr">
              <a:buNone/>
              <a:defRPr/>
            </a:lvl6pPr>
            <a:lvl7pPr marL="2821930" indent="0" algn="ctr">
              <a:buNone/>
              <a:defRPr/>
            </a:lvl7pPr>
            <a:lvl8pPr marL="3292251" indent="0" algn="ctr">
              <a:buNone/>
              <a:defRPr/>
            </a:lvl8pPr>
            <a:lvl9pPr marL="3762573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7235E1-9EE5-9B4E-A378-16028398161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="" xmlns:p14="http://schemas.microsoft.com/office/powerpoint/2010/main" val="164270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2F710A-7EB4-8248-AD16-1A5A614CA6F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="" xmlns:p14="http://schemas.microsoft.com/office/powerpoint/2010/main" val="1526960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27242" y="851140"/>
            <a:ext cx="6803885" cy="1812368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2336" y="851140"/>
            <a:ext cx="20258795" cy="1812368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7BF9AA-33CA-734A-9E34-8DEFA349FDE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="" xmlns:p14="http://schemas.microsoft.com/office/powerpoint/2010/main" val="119934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70172C-9007-214A-B59E-92CD2D2A6BA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="" xmlns:p14="http://schemas.microsoft.com/office/powerpoint/2010/main" val="86925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8840" y="13649451"/>
            <a:ext cx="25706456" cy="4219549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8840" y="9002690"/>
            <a:ext cx="25706456" cy="4646761"/>
          </a:xfrm>
        </p:spPr>
        <p:txBody>
          <a:bodyPr anchor="b"/>
          <a:lstStyle>
            <a:lvl1pPr marL="0" indent="0">
              <a:buNone/>
              <a:defRPr sz="2100"/>
            </a:lvl1pPr>
            <a:lvl2pPr marL="470322" indent="0">
              <a:buNone/>
              <a:defRPr sz="1900"/>
            </a:lvl2pPr>
            <a:lvl3pPr marL="940643" indent="0">
              <a:buNone/>
              <a:defRPr sz="1600"/>
            </a:lvl3pPr>
            <a:lvl4pPr marL="1410965" indent="0">
              <a:buNone/>
              <a:defRPr sz="1400"/>
            </a:lvl4pPr>
            <a:lvl5pPr marL="1881287" indent="0">
              <a:buNone/>
              <a:defRPr sz="1400"/>
            </a:lvl5pPr>
            <a:lvl6pPr marL="2351608" indent="0">
              <a:buNone/>
              <a:defRPr sz="1400"/>
            </a:lvl6pPr>
            <a:lvl7pPr marL="2821930" indent="0">
              <a:buNone/>
              <a:defRPr sz="1400"/>
            </a:lvl7pPr>
            <a:lvl8pPr marL="3292251" indent="0">
              <a:buNone/>
              <a:defRPr sz="1400"/>
            </a:lvl8pPr>
            <a:lvl9pPr marL="3762573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F7F13A-C50D-2947-AB70-F7A900AB46F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="" xmlns:p14="http://schemas.microsoft.com/office/powerpoint/2010/main" val="200676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336" y="4957313"/>
            <a:ext cx="13531340" cy="1401751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99789" y="4957313"/>
            <a:ext cx="13531339" cy="1401751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F09E48-7AF0-F147-8625-1E9BBEDE6E7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="" xmlns:p14="http://schemas.microsoft.com/office/powerpoint/2010/main" val="1224105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336" y="4755209"/>
            <a:ext cx="13362219" cy="198161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322" indent="0">
              <a:buNone/>
              <a:defRPr sz="2100" b="1"/>
            </a:lvl2pPr>
            <a:lvl3pPr marL="940643" indent="0">
              <a:buNone/>
              <a:defRPr sz="1900" b="1"/>
            </a:lvl3pPr>
            <a:lvl4pPr marL="1410965" indent="0">
              <a:buNone/>
              <a:defRPr sz="1600" b="1"/>
            </a:lvl4pPr>
            <a:lvl5pPr marL="1881287" indent="0">
              <a:buNone/>
              <a:defRPr sz="1600" b="1"/>
            </a:lvl5pPr>
            <a:lvl6pPr marL="2351608" indent="0">
              <a:buNone/>
              <a:defRPr sz="1600" b="1"/>
            </a:lvl6pPr>
            <a:lvl7pPr marL="2821930" indent="0">
              <a:buNone/>
              <a:defRPr sz="1600" b="1"/>
            </a:lvl7pPr>
            <a:lvl8pPr marL="3292251" indent="0">
              <a:buNone/>
              <a:defRPr sz="1600" b="1"/>
            </a:lvl8pPr>
            <a:lvl9pPr marL="376257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2336" y="6736818"/>
            <a:ext cx="13362219" cy="1223800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64030" y="4755209"/>
            <a:ext cx="13367097" cy="198161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322" indent="0">
              <a:buNone/>
              <a:defRPr sz="2100" b="1"/>
            </a:lvl2pPr>
            <a:lvl3pPr marL="940643" indent="0">
              <a:buNone/>
              <a:defRPr sz="1900" b="1"/>
            </a:lvl3pPr>
            <a:lvl4pPr marL="1410965" indent="0">
              <a:buNone/>
              <a:defRPr sz="1600" b="1"/>
            </a:lvl4pPr>
            <a:lvl5pPr marL="1881287" indent="0">
              <a:buNone/>
              <a:defRPr sz="1600" b="1"/>
            </a:lvl5pPr>
            <a:lvl6pPr marL="2351608" indent="0">
              <a:buNone/>
              <a:defRPr sz="1600" b="1"/>
            </a:lvl6pPr>
            <a:lvl7pPr marL="2821930" indent="0">
              <a:buNone/>
              <a:defRPr sz="1600" b="1"/>
            </a:lvl7pPr>
            <a:lvl8pPr marL="3292251" indent="0">
              <a:buNone/>
              <a:defRPr sz="1600" b="1"/>
            </a:lvl8pPr>
            <a:lvl9pPr marL="376257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64030" y="6736818"/>
            <a:ext cx="13367097" cy="1223800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0E0976-4050-8849-B93D-C9974A7BE4B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="" xmlns:p14="http://schemas.microsoft.com/office/powerpoint/2010/main" val="64890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92A00D-80C1-5E42-9731-05E9BE2843A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="" xmlns:p14="http://schemas.microsoft.com/office/powerpoint/2010/main" val="130004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AB8E08-0882-4045-8039-B54BFF0D5BD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="" xmlns:p14="http://schemas.microsoft.com/office/powerpoint/2010/main" val="128454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336" y="846211"/>
            <a:ext cx="9950519" cy="3598447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3865" y="846211"/>
            <a:ext cx="16907263" cy="18128613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2336" y="4444657"/>
            <a:ext cx="9950519" cy="14530166"/>
          </a:xfrm>
        </p:spPr>
        <p:txBody>
          <a:bodyPr/>
          <a:lstStyle>
            <a:lvl1pPr marL="0" indent="0">
              <a:buNone/>
              <a:defRPr sz="1400"/>
            </a:lvl1pPr>
            <a:lvl2pPr marL="470322" indent="0">
              <a:buNone/>
              <a:defRPr sz="1200"/>
            </a:lvl2pPr>
            <a:lvl3pPr marL="940643" indent="0">
              <a:buNone/>
              <a:defRPr sz="1000"/>
            </a:lvl3pPr>
            <a:lvl4pPr marL="1410965" indent="0">
              <a:buNone/>
              <a:defRPr sz="900"/>
            </a:lvl4pPr>
            <a:lvl5pPr marL="1881287" indent="0">
              <a:buNone/>
              <a:defRPr sz="900"/>
            </a:lvl5pPr>
            <a:lvl6pPr marL="2351608" indent="0">
              <a:buNone/>
              <a:defRPr sz="900"/>
            </a:lvl6pPr>
            <a:lvl7pPr marL="2821930" indent="0">
              <a:buNone/>
              <a:defRPr sz="900"/>
            </a:lvl7pPr>
            <a:lvl8pPr marL="3292251" indent="0">
              <a:buNone/>
              <a:defRPr sz="900"/>
            </a:lvl8pPr>
            <a:lvl9pPr marL="376257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0FF174-7C35-1A4B-A6AA-113DC766108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="" xmlns:p14="http://schemas.microsoft.com/office/powerpoint/2010/main" val="717535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7381" y="14870294"/>
            <a:ext cx="18146403" cy="1754859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27381" y="1897812"/>
            <a:ext cx="18146403" cy="12745731"/>
          </a:xfrm>
        </p:spPr>
        <p:txBody>
          <a:bodyPr lIns="294019" tIns="147016" rIns="294019" bIns="147016"/>
          <a:lstStyle>
            <a:lvl1pPr marL="0" indent="0">
              <a:buNone/>
              <a:defRPr sz="3300"/>
            </a:lvl1pPr>
            <a:lvl2pPr marL="470322" indent="0">
              <a:buNone/>
              <a:defRPr sz="2900"/>
            </a:lvl2pPr>
            <a:lvl3pPr marL="940643" indent="0">
              <a:buNone/>
              <a:defRPr sz="2500"/>
            </a:lvl3pPr>
            <a:lvl4pPr marL="1410965" indent="0">
              <a:buNone/>
              <a:defRPr sz="2100"/>
            </a:lvl4pPr>
            <a:lvl5pPr marL="1881287" indent="0">
              <a:buNone/>
              <a:defRPr sz="2100"/>
            </a:lvl5pPr>
            <a:lvl6pPr marL="2351608" indent="0">
              <a:buNone/>
              <a:defRPr sz="2100"/>
            </a:lvl6pPr>
            <a:lvl7pPr marL="2821930" indent="0">
              <a:buNone/>
              <a:defRPr sz="2100"/>
            </a:lvl7pPr>
            <a:lvl8pPr marL="3292251" indent="0">
              <a:buNone/>
              <a:defRPr sz="2100"/>
            </a:lvl8pPr>
            <a:lvl9pPr marL="3762573" indent="0">
              <a:buNone/>
              <a:defRPr sz="21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27381" y="16625153"/>
            <a:ext cx="18146403" cy="2492623"/>
          </a:xfrm>
        </p:spPr>
        <p:txBody>
          <a:bodyPr/>
          <a:lstStyle>
            <a:lvl1pPr marL="0" indent="0">
              <a:buNone/>
              <a:defRPr sz="1400"/>
            </a:lvl1pPr>
            <a:lvl2pPr marL="470322" indent="0">
              <a:buNone/>
              <a:defRPr sz="1200"/>
            </a:lvl2pPr>
            <a:lvl3pPr marL="940643" indent="0">
              <a:buNone/>
              <a:defRPr sz="1000"/>
            </a:lvl3pPr>
            <a:lvl4pPr marL="1410965" indent="0">
              <a:buNone/>
              <a:defRPr sz="900"/>
            </a:lvl4pPr>
            <a:lvl5pPr marL="1881287" indent="0">
              <a:buNone/>
              <a:defRPr sz="900"/>
            </a:lvl5pPr>
            <a:lvl6pPr marL="2351608" indent="0">
              <a:buNone/>
              <a:defRPr sz="900"/>
            </a:lvl6pPr>
            <a:lvl7pPr marL="2821930" indent="0">
              <a:buNone/>
              <a:defRPr sz="900"/>
            </a:lvl7pPr>
            <a:lvl8pPr marL="3292251" indent="0">
              <a:buNone/>
              <a:defRPr sz="900"/>
            </a:lvl8pPr>
            <a:lvl9pPr marL="376257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6CDCD6-9923-B144-AE4C-F2786CB3066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="" xmlns:p14="http://schemas.microsoft.com/office/powerpoint/2010/main" val="150040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428625"/>
            <a:ext cx="1361122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47408" tIns="73708" rIns="147408" bIns="73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 smtClean="0"/>
              <a:t>Click to edit Master title style</a:t>
            </a:r>
            <a:endParaRPr lang="en-US" altLang="x-none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2495550"/>
            <a:ext cx="13611225" cy="705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 smtClean="0"/>
              <a:t>Click to edit Master text styles</a:t>
            </a:r>
          </a:p>
          <a:p>
            <a:pPr lvl="1"/>
            <a:r>
              <a:rPr lang="en-US" altLang="x-none" smtClean="0"/>
              <a:t>Second level</a:t>
            </a:r>
          </a:p>
          <a:p>
            <a:pPr lvl="2"/>
            <a:r>
              <a:rPr lang="en-US" altLang="x-none" smtClean="0"/>
              <a:t>Third level</a:t>
            </a:r>
          </a:p>
          <a:p>
            <a:pPr lvl="3"/>
            <a:r>
              <a:rPr lang="en-US" altLang="x-none" smtClean="0"/>
              <a:t>Fourth level</a:t>
            </a:r>
          </a:p>
          <a:p>
            <a:pPr lvl="4"/>
            <a:r>
              <a:rPr lang="en-US" altLang="x-none" smtClean="0"/>
              <a:t>Fifth level</a:t>
            </a:r>
            <a:endParaRPr lang="en-US" altLang="x-non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5650" y="9737725"/>
            <a:ext cx="3529013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>
              <a:defRPr sz="2300"/>
            </a:lvl1pPr>
          </a:lstStyle>
          <a:p>
            <a:endParaRPr lang="en-US" altLang="x-non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67313" y="9737725"/>
            <a:ext cx="47879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 algn="ctr">
              <a:defRPr sz="2300"/>
            </a:lvl1pPr>
          </a:lstStyle>
          <a:p>
            <a:endParaRPr lang="en-US" altLang="x-non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37863" y="9737725"/>
            <a:ext cx="3529012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 algn="r">
              <a:defRPr sz="2300"/>
            </a:lvl1pPr>
          </a:lstStyle>
          <a:p>
            <a:fld id="{C65CAD8A-68BD-6243-838A-3DD119E815E1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2pPr>
      <a:lvl3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3pPr>
      <a:lvl4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4pPr>
      <a:lvl5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5pPr>
      <a:lvl6pPr marL="470322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6pPr>
      <a:lvl7pPr marL="940643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7pPr>
      <a:lvl8pPr marL="1410965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8pPr>
      <a:lvl9pPr marL="1881287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9pPr>
    </p:titleStyle>
    <p:bodyStyle>
      <a:lvl1pPr marL="554038" indent="-554038" algn="l" defTabSz="1473200" rtl="0" eaLnBrk="1" fontAlgn="base" hangingPunct="1">
        <a:spcBef>
          <a:spcPct val="20000"/>
        </a:spcBef>
        <a:spcAft>
          <a:spcPct val="0"/>
        </a:spcAft>
        <a:buChar char="•"/>
        <a:defRPr sz="5200">
          <a:solidFill>
            <a:schemeClr val="tx1"/>
          </a:solidFill>
          <a:latin typeface="+mn-lt"/>
          <a:ea typeface="+mn-ea"/>
          <a:cs typeface="+mn-cs"/>
        </a:defRPr>
      </a:lvl1pPr>
      <a:lvl2pPr marL="1198563" indent="-460375" algn="l" defTabSz="1473200" rtl="0" eaLnBrk="1" fontAlgn="base" hangingPunct="1">
        <a:spcBef>
          <a:spcPct val="20000"/>
        </a:spcBef>
        <a:spcAft>
          <a:spcPct val="0"/>
        </a:spcAft>
        <a:buChar char="–"/>
        <a:defRPr sz="4500">
          <a:solidFill>
            <a:schemeClr val="tx1"/>
          </a:solidFill>
          <a:latin typeface="+mn-lt"/>
        </a:defRPr>
      </a:lvl2pPr>
      <a:lvl3pPr marL="1843088" indent="-368300" algn="l" defTabSz="1473200" rtl="0" eaLnBrk="1" fontAlgn="base" hangingPunct="1">
        <a:spcBef>
          <a:spcPct val="20000"/>
        </a:spcBef>
        <a:spcAft>
          <a:spcPct val="0"/>
        </a:spcAft>
        <a:buChar char="•"/>
        <a:defRPr sz="3900">
          <a:solidFill>
            <a:schemeClr val="tx1"/>
          </a:solidFill>
          <a:latin typeface="+mn-lt"/>
        </a:defRPr>
      </a:lvl3pPr>
      <a:lvl4pPr marL="2581275" indent="-368300" algn="l" defTabSz="1473200" rtl="0" eaLnBrk="1" fontAlgn="base" hangingPunct="1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4pPr>
      <a:lvl5pPr marL="3317875" indent="-368300" algn="l" defTabSz="1473200" rtl="0" eaLnBrk="1" fontAlgn="base" hangingPunct="1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5pPr>
      <a:lvl6pPr marL="7089119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6pPr>
      <a:lvl7pPr marL="7559441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7pPr>
      <a:lvl8pPr marL="8029763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8pPr>
      <a:lvl9pPr marL="8500084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0322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0643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10965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81287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51608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21930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92251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62573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15"/>
          <p:cNvSpPr>
            <a:spLocks noChangeShapeType="1"/>
          </p:cNvSpPr>
          <p:nvPr/>
        </p:nvSpPr>
        <p:spPr bwMode="auto">
          <a:xfrm>
            <a:off x="0" y="1406525"/>
            <a:ext cx="15122525" cy="0"/>
          </a:xfrm>
          <a:prstGeom prst="line">
            <a:avLst/>
          </a:prstGeom>
          <a:noFill/>
          <a:ln w="11430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4064" tIns="47032" rIns="94064" bIns="47032"/>
          <a:lstStyle/>
          <a:p>
            <a:endParaRPr lang="en-US"/>
          </a:p>
        </p:txBody>
      </p:sp>
      <p:pic>
        <p:nvPicPr>
          <p:cNvPr id="2051" name="Picture 17" descr="logo lar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46525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14"/>
          <p:cNvSpPr>
            <a:spLocks noChangeArrowheads="1"/>
          </p:cNvSpPr>
          <p:nvPr/>
        </p:nvSpPr>
        <p:spPr bwMode="auto">
          <a:xfrm>
            <a:off x="0" y="1425575"/>
            <a:ext cx="15122525" cy="9267825"/>
          </a:xfrm>
          <a:prstGeom prst="rect">
            <a:avLst/>
          </a:prstGeom>
          <a:solidFill>
            <a:srgbClr val="04638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7165" tIns="23582" rIns="47165" bIns="23582" anchor="ctr"/>
          <a:lstStyle>
            <a:lvl1pPr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x-none"/>
          </a:p>
        </p:txBody>
      </p:sp>
      <p:pic>
        <p:nvPicPr>
          <p:cNvPr id="2053" name="Picture 5" descr="use RH modified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613" y="0"/>
            <a:ext cx="5662612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7633270" y="1602284"/>
            <a:ext cx="7278886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7165" tIns="23582" rIns="47165" bIns="23582">
            <a:spAutoFit/>
          </a:bodyPr>
          <a:lstStyle>
            <a:lvl1pPr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dirty="0" smtClean="0">
                <a:solidFill>
                  <a:schemeClr val="bg1"/>
                </a:solidFill>
              </a:rPr>
              <a:t>Supervisor: Joseph Walton-Rivers</a:t>
            </a:r>
            <a:endParaRPr lang="en-US" altLang="x-none" dirty="0">
              <a:solidFill>
                <a:schemeClr val="bg1"/>
              </a:solidFill>
            </a:endParaRP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7633270" y="2382839"/>
            <a:ext cx="7303519" cy="38999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x-none" altLang="x-none" sz="2000"/>
          </a:p>
        </p:txBody>
      </p:sp>
      <p:sp>
        <p:nvSpPr>
          <p:cNvPr id="2059" name="TextBox 11"/>
          <p:cNvSpPr txBox="1">
            <a:spLocks noChangeArrowheads="1"/>
          </p:cNvSpPr>
          <p:nvPr/>
        </p:nvSpPr>
        <p:spPr bwMode="auto">
          <a:xfrm>
            <a:off x="4989513" y="346075"/>
            <a:ext cx="5286375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dirty="0" smtClean="0"/>
              <a:t>Online Deck-Building Game</a:t>
            </a:r>
            <a:endParaRPr lang="en-US" altLang="x-none" dirty="0"/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216446" y="1602284"/>
            <a:ext cx="352839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7165" tIns="23582" rIns="47165" bIns="23582">
            <a:spAutoFit/>
          </a:bodyPr>
          <a:lstStyle>
            <a:lvl1pPr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dirty="0" smtClean="0">
                <a:solidFill>
                  <a:schemeClr val="bg1"/>
                </a:solidFill>
              </a:rPr>
              <a:t>Tyler Thorn</a:t>
            </a:r>
            <a:endParaRPr lang="en-US" altLang="x-none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713390" y="2538388"/>
            <a:ext cx="5992451" cy="3688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11305678" y="6426820"/>
            <a:ext cx="3631111" cy="38999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x-none" altLang="x-none" sz="200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144438" y="6426820"/>
            <a:ext cx="10945216" cy="38999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x-none" altLang="x-none" sz="200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89054" y="7146900"/>
            <a:ext cx="5328592" cy="300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8454" y="7146900"/>
            <a:ext cx="5369518" cy="3004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AutoShape 7" descr="Image result for c#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3" name="AutoShape 9" descr="Image result for c#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5" name="AutoShape 11" descr="Image result for c#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41" name="Picture 17" descr="Image result for unity logo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531697" y="8587060"/>
            <a:ext cx="2184458" cy="1635671"/>
          </a:xfrm>
          <a:prstGeom prst="rect">
            <a:avLst/>
          </a:prstGeom>
          <a:noFill/>
        </p:spPr>
      </p:pic>
      <p:pic>
        <p:nvPicPr>
          <p:cNvPr id="1037" name="Picture 13" descr="Image result for c# logo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521702" y="6786860"/>
            <a:ext cx="2030855" cy="2232248"/>
          </a:xfrm>
          <a:prstGeom prst="rect">
            <a:avLst/>
          </a:prstGeom>
          <a:noFill/>
        </p:spPr>
      </p:pic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144438" y="2394372"/>
            <a:ext cx="7375527" cy="38999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x-none" altLang="x-none" sz="2000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1872630" y="2538388"/>
            <a:ext cx="3528392" cy="493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7165" tIns="23582" rIns="47165" bIns="23582">
            <a:spAutoFit/>
          </a:bodyPr>
          <a:lstStyle>
            <a:lvl1pPr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dirty="0" smtClean="0"/>
              <a:t>Features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8494" y="3330476"/>
            <a:ext cx="59766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2000" dirty="0" smtClean="0"/>
              <a:t>1-on-1 online multiplayer card game with a </a:t>
            </a:r>
          </a:p>
          <a:p>
            <a:pPr>
              <a:buFont typeface="Arial" pitchFamily="34" charset="0"/>
              <a:buChar char="•"/>
            </a:pPr>
            <a:r>
              <a:rPr lang="en-GB" sz="2000" dirty="0" smtClean="0"/>
              <a:t>D</a:t>
            </a:r>
            <a:r>
              <a:rPr lang="en-GB" sz="2000" dirty="0" smtClean="0"/>
              <a:t>ark fantasy theme.</a:t>
            </a:r>
          </a:p>
          <a:p>
            <a:pPr>
              <a:buFont typeface="Arial" pitchFamily="34" charset="0"/>
              <a:buChar char="•"/>
            </a:pPr>
            <a:r>
              <a:rPr lang="en-GB" sz="2000" dirty="0" smtClean="0"/>
              <a:t>Resource management.</a:t>
            </a:r>
          </a:p>
          <a:p>
            <a:pPr>
              <a:buFont typeface="Arial" pitchFamily="34" charset="0"/>
              <a:buChar char="•"/>
            </a:pPr>
            <a:r>
              <a:rPr lang="en-GB" sz="2000" dirty="0" smtClean="0"/>
              <a:t>A wide variety of cards.</a:t>
            </a:r>
          </a:p>
          <a:p>
            <a:pPr>
              <a:buFont typeface="Arial" pitchFamily="34" charset="0"/>
              <a:buChar char="•"/>
            </a:pPr>
            <a:r>
              <a:rPr lang="en-GB" sz="2000" dirty="0" smtClean="0"/>
              <a:t>Lord cards with powerful abilities that can turn the tide of battle.</a:t>
            </a:r>
            <a:endParaRPr lang="en-GB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859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5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859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5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D40E6585C8784EB4F7A91A219ECB38" ma:contentTypeVersion="0" ma:contentTypeDescription="Create a new document." ma:contentTypeScope="" ma:versionID="225f1df7c0d1d866e72199d38b91779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69E428E-B4E8-4A06-9EB6-04820EC0F3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54D0D3C5-34E4-4C50-AEF0-1975AC22AD5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CE301 Poster Template</Template>
  <TotalTime>80</TotalTime>
  <Words>43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Vickers, Anthony J</dc:creator>
  <cp:lastModifiedBy>Tyler</cp:lastModifiedBy>
  <cp:revision>4</cp:revision>
  <dcterms:created xsi:type="dcterms:W3CDTF">2017-01-16T10:10:48Z</dcterms:created>
  <dcterms:modified xsi:type="dcterms:W3CDTF">2020-03-06T15:49:11Z</dcterms:modified>
</cp:coreProperties>
</file>