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727"/>
    <a:srgbClr val="DB8181"/>
    <a:srgbClr val="C63A3A"/>
    <a:srgbClr val="E0E0E0"/>
    <a:srgbClr val="C3C6FD"/>
    <a:srgbClr val="EC5E5E"/>
    <a:srgbClr val="FAD6D6"/>
    <a:srgbClr val="E58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401FE-9EA4-4CE5-B3A2-FD8B75AFF58E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8EE40-6B7D-40C5-B2A1-98711D225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5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0428514" y="852598"/>
            <a:ext cx="1763486" cy="235131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55322" y="852598"/>
            <a:ext cx="9976757" cy="2351315"/>
          </a:xfrm>
          <a:prstGeom prst="rect">
            <a:avLst/>
          </a:prstGeom>
          <a:solidFill>
            <a:srgbClr val="BB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3486" y="1064865"/>
            <a:ext cx="9144000" cy="179161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71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763486" cy="849085"/>
          </a:xfrm>
          <a:prstGeom prst="rect">
            <a:avLst/>
          </a:prstGeom>
          <a:solidFill>
            <a:srgbClr val="DB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906736" y="3869872"/>
            <a:ext cx="7274378" cy="0"/>
          </a:xfrm>
          <a:prstGeom prst="line">
            <a:avLst/>
          </a:prstGeom>
          <a:ln>
            <a:solidFill>
              <a:srgbClr val="BB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904014" y="5671457"/>
            <a:ext cx="7274378" cy="0"/>
          </a:xfrm>
          <a:prstGeom prst="line">
            <a:avLst/>
          </a:prstGeom>
          <a:ln>
            <a:solidFill>
              <a:srgbClr val="BB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55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8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6900" y="2233839"/>
            <a:ext cx="10515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0428514" y="852598"/>
            <a:ext cx="1763486" cy="101747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55322" y="852598"/>
            <a:ext cx="10164535" cy="1017477"/>
          </a:xfrm>
          <a:prstGeom prst="rect">
            <a:avLst/>
          </a:prstGeom>
          <a:solidFill>
            <a:srgbClr val="BB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763486" cy="849085"/>
          </a:xfrm>
          <a:prstGeom prst="rect">
            <a:avLst/>
          </a:prstGeom>
          <a:solidFill>
            <a:srgbClr val="DB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66900" y="773339"/>
            <a:ext cx="10515600" cy="1325563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904014" y="5704113"/>
            <a:ext cx="7274378" cy="0"/>
          </a:xfrm>
          <a:prstGeom prst="line">
            <a:avLst/>
          </a:prstGeom>
          <a:ln>
            <a:solidFill>
              <a:srgbClr val="BB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37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36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18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4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6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3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9720-D597-44F9-85C7-4AC0FEED42F5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714B7-52A6-4DA1-A3B9-C46D493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3486" y="1474573"/>
            <a:ext cx="9144000" cy="137366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Dream Rental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93793" y="4162212"/>
            <a:ext cx="9144000" cy="124181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FangSong" panose="02010609060101010101" pitchFamily="49" charset="-122"/>
              </a:rPr>
              <a:t>소속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: </a:t>
            </a:r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FangSong" panose="02010609060101010101" pitchFamily="49" charset="-122"/>
              </a:rPr>
              <a:t>인평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FangSong" panose="02010609060101010101" pitchFamily="49" charset="-122"/>
              </a:rPr>
              <a:t> 자동차 정보고등학교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r"/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FangSong" panose="02010609060101010101" pitchFamily="49" charset="-122"/>
              </a:rPr>
              <a:t>이름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: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FangSong" panose="02010609060101010101" pitchFamily="49" charset="-122"/>
              </a:rPr>
              <a:t>오경택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r"/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FangSong" panose="02010609060101010101" pitchFamily="49" charset="-122"/>
              </a:rPr>
              <a:t>번호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: 114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58A8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14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FangSong</vt:lpstr>
      <vt:lpstr>맑은 고딕</vt:lpstr>
      <vt:lpstr>Arial</vt:lpstr>
      <vt:lpstr>Office 테마</vt:lpstr>
      <vt:lpstr>Dream Rental</vt:lpstr>
      <vt:lpstr>목차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8</cp:revision>
  <dcterms:created xsi:type="dcterms:W3CDTF">2015-03-03T02:30:13Z</dcterms:created>
  <dcterms:modified xsi:type="dcterms:W3CDTF">2015-03-03T11:52:21Z</dcterms:modified>
</cp:coreProperties>
</file>