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image" Target="../media/image149.png"/><Relationship Id="rId6" Type="http://schemas.openxmlformats.org/officeDocument/2006/relationships/image" Target="../media/image150.png"/><Relationship Id="rId7" Type="http://schemas.openxmlformats.org/officeDocument/2006/relationships/image" Target="../media/image15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Relationship Id="rId25" Type="http://schemas.openxmlformats.org/officeDocument/2006/relationships/image" Target="../media/image4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Relationship Id="rId11" Type="http://schemas.openxmlformats.org/officeDocument/2006/relationships/image" Target="../media/image70.png"/><Relationship Id="rId12" Type="http://schemas.openxmlformats.org/officeDocument/2006/relationships/image" Target="../media/image71.png"/><Relationship Id="rId13" Type="http://schemas.openxmlformats.org/officeDocument/2006/relationships/image" Target="../media/image72.png"/><Relationship Id="rId14" Type="http://schemas.openxmlformats.org/officeDocument/2006/relationships/image" Target="../media/image73.png"/><Relationship Id="rId15" Type="http://schemas.openxmlformats.org/officeDocument/2006/relationships/image" Target="../media/image7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Relationship Id="rId12" Type="http://schemas.openxmlformats.org/officeDocument/2006/relationships/image" Target="../media/image85.png"/><Relationship Id="rId13" Type="http://schemas.openxmlformats.org/officeDocument/2006/relationships/image" Target="../media/image86.png"/><Relationship Id="rId14" Type="http://schemas.openxmlformats.org/officeDocument/2006/relationships/image" Target="../media/image8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Relationship Id="rId13" Type="http://schemas.openxmlformats.org/officeDocument/2006/relationships/image" Target="../media/image99.png"/><Relationship Id="rId14" Type="http://schemas.openxmlformats.org/officeDocument/2006/relationships/image" Target="../media/image100.png"/><Relationship Id="rId15" Type="http://schemas.openxmlformats.org/officeDocument/2006/relationships/image" Target="../media/image101.png"/><Relationship Id="rId16" Type="http://schemas.openxmlformats.org/officeDocument/2006/relationships/image" Target="../media/image102.png"/><Relationship Id="rId17" Type="http://schemas.openxmlformats.org/officeDocument/2006/relationships/image" Target="../media/image103.png"/><Relationship Id="rId18" Type="http://schemas.openxmlformats.org/officeDocument/2006/relationships/image" Target="../media/image104.png"/><Relationship Id="rId19" Type="http://schemas.openxmlformats.org/officeDocument/2006/relationships/image" Target="../media/image105.png"/><Relationship Id="rId20" Type="http://schemas.openxmlformats.org/officeDocument/2006/relationships/image" Target="../media/image106.png"/><Relationship Id="rId21" Type="http://schemas.openxmlformats.org/officeDocument/2006/relationships/image" Target="../media/image107.png"/><Relationship Id="rId22" Type="http://schemas.openxmlformats.org/officeDocument/2006/relationships/image" Target="../media/image108.png"/><Relationship Id="rId23" Type="http://schemas.openxmlformats.org/officeDocument/2006/relationships/image" Target="../media/image109.png"/><Relationship Id="rId24" Type="http://schemas.openxmlformats.org/officeDocument/2006/relationships/image" Target="../media/image110.png"/><Relationship Id="rId25" Type="http://schemas.openxmlformats.org/officeDocument/2006/relationships/image" Target="../media/image111.png"/><Relationship Id="rId26" Type="http://schemas.openxmlformats.org/officeDocument/2006/relationships/image" Target="../media/image112.png"/><Relationship Id="rId27" Type="http://schemas.openxmlformats.org/officeDocument/2006/relationships/image" Target="../media/image113.png"/><Relationship Id="rId28" Type="http://schemas.openxmlformats.org/officeDocument/2006/relationships/image" Target="../media/image114.png"/><Relationship Id="rId29" Type="http://schemas.openxmlformats.org/officeDocument/2006/relationships/image" Target="../media/image115.png"/><Relationship Id="rId30" Type="http://schemas.openxmlformats.org/officeDocument/2006/relationships/image" Target="../media/image116.png"/><Relationship Id="rId31" Type="http://schemas.openxmlformats.org/officeDocument/2006/relationships/image" Target="../media/image117.png"/><Relationship Id="rId32" Type="http://schemas.openxmlformats.org/officeDocument/2006/relationships/image" Target="../media/image118.png"/><Relationship Id="rId33" Type="http://schemas.openxmlformats.org/officeDocument/2006/relationships/image" Target="../media/image119.png"/><Relationship Id="rId34" Type="http://schemas.openxmlformats.org/officeDocument/2006/relationships/image" Target="../media/image120.png"/><Relationship Id="rId35" Type="http://schemas.openxmlformats.org/officeDocument/2006/relationships/image" Target="../media/image121.png"/><Relationship Id="rId36" Type="http://schemas.openxmlformats.org/officeDocument/2006/relationships/image" Target="../media/image12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Relationship Id="rId10" Type="http://schemas.openxmlformats.org/officeDocument/2006/relationships/image" Target="../media/image13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7238" y="2490487"/>
            <a:ext cx="1740761" cy="348152"/>
            <a:chOff x="4477238" y="2490487"/>
            <a:chExt cx="1740761" cy="3481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7238" y="2490487"/>
              <a:ext cx="1740761" cy="3481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5866" y="2520085"/>
            <a:ext cx="999975" cy="32748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4865" y="3048665"/>
            <a:ext cx="6048843" cy="120303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7326" y="4693621"/>
            <a:ext cx="7104667" cy="4466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11409" y="6265367"/>
            <a:ext cx="11441677" cy="534762"/>
            <a:chOff x="-111409" y="6265367"/>
            <a:chExt cx="11441677" cy="5347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11409" y="6265367"/>
              <a:ext cx="11441677" cy="53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67381" y="772917"/>
            <a:ext cx="11441677" cy="534762"/>
            <a:chOff x="-267381" y="772917"/>
            <a:chExt cx="11441677" cy="5347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67381" y="772917"/>
              <a:ext cx="11441677" cy="5347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363" y="229214"/>
            <a:ext cx="1740761" cy="348152"/>
            <a:chOff x="339363" y="229214"/>
            <a:chExt cx="1740761" cy="3481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363" y="229214"/>
              <a:ext cx="1740761" cy="3481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07099" y="958319"/>
            <a:ext cx="5645266" cy="5645266"/>
            <a:chOff x="8307099" y="958319"/>
            <a:chExt cx="5645266" cy="56452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07099" y="958319"/>
              <a:ext cx="5645266" cy="56452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1607" y="2628522"/>
            <a:ext cx="2304861" cy="2304861"/>
            <a:chOff x="601607" y="2628522"/>
            <a:chExt cx="2304861" cy="23048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07" y="2628522"/>
              <a:ext cx="2304861" cy="230486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8161" y="256023"/>
            <a:ext cx="1231232" cy="32272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258" y="1840719"/>
            <a:ext cx="7957100" cy="39356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22633" y="958319"/>
            <a:ext cx="5645266" cy="5645266"/>
            <a:chOff x="-2822633" y="958319"/>
            <a:chExt cx="5645266" cy="56452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22633" y="958319"/>
              <a:ext cx="5645266" cy="56452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22721" y="2628522"/>
            <a:ext cx="2304861" cy="2304861"/>
            <a:chOff x="7922721" y="2628522"/>
            <a:chExt cx="2304861" cy="23048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2721" y="2628522"/>
              <a:ext cx="2304861" cy="230486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0249" y="1731839"/>
            <a:ext cx="8256633" cy="41550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07099" y="958319"/>
            <a:ext cx="5645266" cy="5645266"/>
            <a:chOff x="8307099" y="958319"/>
            <a:chExt cx="5645266" cy="56452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7099" y="958319"/>
              <a:ext cx="5645266" cy="56452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1607" y="2628522"/>
            <a:ext cx="2304861" cy="2304861"/>
            <a:chOff x="601607" y="2628522"/>
            <a:chExt cx="2304861" cy="23048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607" y="2628522"/>
              <a:ext cx="2304861" cy="230486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4277" y="1731844"/>
            <a:ext cx="8102814" cy="41550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22633" y="958319"/>
            <a:ext cx="5645266" cy="5645266"/>
            <a:chOff x="-2822633" y="958319"/>
            <a:chExt cx="5645266" cy="56452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22633" y="958319"/>
              <a:ext cx="5645266" cy="56452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22721" y="2628522"/>
            <a:ext cx="2304861" cy="2304861"/>
            <a:chOff x="7922721" y="2628522"/>
            <a:chExt cx="2304861" cy="23048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2721" y="2628522"/>
              <a:ext cx="2304861" cy="230486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4277" y="1927474"/>
            <a:ext cx="8273233" cy="37630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7238" y="2490487"/>
            <a:ext cx="1740761" cy="348152"/>
            <a:chOff x="4477238" y="2490487"/>
            <a:chExt cx="1740761" cy="3481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7238" y="2490487"/>
              <a:ext cx="1740761" cy="3481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6036" y="2520082"/>
            <a:ext cx="1201327" cy="32272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9990" y="3115510"/>
            <a:ext cx="5507024" cy="11958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14418" y="4652523"/>
            <a:ext cx="3504080" cy="3496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11409" y="6265367"/>
            <a:ext cx="11441677" cy="534762"/>
            <a:chOff x="-111409" y="6265367"/>
            <a:chExt cx="11441677" cy="5347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11409" y="6265367"/>
              <a:ext cx="11441677" cy="53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67381" y="772917"/>
            <a:ext cx="11441677" cy="534762"/>
            <a:chOff x="-267381" y="772917"/>
            <a:chExt cx="11441677" cy="5347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67381" y="772917"/>
              <a:ext cx="11441677" cy="5347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7238" y="704340"/>
            <a:ext cx="1740761" cy="348152"/>
            <a:chOff x="4477238" y="704340"/>
            <a:chExt cx="1740761" cy="3481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7238" y="704340"/>
              <a:ext cx="1740761" cy="3481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58448" y="2222280"/>
            <a:ext cx="3020746" cy="3020746"/>
            <a:chOff x="2158448" y="2222280"/>
            <a:chExt cx="3020746" cy="30207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8448" y="2222280"/>
              <a:ext cx="3020746" cy="30207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55011" y="1840063"/>
            <a:ext cx="3881779" cy="3881779"/>
            <a:chOff x="4655011" y="1840063"/>
            <a:chExt cx="3881779" cy="38817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55011" y="1840063"/>
              <a:ext cx="3881779" cy="388177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46036" y="731148"/>
            <a:ext cx="1502661" cy="32267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00196" y="2720920"/>
            <a:ext cx="5754950" cy="205528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70041" y="6249882"/>
            <a:ext cx="1813567" cy="243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33672" y="850428"/>
            <a:ext cx="2827894" cy="348152"/>
            <a:chOff x="3933672" y="850428"/>
            <a:chExt cx="2827894" cy="3481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3672" y="850428"/>
              <a:ext cx="2827894" cy="3481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07099" y="958319"/>
            <a:ext cx="5645266" cy="5645266"/>
            <a:chOff x="8307099" y="958319"/>
            <a:chExt cx="5645266" cy="56452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07099" y="958319"/>
              <a:ext cx="5645266" cy="56452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1607" y="2628522"/>
            <a:ext cx="2304861" cy="2304861"/>
            <a:chOff x="601607" y="2628522"/>
            <a:chExt cx="2304861" cy="23048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07" y="2628522"/>
              <a:ext cx="2304861" cy="230486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02637" y="858664"/>
            <a:ext cx="2931842" cy="35010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90181" y="2594448"/>
            <a:ext cx="3883735" cy="124584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70041" y="6857342"/>
            <a:ext cx="1813567" cy="24390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35056" y="5251910"/>
            <a:ext cx="5293678" cy="148707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33044" y="1406409"/>
            <a:ext cx="3763498" cy="127374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89316" y="3948917"/>
            <a:ext cx="3498308" cy="12464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7238" y="1180530"/>
            <a:ext cx="1740761" cy="348152"/>
            <a:chOff x="4477238" y="1180530"/>
            <a:chExt cx="1740761" cy="3481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7238" y="1180530"/>
              <a:ext cx="1740761" cy="3481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74684" y="2116466"/>
            <a:ext cx="3328973" cy="3328973"/>
            <a:chOff x="7874684" y="2116466"/>
            <a:chExt cx="3328973" cy="33289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4684" y="2116466"/>
              <a:ext cx="3328973" cy="33289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749117" y="1609132"/>
            <a:ext cx="4343640" cy="4343640"/>
            <a:chOff x="-1749117" y="1609132"/>
            <a:chExt cx="4343640" cy="43436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749117" y="1609132"/>
              <a:ext cx="4343640" cy="434364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32110" y="1207338"/>
            <a:ext cx="1413537" cy="32267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8617" y="2912636"/>
            <a:ext cx="1598895" cy="70137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70041" y="6270390"/>
            <a:ext cx="1813567" cy="23345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67274" y="3747200"/>
            <a:ext cx="8160689" cy="67505"/>
            <a:chOff x="1267274" y="3747200"/>
            <a:chExt cx="8160689" cy="67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7274" y="3747200"/>
              <a:ext cx="8160689" cy="675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1570" y="3725248"/>
            <a:ext cx="111409" cy="111409"/>
            <a:chOff x="1211570" y="3725248"/>
            <a:chExt cx="111409" cy="11140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1570" y="3725248"/>
              <a:ext cx="111409" cy="111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543009" y="3725248"/>
            <a:ext cx="111409" cy="111409"/>
            <a:chOff x="3543009" y="3725248"/>
            <a:chExt cx="111409" cy="11140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43009" y="3725248"/>
              <a:ext cx="111409" cy="1114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121713" y="3725248"/>
            <a:ext cx="111409" cy="111409"/>
            <a:chOff x="5121713" y="3725248"/>
            <a:chExt cx="111409" cy="11140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21713" y="3725248"/>
              <a:ext cx="111409" cy="1114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38850" y="3725248"/>
            <a:ext cx="111409" cy="111409"/>
            <a:chOff x="6938850" y="3725248"/>
            <a:chExt cx="111409" cy="11140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38850" y="3725248"/>
              <a:ext cx="111409" cy="11140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316555" y="3725248"/>
            <a:ext cx="111409" cy="111409"/>
            <a:chOff x="9316555" y="3725248"/>
            <a:chExt cx="111409" cy="111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316555" y="3725248"/>
              <a:ext cx="111409" cy="11140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86941" y="3952483"/>
            <a:ext cx="1856676" cy="69216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745220" y="2919206"/>
            <a:ext cx="2179882" cy="69291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327436" y="3949556"/>
            <a:ext cx="1786781" cy="70168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274940" y="2919293"/>
            <a:ext cx="1759076" cy="69216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62456" y="3837020"/>
            <a:ext cx="1931303" cy="86514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527077" y="4601420"/>
            <a:ext cx="2645903" cy="86609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2634523" y="3725248"/>
            <a:ext cx="111409" cy="111409"/>
            <a:chOff x="2634523" y="3725248"/>
            <a:chExt cx="111409" cy="11140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34523" y="3725248"/>
              <a:ext cx="111409" cy="111409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631436" y="2919292"/>
            <a:ext cx="1795962" cy="69216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547781" y="2228105"/>
            <a:ext cx="2440933" cy="67183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962277" y="4650738"/>
            <a:ext cx="3170455" cy="662683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800276" y="2072229"/>
            <a:ext cx="2054867" cy="887467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674715" y="3850927"/>
            <a:ext cx="2252303" cy="10695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7238" y="1180530"/>
            <a:ext cx="1740761" cy="348152"/>
            <a:chOff x="4477238" y="1180530"/>
            <a:chExt cx="1740761" cy="3481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7238" y="1180530"/>
              <a:ext cx="1740761" cy="3481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6037" y="1208542"/>
            <a:ext cx="1270518" cy="32147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70041" y="6270390"/>
            <a:ext cx="1813557" cy="2334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75859" y="2611486"/>
            <a:ext cx="2338933" cy="2338933"/>
            <a:chOff x="1075859" y="2611486"/>
            <a:chExt cx="2338933" cy="233893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859" y="2611486"/>
              <a:ext cx="2338933" cy="233893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2477" y="3551839"/>
            <a:ext cx="1539291" cy="46813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144055" y="2611486"/>
            <a:ext cx="2338933" cy="2338933"/>
            <a:chOff x="3144055" y="2611486"/>
            <a:chExt cx="2338933" cy="23389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44055" y="2611486"/>
              <a:ext cx="2338933" cy="23389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70677" y="3551839"/>
            <a:ext cx="1723930" cy="47766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212250" y="2611486"/>
            <a:ext cx="2338933" cy="2338933"/>
            <a:chOff x="5212250" y="2611486"/>
            <a:chExt cx="2338933" cy="233893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2250" y="2611486"/>
              <a:ext cx="2338933" cy="233893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38868" y="3551859"/>
            <a:ext cx="1474586" cy="47766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280445" y="2589204"/>
            <a:ext cx="2338933" cy="2338933"/>
            <a:chOff x="7280445" y="2589204"/>
            <a:chExt cx="2338933" cy="23389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80445" y="2589204"/>
              <a:ext cx="2338933" cy="233893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507068" y="3534858"/>
            <a:ext cx="1630472" cy="46284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372889" y="2763731"/>
            <a:ext cx="1244501" cy="46592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441087" y="2763731"/>
            <a:ext cx="1130605" cy="46592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00576" y="2763731"/>
            <a:ext cx="1178501" cy="47545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525992" y="2763731"/>
            <a:ext cx="1146443" cy="4659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7238" y="237564"/>
            <a:ext cx="1740761" cy="348152"/>
            <a:chOff x="4477238" y="237564"/>
            <a:chExt cx="1740761" cy="3481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7238" y="237564"/>
              <a:ext cx="1740761" cy="3481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26229" y="263337"/>
            <a:ext cx="1387889" cy="2933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20202" y="4087159"/>
            <a:ext cx="3715777" cy="3715777"/>
            <a:chOff x="1220202" y="4087159"/>
            <a:chExt cx="3715777" cy="371577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0202" y="4087159"/>
              <a:ext cx="3715777" cy="371577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52381" y="970227"/>
            <a:ext cx="3879159" cy="3879159"/>
            <a:chOff x="5052381" y="970227"/>
            <a:chExt cx="3879159" cy="38791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2381" y="970227"/>
              <a:ext cx="3879159" cy="38791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9368" y="585716"/>
            <a:ext cx="3844178" cy="3844178"/>
            <a:chOff x="429368" y="585716"/>
            <a:chExt cx="3844178" cy="384417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368" y="585716"/>
              <a:ext cx="3844178" cy="384417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61823" y="3789135"/>
            <a:ext cx="2289239" cy="63709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395853" y="3544081"/>
            <a:ext cx="4017824" cy="4017824"/>
            <a:chOff x="6395853" y="3544081"/>
            <a:chExt cx="4017824" cy="401782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95853" y="3544081"/>
              <a:ext cx="4017824" cy="401782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36548" y="1823849"/>
            <a:ext cx="2338558" cy="119361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50592" y="1151370"/>
            <a:ext cx="2223738" cy="6499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39071" y="3062051"/>
            <a:ext cx="3016998" cy="78070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160517" y="7241818"/>
            <a:ext cx="1813567" cy="23346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53866" y="5549842"/>
            <a:ext cx="3053014" cy="149904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805420" y="4439620"/>
            <a:ext cx="3154930" cy="106284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161823" y="3789135"/>
            <a:ext cx="2289239" cy="6370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7238" y="237564"/>
            <a:ext cx="1740761" cy="348152"/>
            <a:chOff x="4477238" y="237564"/>
            <a:chExt cx="1740761" cy="3481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7238" y="237564"/>
              <a:ext cx="1740761" cy="3481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26229" y="263337"/>
            <a:ext cx="1387889" cy="2933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20202" y="4087159"/>
            <a:ext cx="3715777" cy="3715777"/>
            <a:chOff x="1220202" y="4087159"/>
            <a:chExt cx="3715777" cy="371577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0202" y="4087159"/>
              <a:ext cx="3715777" cy="371577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52381" y="970227"/>
            <a:ext cx="3879159" cy="3879159"/>
            <a:chOff x="5052381" y="970227"/>
            <a:chExt cx="3879159" cy="38791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2381" y="970227"/>
              <a:ext cx="3879159" cy="38791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82676" y="3439625"/>
            <a:ext cx="3844178" cy="3844178"/>
            <a:chOff x="6482676" y="3439625"/>
            <a:chExt cx="3844178" cy="384417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82676" y="3439625"/>
              <a:ext cx="3844178" cy="384417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61819" y="3789133"/>
            <a:ext cx="2181153" cy="62757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55401" y="685984"/>
            <a:ext cx="4017824" cy="4017824"/>
            <a:chOff x="355401" y="685984"/>
            <a:chExt cx="4017824" cy="401782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5401" y="685984"/>
              <a:ext cx="4017824" cy="401782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2176" y="1877426"/>
            <a:ext cx="3213587" cy="107236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50589" y="1151370"/>
            <a:ext cx="1999671" cy="65946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52176" y="2994210"/>
            <a:ext cx="3228111" cy="107373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160517" y="7241818"/>
            <a:ext cx="1813567" cy="23346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629382" y="5527620"/>
            <a:ext cx="3395234" cy="116888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620620" y="4485715"/>
            <a:ext cx="3547301" cy="10628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44840" y="208557"/>
            <a:ext cx="2516902" cy="503380"/>
            <a:chOff x="6744840" y="208557"/>
            <a:chExt cx="2516902" cy="5033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4840" y="208557"/>
              <a:ext cx="2516902" cy="5033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21028" y="293462"/>
            <a:ext cx="2186334" cy="3769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09987" y="382633"/>
            <a:ext cx="2075266" cy="2075266"/>
            <a:chOff x="4309987" y="382633"/>
            <a:chExt cx="2075266" cy="207526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9987" y="382633"/>
              <a:ext cx="2075266" cy="207526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01735" y="4331117"/>
            <a:ext cx="1691055" cy="5335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342" y="4490872"/>
            <a:ext cx="1872021" cy="1872021"/>
            <a:chOff x="158342" y="4490872"/>
            <a:chExt cx="1872021" cy="187202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342" y="4490872"/>
              <a:ext cx="1872021" cy="187202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2797" y="5198415"/>
            <a:ext cx="1334843" cy="3510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432146" y="1005616"/>
            <a:ext cx="1632436" cy="1632436"/>
            <a:chOff x="8432146" y="1005616"/>
            <a:chExt cx="1632436" cy="163243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32146" y="1005616"/>
              <a:ext cx="1632436" cy="163243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65838" y="5260510"/>
            <a:ext cx="1144841" cy="34598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551183" y="4782786"/>
            <a:ext cx="1562599" cy="1562599"/>
            <a:chOff x="7551183" y="4782786"/>
            <a:chExt cx="1562599" cy="156259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51183" y="4782786"/>
              <a:ext cx="1562599" cy="156259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02582" y="5384182"/>
            <a:ext cx="1081224" cy="29880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472058" y="1627912"/>
            <a:ext cx="1303035" cy="38329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037881" y="1094240"/>
            <a:ext cx="2276770" cy="66576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170041" y="7125878"/>
            <a:ext cx="1813567" cy="23346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12265" y="3188889"/>
            <a:ext cx="3666342" cy="114286"/>
            <a:chOff x="1112265" y="3188889"/>
            <a:chExt cx="3666342" cy="1142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8340000">
              <a:off x="1112265" y="3188889"/>
              <a:ext cx="3666342" cy="11428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404773" y="2624376"/>
            <a:ext cx="1149730" cy="44818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605832" y="5154008"/>
            <a:ext cx="1714737" cy="114286"/>
            <a:chOff x="2605832" y="5154008"/>
            <a:chExt cx="1714737" cy="11428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2605832" y="5154008"/>
              <a:ext cx="1714737" cy="1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452045" y="3876630"/>
            <a:ext cx="1791148" cy="1791148"/>
            <a:chOff x="4452045" y="3876630"/>
            <a:chExt cx="1791148" cy="179114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52045" y="3876630"/>
              <a:ext cx="1791148" cy="1791148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488176" y="4401560"/>
            <a:ext cx="1457701" cy="75778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638487" y="4823810"/>
            <a:ext cx="1576862" cy="114286"/>
            <a:chOff x="2638487" y="4823810"/>
            <a:chExt cx="1576862" cy="11428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60000">
              <a:off x="2638487" y="4823810"/>
              <a:ext cx="1576862" cy="1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545960" y="3104233"/>
            <a:ext cx="1216943" cy="114286"/>
            <a:chOff x="4545960" y="3104233"/>
            <a:chExt cx="1216943" cy="11428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4545960" y="3104233"/>
              <a:ext cx="1216943" cy="114286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626598" y="2799158"/>
            <a:ext cx="1231280" cy="48096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724168" y="3352910"/>
            <a:ext cx="6924018" cy="114286"/>
            <a:chOff x="1724168" y="3352910"/>
            <a:chExt cx="6924018" cy="11428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9480000">
              <a:off x="1724168" y="3352910"/>
              <a:ext cx="6924018" cy="11428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256812" y="2526746"/>
            <a:ext cx="1691055" cy="53357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030537" y="5852337"/>
            <a:ext cx="5153009" cy="114286"/>
            <a:chOff x="2030537" y="5852337"/>
            <a:chExt cx="5153009" cy="11428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030537" y="5852337"/>
              <a:ext cx="5153009" cy="11428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370059" y="5300446"/>
            <a:ext cx="1160200" cy="114286"/>
            <a:chOff x="6370059" y="5300446"/>
            <a:chExt cx="1160200" cy="11428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1200000">
              <a:off x="6370059" y="5300446"/>
              <a:ext cx="1160200" cy="114286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356083" y="4851964"/>
            <a:ext cx="1203251" cy="345051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39097" y="666751"/>
            <a:ext cx="1791148" cy="1791148"/>
            <a:chOff x="639097" y="666751"/>
            <a:chExt cx="1791148" cy="1791148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39097" y="666751"/>
              <a:ext cx="1791148" cy="1791148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675226" y="1187838"/>
            <a:ext cx="1472815" cy="761606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6399370" y="1548493"/>
            <a:ext cx="1891263" cy="114286"/>
            <a:chOff x="6399370" y="1548493"/>
            <a:chExt cx="1891263" cy="114286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420000">
              <a:off x="6399370" y="1548493"/>
              <a:ext cx="1891263" cy="114286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6677040" y="1133355"/>
            <a:ext cx="1382269" cy="412765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2571908" y="5997149"/>
            <a:ext cx="1691055" cy="533578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5396971" y="3527513"/>
            <a:ext cx="2969946" cy="114286"/>
            <a:chOff x="5396971" y="3527513"/>
            <a:chExt cx="2969946" cy="114286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3120000">
              <a:off x="5396971" y="3527513"/>
              <a:ext cx="2969946" cy="114286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6285239" y="3341097"/>
            <a:ext cx="1149730" cy="448187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519056" y="1547514"/>
            <a:ext cx="1696774" cy="114286"/>
            <a:chOff x="2519056" y="1547514"/>
            <a:chExt cx="1696774" cy="114286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-10800000">
              <a:off x="2519056" y="1547514"/>
              <a:ext cx="1696774" cy="114286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2405483" y="1255127"/>
            <a:ext cx="1534550" cy="2996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7238" y="1180530"/>
            <a:ext cx="1740761" cy="348152"/>
            <a:chOff x="4477238" y="1180530"/>
            <a:chExt cx="1740761" cy="3481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7238" y="1180530"/>
              <a:ext cx="1740761" cy="3481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6037" y="1208542"/>
            <a:ext cx="1202613" cy="3214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51150" y="1149424"/>
            <a:ext cx="5376980" cy="5376980"/>
            <a:chOff x="6951150" y="1149424"/>
            <a:chExt cx="5376980" cy="53769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1150" y="1149424"/>
              <a:ext cx="5376980" cy="53769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8215" y="2160280"/>
            <a:ext cx="3241344" cy="3241344"/>
            <a:chOff x="748215" y="2160280"/>
            <a:chExt cx="3241344" cy="324134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8215" y="2160280"/>
              <a:ext cx="3241344" cy="32413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28442" y="3747200"/>
            <a:ext cx="6695665" cy="67505"/>
            <a:chOff x="2328442" y="3747200"/>
            <a:chExt cx="6695665" cy="6750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28442" y="3747200"/>
              <a:ext cx="6695665" cy="675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13183" y="3725248"/>
            <a:ext cx="111409" cy="111409"/>
            <a:chOff x="2313183" y="3725248"/>
            <a:chExt cx="111409" cy="11140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13183" y="3725248"/>
              <a:ext cx="111409" cy="111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937765" y="3725248"/>
            <a:ext cx="111409" cy="111409"/>
            <a:chOff x="8937765" y="3725248"/>
            <a:chExt cx="111409" cy="11140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37765" y="3725248"/>
              <a:ext cx="111409" cy="11140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0081" y="2934309"/>
            <a:ext cx="5574200" cy="57985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70041" y="6965449"/>
            <a:ext cx="1813567" cy="2334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2023-02-16T10:32:12Z</dcterms:created>
  <dcterms:modified xsi:type="dcterms:W3CDTF">2023-02-16T10:32:12Z</dcterms:modified>
</cp:coreProperties>
</file>