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6" r:id="rId3"/>
    <p:sldId id="46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7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5" autoAdjust="0"/>
    <p:restoredTop sz="85294" autoAdjust="0"/>
  </p:normalViewPr>
  <p:slideViewPr>
    <p:cSldViewPr>
      <p:cViewPr varScale="1">
        <p:scale>
          <a:sx n="97" d="100"/>
          <a:sy n="97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빈" userId="956b4cc9f7110577" providerId="LiveId" clId="{08E9B64E-05A7-4E77-B118-C99EFEFBBF98}"/>
    <pc:docChg chg="modSld sldOrd">
      <pc:chgData name="호빈" userId="956b4cc9f7110577" providerId="LiveId" clId="{08E9B64E-05A7-4E77-B118-C99EFEFBBF98}" dt="2022-08-24T06:52:26.086" v="1"/>
      <pc:docMkLst>
        <pc:docMk/>
      </pc:docMkLst>
      <pc:sldChg chg="ord">
        <pc:chgData name="호빈" userId="956b4cc9f7110577" providerId="LiveId" clId="{08E9B64E-05A7-4E77-B118-C99EFEFBBF98}" dt="2022-08-24T06:52:26.086" v="1"/>
        <pc:sldMkLst>
          <pc:docMk/>
          <pc:sldMk cId="3634040331" sldId="4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8/24/2022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8/24/2022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981200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>
                <a:solidFill>
                  <a:srgbClr val="C00000"/>
                </a:solidFill>
              </a:rPr>
              <a:t>argparse</a:t>
            </a:r>
            <a:endParaRPr lang="en-US" altLang="ko-KR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202121369 </a:t>
            </a:r>
            <a:r>
              <a:rPr lang="ko-KR" altLang="en-US" sz="2000" dirty="0" err="1"/>
              <a:t>오호빈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D594-712F-469D-DB6F-8859225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choices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A12C66-1731-8C24-C753-C024D9BB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B9DD5-AF0C-607E-C04F-D1B7EB9205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값의 범위를 지정할 수 있다</a:t>
            </a:r>
            <a:endParaRPr lang="en-US" altLang="ko-KR" dirty="0"/>
          </a:p>
          <a:p>
            <a:r>
              <a:rPr lang="en-US" altLang="ko-KR" dirty="0"/>
              <a:t>ex)   </a:t>
            </a:r>
            <a:r>
              <a:rPr lang="en-US" altLang="ko-KR" dirty="0" err="1"/>
              <a:t>parser.add_argument</a:t>
            </a:r>
            <a:r>
              <a:rPr lang="en-US" altLang="ko-KR" dirty="0"/>
              <a:t>(‘--num’, choices=range(1,5))</a:t>
            </a:r>
          </a:p>
          <a:p>
            <a:pPr marL="0" indent="0">
              <a:buNone/>
            </a:pPr>
            <a:r>
              <a:rPr lang="en-US" altLang="ko-KR" dirty="0"/>
              <a:t>           &gt; python ex.py --num 4           O</a:t>
            </a:r>
          </a:p>
          <a:p>
            <a:pPr marL="0" indent="0">
              <a:buNone/>
            </a:pPr>
            <a:r>
              <a:rPr lang="en-US" altLang="ko-KR" dirty="0"/>
              <a:t>           &gt; python ex.py --num 5           X</a:t>
            </a:r>
          </a:p>
          <a:p>
            <a:pPr marL="0" indent="0">
              <a:buNone/>
            </a:pPr>
            <a:endParaRPr lang="en-US" altLang="ko-KR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dirty="0"/>
              <a:t>리스트로도 값의 범위 지정가능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6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751D7-2E5F-6E6F-78DA-96720B4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code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C900F9-5E29-00B0-B00F-79AC1DDD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3CB0538-DD5B-3ED0-6B57-D13CE36B849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486560"/>
              </p:ext>
            </p:extLst>
          </p:nvPr>
        </p:nvGraphicFramePr>
        <p:xfrm>
          <a:off x="609600" y="2874564"/>
          <a:ext cx="10972800" cy="3436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889">
                  <a:extLst>
                    <a:ext uri="{9D8B030D-6E8A-4147-A177-3AD203B41FA5}">
                      <a16:colId xmlns:a16="http://schemas.microsoft.com/office/drawing/2014/main" val="3046075063"/>
                    </a:ext>
                  </a:extLst>
                </a:gridCol>
                <a:gridCol w="9978911">
                  <a:extLst>
                    <a:ext uri="{9D8B030D-6E8A-4147-A177-3AD203B41FA5}">
                      <a16:colId xmlns:a16="http://schemas.microsoft.com/office/drawing/2014/main" val="1575888823"/>
                    </a:ext>
                  </a:extLst>
                </a:gridCol>
              </a:tblGrid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도움말 출력을 사용자 정의하기 위한 클래스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줄 바꿈 유지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57773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프로그램에 대한 추가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5131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 인자 </a:t>
                      </a:r>
                      <a:r>
                        <a:rPr lang="en-US" altLang="ko-KR" sz="1600" dirty="0" err="1"/>
                        <a:t>src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08272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옵션 인자 </a:t>
                      </a:r>
                      <a:r>
                        <a:rPr lang="en-US" altLang="ko-KR" sz="1600" dirty="0"/>
                        <a:t>--watch </a:t>
                      </a:r>
                      <a:r>
                        <a:rPr lang="ko-KR" altLang="en-US" sz="1600" dirty="0"/>
                        <a:t>추가</a:t>
                      </a:r>
                      <a:r>
                        <a:rPr lang="en-US" altLang="ko-KR" sz="1600" dirty="0"/>
                        <a:t>,  watch</a:t>
                      </a:r>
                      <a:r>
                        <a:rPr lang="ko-KR" altLang="en-US" sz="1600" dirty="0"/>
                        <a:t>가 터미널에서 호출되면 </a:t>
                      </a:r>
                      <a:r>
                        <a:rPr lang="en-US" altLang="ko-KR" sz="1600" dirty="0" err="1"/>
                        <a:t>args.watch</a:t>
                      </a:r>
                      <a:r>
                        <a:rPr lang="en-US" altLang="ko-KR" sz="1600" dirty="0"/>
                        <a:t> = True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269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watch </a:t>
                      </a:r>
                      <a:r>
                        <a:rPr lang="ko-KR" altLang="en-US" sz="1600" dirty="0"/>
                        <a:t>인자에 대한 도움말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1166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옵션 인자 </a:t>
                      </a:r>
                      <a:r>
                        <a:rPr lang="en-US" altLang="ko-KR" sz="1600" dirty="0"/>
                        <a:t>--graphics </a:t>
                      </a:r>
                      <a:r>
                        <a:rPr lang="ko-KR" altLang="en-US" sz="1600" dirty="0"/>
                        <a:t>추가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세 가지 선택지로 값의 범위를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2961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default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value</a:t>
                      </a:r>
                      <a:r>
                        <a:rPr lang="ko-KR" altLang="en-US" sz="1600" dirty="0"/>
                        <a:t> 설정</a:t>
                      </a:r>
                      <a:r>
                        <a:rPr lang="en-US" altLang="ko-KR" sz="1600" dirty="0"/>
                        <a:t>,  graphics</a:t>
                      </a:r>
                      <a:r>
                        <a:rPr lang="ko-KR" altLang="en-US" sz="1600" dirty="0"/>
                        <a:t>인자에 대한 도움말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73113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옵션 인자 </a:t>
                      </a:r>
                      <a:r>
                        <a:rPr lang="en-US" altLang="ko-KR" sz="1600" dirty="0"/>
                        <a:t>--</a:t>
                      </a:r>
                      <a:r>
                        <a:rPr lang="en-US" altLang="ko-KR" sz="1600" dirty="0" err="1"/>
                        <a:t>hscale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추가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양의 정수로 데이터형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01118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hscale</a:t>
                      </a:r>
                      <a:r>
                        <a:rPr lang="ko-KR" altLang="en-US" sz="1600" dirty="0"/>
                        <a:t>인자에 대한 도움말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4839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A1EB7D2-B29A-383E-8E92-A31DB6B4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31469"/>
            <a:ext cx="6096000" cy="1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3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FA8CE-C39C-5439-B050-5F8C6FC0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70A6A-B53D-FB1E-3F23-55D21A751B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7880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argparse</a:t>
            </a:r>
            <a:endParaRPr lang="en-US" altLang="ko-KR" sz="2400" dirty="0"/>
          </a:p>
          <a:p>
            <a:r>
              <a:rPr lang="en-US" altLang="ko-KR" sz="2400" dirty="0" err="1"/>
              <a:t>add_argument_method</a:t>
            </a:r>
            <a:endParaRPr lang="en-US" altLang="ko-KR" sz="1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help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type</a:t>
            </a:r>
          </a:p>
          <a:p>
            <a:pPr lvl="1"/>
            <a:r>
              <a:rPr lang="en-US" altLang="ko-KR" sz="2000" dirty="0"/>
              <a:t>argument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action</a:t>
            </a:r>
          </a:p>
          <a:p>
            <a:pPr lvl="1"/>
            <a:r>
              <a:rPr lang="en-US" altLang="ko-KR" sz="2000" dirty="0" err="1">
                <a:ea typeface="굴림" panose="020B0600000101010101" pitchFamily="50" charset="-127"/>
              </a:rPr>
              <a:t>dest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ea typeface="굴림" panose="020B0600000101010101" pitchFamily="50" charset="-127"/>
              </a:rPr>
              <a:t>nargs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choices</a:t>
            </a:r>
          </a:p>
          <a:p>
            <a:r>
              <a:rPr lang="en-US" altLang="ko-KR" sz="2400" dirty="0"/>
              <a:t>reference code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198997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argparse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524000" y="1189597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AFEAAB-4700-2367-C066-9EDB6616AA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60269"/>
            <a:ext cx="10972800" cy="5137150"/>
          </a:xfrm>
        </p:spPr>
        <p:txBody>
          <a:bodyPr>
            <a:normAutofit/>
          </a:bodyPr>
          <a:lstStyle/>
          <a:p>
            <a:r>
              <a:rPr lang="ko-KR" altLang="en-US" dirty="0"/>
              <a:t>명령창에서 인자를 편하게 조절할 수 있도록 돕는 라이브러리</a:t>
            </a:r>
            <a:endParaRPr lang="en-US" altLang="ko-KR" dirty="0"/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기본으로 내장되어 있기 때문에 </a:t>
            </a:r>
            <a:r>
              <a:rPr lang="en-US" altLang="ko-KR" dirty="0"/>
              <a:t>import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하여 사용</a:t>
            </a:r>
            <a:endParaRPr lang="en-US" altLang="ko-KR" dirty="0"/>
          </a:p>
          <a:p>
            <a:r>
              <a:rPr lang="ko-KR" altLang="en-US" dirty="0"/>
              <a:t>기본적으로 터미널에서 실행하는 것이 원칙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   import </a:t>
            </a:r>
            <a:r>
              <a:rPr lang="en-US" altLang="ko-KR" dirty="0" err="1"/>
              <a:t>argparse</a:t>
            </a:r>
            <a:r>
              <a:rPr lang="en-US" altLang="ko-KR" dirty="0"/>
              <a:t>                                                     </a:t>
            </a:r>
            <a:r>
              <a:rPr lang="en-US" altLang="ko-KR" sz="2000" dirty="0"/>
              <a:t>// </a:t>
            </a:r>
            <a:r>
              <a:rPr lang="en-US" altLang="ko-KR" sz="2000" dirty="0" err="1"/>
              <a:t>argparse</a:t>
            </a:r>
            <a:r>
              <a:rPr lang="ko-KR" altLang="en-US" sz="2000" dirty="0"/>
              <a:t> 모듈 </a:t>
            </a:r>
            <a:r>
              <a:rPr lang="en-US" altLang="ko-KR" sz="2000" dirty="0"/>
              <a:t>import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if __name__ == "__main__":</a:t>
            </a:r>
          </a:p>
          <a:p>
            <a:pPr marL="0" indent="0">
              <a:buNone/>
            </a:pPr>
            <a:r>
              <a:rPr lang="en-US" altLang="ko-KR" dirty="0"/>
              <a:t>   	parser = </a:t>
            </a:r>
            <a:r>
              <a:rPr lang="en-US" altLang="ko-KR" dirty="0" err="1"/>
              <a:t>argparse.ArgumentParser</a:t>
            </a:r>
            <a:r>
              <a:rPr lang="en-US" altLang="ko-KR" dirty="0"/>
              <a:t>()                </a:t>
            </a:r>
            <a:r>
              <a:rPr lang="en-US" altLang="ko-KR" sz="2000" dirty="0"/>
              <a:t>// </a:t>
            </a:r>
            <a:r>
              <a:rPr lang="ko-KR" altLang="en-US" sz="2000" dirty="0"/>
              <a:t>인자 값을 받을 객체 생성</a:t>
            </a:r>
            <a:endParaRPr lang="en-US" altLang="ko-KR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None/>
              <a:tabLst/>
              <a:defRPr/>
            </a:pPr>
            <a:r>
              <a:rPr lang="en-US" altLang="ko-KR" dirty="0"/>
              <a:t>    	</a:t>
            </a:r>
            <a:r>
              <a:rPr lang="en-US" altLang="ko-KR" dirty="0" err="1"/>
              <a:t>parser.add_argument</a:t>
            </a:r>
            <a:r>
              <a:rPr lang="en-US" altLang="ko-KR" dirty="0"/>
              <a:t>(‘</a:t>
            </a:r>
            <a:r>
              <a:rPr lang="en-US" altLang="ko-KR" dirty="0" err="1"/>
              <a:t>src</a:t>
            </a:r>
            <a:r>
              <a:rPr lang="en-US" altLang="ko-KR" dirty="0"/>
              <a:t>’, help=‘’)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                        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위치 인자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	</a:t>
            </a:r>
            <a:r>
              <a:rPr lang="en-US" altLang="ko-KR" dirty="0" err="1"/>
              <a:t>parser.add_argument</a:t>
            </a:r>
            <a:r>
              <a:rPr lang="en-US" altLang="ko-KR" dirty="0"/>
              <a:t>(‘--watch', help=‘’)            </a:t>
            </a:r>
            <a:r>
              <a:rPr lang="en-US" altLang="ko-KR" sz="2000" dirty="0"/>
              <a:t>// </a:t>
            </a:r>
            <a:r>
              <a:rPr lang="ko-KR" altLang="en-US" sz="2000" dirty="0"/>
              <a:t>옵션 인자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	</a:t>
            </a:r>
            <a:r>
              <a:rPr lang="en-US" altLang="ko-KR" dirty="0" err="1"/>
              <a:t>args</a:t>
            </a:r>
            <a:r>
              <a:rPr lang="en-US" altLang="ko-KR" dirty="0"/>
              <a:t> = </a:t>
            </a:r>
            <a:r>
              <a:rPr lang="en-US" altLang="ko-KR" dirty="0" err="1"/>
              <a:t>parser.parse_args</a:t>
            </a:r>
            <a:r>
              <a:rPr lang="en-US" altLang="ko-KR" dirty="0"/>
              <a:t>()                               </a:t>
            </a:r>
            <a:r>
              <a:rPr lang="en-US" altLang="ko-KR" sz="2000" dirty="0"/>
              <a:t>//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.</a:t>
            </a:r>
            <a:r>
              <a:rPr lang="ko-KR" altLang="en-US" sz="2000" dirty="0"/>
              <a:t>인자 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                                                                                                </a:t>
            </a:r>
            <a:r>
              <a:rPr lang="ko-KR" altLang="en-US" sz="2000" dirty="0" err="1"/>
              <a:t>인자값을</a:t>
            </a:r>
            <a:r>
              <a:rPr lang="ko-KR" altLang="en-US" sz="2000" dirty="0"/>
              <a:t> 받아 사용가능 </a:t>
            </a:r>
            <a:r>
              <a:rPr lang="en-US" altLang="ko-KR" sz="20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50BE8-3F04-61D4-D209-4899B3C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-h, --help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2D7C6-81C8-5914-D862-0175ED5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C4315-161C-A327-3872-EFB56CC1DF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0309" y="1280795"/>
            <a:ext cx="10972800" cy="4937760"/>
          </a:xfrm>
        </p:spPr>
        <p:txBody>
          <a:bodyPr/>
          <a:lstStyle/>
          <a:p>
            <a:r>
              <a:rPr lang="en-US" altLang="ko-KR" dirty="0" err="1"/>
              <a:t>argparse</a:t>
            </a:r>
            <a:r>
              <a:rPr lang="ko-KR" altLang="en-US" dirty="0"/>
              <a:t>에 기본으로 내장되어 있는 옵션</a:t>
            </a:r>
            <a:endParaRPr lang="en-US" altLang="ko-KR" dirty="0"/>
          </a:p>
          <a:p>
            <a:r>
              <a:rPr lang="en-US" altLang="ko-KR" dirty="0"/>
              <a:t>description, help</a:t>
            </a:r>
            <a:r>
              <a:rPr lang="ko-KR" altLang="en-US" dirty="0"/>
              <a:t> 등으로 정리한 도움말이 출력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5054C-0323-81B1-2573-342EF53E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58" y="3981461"/>
            <a:ext cx="6476999" cy="2154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4A25C5-BBD5-B01C-B695-9AFE7CBB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430177"/>
            <a:ext cx="6471517" cy="14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5EF-6F74-F773-1EAF-00F32145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C8F561-5524-8E89-DBB9-3B40E29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67A17-D3C3-0015-A904-D465179A8B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r>
              <a:rPr lang="ko-KR" altLang="en-US" dirty="0"/>
              <a:t>에서 인자의 타입을 설정하지 않으면 문자열 취급하기 때문에 인자를 </a:t>
            </a:r>
            <a:r>
              <a:rPr lang="ko-KR" altLang="en-US" dirty="0" err="1"/>
              <a:t>파싱할</a:t>
            </a:r>
            <a:r>
              <a:rPr lang="ko-KR" altLang="en-US" dirty="0"/>
              <a:t> 때 필요한 타입을 선언해줘야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 value = str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ex) </a:t>
            </a:r>
            <a:r>
              <a:rPr lang="en-US" altLang="ko-KR" dirty="0" err="1"/>
              <a:t>parser.add_argument</a:t>
            </a:r>
            <a:r>
              <a:rPr lang="en-US" altLang="ko-KR" dirty="0"/>
              <a:t>(‘--num’,  type = </a:t>
            </a: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help=‘</a:t>
            </a:r>
            <a:r>
              <a:rPr lang="en-US" altLang="ko-KR" dirty="0" err="1"/>
              <a:t>total_num</a:t>
            </a:r>
            <a:r>
              <a:rPr lang="en-US" altLang="ko-KR" dirty="0"/>
              <a:t>’)</a:t>
            </a:r>
          </a:p>
          <a:p>
            <a:pPr marL="0" indent="0">
              <a:buNone/>
            </a:pP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0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BAE2B-4E77-8166-0C3D-6451300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argument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322832-4264-1D12-B8C8-987DB22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83BBC7-1EF8-9DDB-7C80-734BB12E48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386840"/>
            <a:ext cx="9942022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F17-6D5D-DE70-9AD4-54190932C5F9}"/>
              </a:ext>
            </a:extLst>
          </p:cNvPr>
          <p:cNvSpPr txBox="1"/>
          <p:nvPr/>
        </p:nvSpPr>
        <p:spPr>
          <a:xfrm>
            <a:off x="711450" y="2095376"/>
            <a:ext cx="10058400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&gt; python project.py </a:t>
            </a:r>
            <a:r>
              <a:rPr lang="en-US" altLang="ko-KR" sz="20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src</a:t>
            </a: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      //</a:t>
            </a:r>
            <a:r>
              <a:rPr lang="ko-KR" altLang="en-US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오류 </a:t>
            </a: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X, </a:t>
            </a:r>
            <a:r>
              <a:rPr lang="ko-KR" altLang="en-US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옵션 인자는 기본값으로 저장</a:t>
            </a: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&gt; python project.py –w         //</a:t>
            </a:r>
            <a:r>
              <a:rPr lang="ko-KR" altLang="en-US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오류 </a:t>
            </a: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O, </a:t>
            </a:r>
            <a:r>
              <a:rPr lang="ko-KR" altLang="en-US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위치 인자는 지정을 하지 않으면 오류 발생</a:t>
            </a: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옵션 인자는 저장할 값을 반드시 지정해야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  </a:t>
            </a:r>
            <a:r>
              <a:rPr lang="en-US" altLang="ko-KR" sz="24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ex) --num 5  or  --num=5 </a:t>
            </a:r>
          </a:p>
          <a:p>
            <a:pPr marL="0" indent="0">
              <a:buNone/>
            </a:pPr>
            <a:endParaRPr lang="en-US" altLang="ko-KR" sz="24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위치 인자는 여러 개일 경우 순서를 반드시 지켜야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 -</a:t>
            </a:r>
            <a:r>
              <a:rPr lang="ko-KR" altLang="en-US" sz="24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옵션 인자는 여러 개여도 값만 잘 지정한다면 순서는 상관없다</a:t>
            </a:r>
            <a:r>
              <a:rPr lang="en-US" altLang="ko-KR" sz="24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9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1D6C-5E56-C0E4-2700-D09A85F8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7A960-ED71-154D-8C4D-367F2D8B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A12731-C56C-ABB5-847F-1117CEE97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65278"/>
              </p:ext>
            </p:extLst>
          </p:nvPr>
        </p:nvGraphicFramePr>
        <p:xfrm>
          <a:off x="609600" y="1905000"/>
          <a:ext cx="10515600" cy="36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7263">
                  <a:extLst>
                    <a:ext uri="{9D8B030D-6E8A-4147-A177-3AD203B41FA5}">
                      <a16:colId xmlns:a16="http://schemas.microsoft.com/office/drawing/2014/main" val="2333235221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293544278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</a:t>
                      </a:r>
                      <a:r>
                        <a:rPr lang="en-US" altLang="ko-KR" sz="2000" dirty="0" err="1"/>
                        <a:t>store_const</a:t>
                      </a:r>
                      <a:r>
                        <a:rPr lang="en-US" altLang="ko-KR" sz="2000" dirty="0"/>
                        <a:t>’’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미리 지정되어 있는 </a:t>
                      </a:r>
                      <a:r>
                        <a:rPr lang="en-US" altLang="ko-KR"/>
                        <a:t>const</a:t>
                      </a:r>
                      <a:r>
                        <a:rPr lang="ko-KR" altLang="en-US"/>
                        <a:t>의 해당값이 저장</a:t>
                      </a:r>
                      <a:r>
                        <a:rPr lang="en-US" altLang="ko-KR"/>
                        <a:t>(const= 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1170"/>
                  </a:ext>
                </a:extLst>
              </a:tr>
              <a:tr h="474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</a:t>
                      </a:r>
                      <a:r>
                        <a:rPr lang="en-US" altLang="ko-KR" sz="2000" dirty="0" err="1"/>
                        <a:t>store_true</a:t>
                      </a:r>
                      <a:r>
                        <a:rPr lang="en-US" altLang="ko-KR" sz="2000" dirty="0"/>
                        <a:t>’, ‘</a:t>
                      </a:r>
                      <a:r>
                        <a:rPr lang="en-US" altLang="ko-KR" sz="2000" dirty="0" err="1"/>
                        <a:t>store_false</a:t>
                      </a:r>
                      <a:r>
                        <a:rPr lang="en-US" altLang="ko-KR" sz="2000" dirty="0"/>
                        <a:t>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인자를 적고 값을 쓰지 않아도 인자만 적었다면 </a:t>
                      </a:r>
                      <a:r>
                        <a:rPr lang="en-US" altLang="ko-KR"/>
                        <a:t>True 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False </a:t>
                      </a:r>
                      <a:r>
                        <a:rPr lang="ko-KR" altLang="en-US"/>
                        <a:t>값이 저장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57072"/>
                  </a:ext>
                </a:extLst>
              </a:tr>
              <a:tr h="5925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‘append’</a:t>
                      </a:r>
                    </a:p>
                    <a:p>
                      <a:pPr algn="ctr" latinLnBrk="1"/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값은 하나가 아닌 여러 개를 저장할 때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인자를 여러 번 호출 시 주는 값이 계속 추가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문자열로 </a:t>
                      </a:r>
                      <a:r>
                        <a:rPr lang="en-US" altLang="ko-KR" dirty="0"/>
                        <a:t>append </a:t>
                      </a:r>
                      <a:r>
                        <a:rPr lang="ko-KR" altLang="en-US" dirty="0"/>
                        <a:t>되기 때문에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으로 원하는 데이터형 설정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02699"/>
                  </a:ext>
                </a:extLst>
              </a:tr>
              <a:tr h="44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</a:t>
                      </a:r>
                      <a:r>
                        <a:rPr lang="en-US" altLang="ko-KR" sz="2000" dirty="0" err="1"/>
                        <a:t>append_const</a:t>
                      </a:r>
                      <a:r>
                        <a:rPr lang="en-US" altLang="ko-KR" sz="2000" dirty="0"/>
                        <a:t>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개의 </a:t>
                      </a:r>
                      <a:r>
                        <a:rPr lang="en-US" altLang="ko-KR" dirty="0"/>
                        <a:t>const</a:t>
                      </a:r>
                      <a:r>
                        <a:rPr lang="ko-KR" altLang="en-US" dirty="0"/>
                        <a:t>에 저장된 값이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794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‘count’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인자를 적은 횟수만큼 값이 증가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15753"/>
                  </a:ext>
                </a:extLst>
              </a:tr>
              <a:tr h="48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‘help’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도움말 메시지 출력 후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25976"/>
                  </a:ext>
                </a:extLst>
              </a:tr>
              <a:tr h="362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‘version’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정보 출력 후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4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4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0A8E-3EC3-7368-E16B-A81CC394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869417-FF56-0D6B-5441-F2555E66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DF10E-C792-4CBA-25E9-0F6355BBA5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저장 위치를 변경 할 수 있다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parser.add_argument</a:t>
            </a:r>
            <a:r>
              <a:rPr lang="en-US" altLang="ko-KR" dirty="0"/>
              <a:t>(‘--num’, action = ‘append’, </a:t>
            </a:r>
            <a:r>
              <a:rPr lang="en-US" altLang="ko-KR" dirty="0" err="1"/>
              <a:t>dest</a:t>
            </a:r>
            <a:r>
              <a:rPr lang="en-US" altLang="ko-KR" dirty="0"/>
              <a:t> = ‘</a:t>
            </a:r>
            <a:r>
              <a:rPr lang="en-US" altLang="ko-KR" dirty="0" err="1"/>
              <a:t>num_list</a:t>
            </a:r>
            <a:r>
              <a:rPr lang="en-US" altLang="ko-KR" dirty="0"/>
              <a:t>’)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&gt; python ex.py --num 1 --num 2  --num 3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args.num_list</a:t>
            </a:r>
            <a:r>
              <a:rPr lang="en-US" altLang="ko-KR" dirty="0"/>
              <a:t> = [‘1’,  ‘2’,  ‘3’] 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dirty="0" err="1"/>
              <a:t>dest</a:t>
            </a:r>
            <a:r>
              <a:rPr lang="ko-KR" altLang="en-US" dirty="0"/>
              <a:t>로 저장위치를 변경한 뒤 </a:t>
            </a:r>
            <a:r>
              <a:rPr lang="en-US" altLang="ko-KR" dirty="0"/>
              <a:t>print(</a:t>
            </a:r>
            <a:r>
              <a:rPr lang="en-US" altLang="ko-KR" dirty="0" err="1"/>
              <a:t>args.num</a:t>
            </a:r>
            <a:r>
              <a:rPr lang="en-US" altLang="ko-KR" dirty="0"/>
              <a:t>) </a:t>
            </a:r>
            <a:r>
              <a:rPr lang="ko-KR" altLang="en-US" dirty="0"/>
              <a:t>하면 오류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print(</a:t>
            </a:r>
            <a:r>
              <a:rPr lang="en-US" altLang="ko-KR" dirty="0" err="1"/>
              <a:t>args.num_list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364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8EDF-885E-FFD2-C8E6-FC9666D1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nargs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C77D78-2130-C227-F8C3-B2F46602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0CE53-DB36-C54B-47E1-E2BFE88A83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값의 개수를 지정할 수 있다</a:t>
            </a:r>
            <a:endParaRPr lang="en-US" altLang="ko-KR" dirty="0"/>
          </a:p>
          <a:p>
            <a:r>
              <a:rPr lang="en-US" altLang="ko-KR" dirty="0" err="1"/>
              <a:t>nargs</a:t>
            </a:r>
            <a:r>
              <a:rPr lang="en-US" altLang="ko-KR" dirty="0"/>
              <a:t> = N                    // N</a:t>
            </a:r>
            <a:r>
              <a:rPr lang="ko-KR" altLang="en-US" dirty="0"/>
              <a:t>개의 값을 읽는다</a:t>
            </a:r>
            <a:endParaRPr lang="en-US" altLang="ko-KR" dirty="0"/>
          </a:p>
          <a:p>
            <a:r>
              <a:rPr lang="en-US" altLang="ko-KR" dirty="0" err="1"/>
              <a:t>nargs</a:t>
            </a:r>
            <a:r>
              <a:rPr lang="en-US" altLang="ko-KR" dirty="0"/>
              <a:t> = *                     // 0</a:t>
            </a:r>
            <a:r>
              <a:rPr lang="ko-KR" altLang="en-US" dirty="0"/>
              <a:t>개 이상의 값을 전부 읽는다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nargs</a:t>
            </a:r>
            <a:r>
              <a:rPr lang="en-US" altLang="ko-KR" dirty="0"/>
              <a:t> = +                    // 1</a:t>
            </a:r>
            <a:r>
              <a:rPr lang="ko-KR" altLang="en-US" dirty="0"/>
              <a:t>개 이상의 값을 전부 읽는다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nargs</a:t>
            </a:r>
            <a:r>
              <a:rPr lang="en-US" altLang="ko-KR" dirty="0"/>
              <a:t> = </a:t>
            </a:r>
            <a:r>
              <a:rPr lang="en-US" altLang="ko-KR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argparse.REMAINDER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dirty="0"/>
              <a:t>// </a:t>
            </a:r>
            <a:r>
              <a:rPr lang="ko-KR" altLang="en-US" dirty="0"/>
              <a:t>개수 상관없이 전부 읽는다</a:t>
            </a:r>
            <a:endParaRPr lang="en-US" altLang="ko-KR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err="1"/>
              <a:t>nargs</a:t>
            </a:r>
            <a:r>
              <a:rPr lang="en-US" altLang="ko-KR" dirty="0"/>
              <a:t> = </a:t>
            </a:r>
            <a:r>
              <a:rPr lang="en-US" altLang="ko-KR" dirty="0">
                <a:latin typeface="+mn-ea"/>
              </a:rPr>
              <a:t>?</a:t>
            </a:r>
            <a:r>
              <a:rPr lang="en-US" altLang="ko-KR" dirty="0"/>
              <a:t>                      //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값을 읽는다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- </a:t>
            </a:r>
            <a:r>
              <a:rPr lang="ko-KR" altLang="en-US" dirty="0"/>
              <a:t>인자와 값을 모두 적은 경우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- </a:t>
            </a:r>
            <a:r>
              <a:rPr lang="ko-KR" altLang="en-US" dirty="0"/>
              <a:t>인자만 적은 경우 </a:t>
            </a:r>
            <a:r>
              <a:rPr lang="en-US" altLang="ko-KR" dirty="0"/>
              <a:t>const</a:t>
            </a:r>
            <a:r>
              <a:rPr lang="ko-KR" altLang="en-US" dirty="0"/>
              <a:t>값이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- </a:t>
            </a:r>
            <a:r>
              <a:rPr lang="ko-KR" altLang="en-US" dirty="0"/>
              <a:t>아무것도 적지 않았으면 </a:t>
            </a:r>
            <a:r>
              <a:rPr lang="en-US" altLang="ko-KR" dirty="0"/>
              <a:t>default </a:t>
            </a:r>
            <a:r>
              <a:rPr lang="ko-KR" altLang="en-US" dirty="0"/>
              <a:t>값이 저장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36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6847</TotalTime>
  <Words>694</Words>
  <Application>Microsoft Office PowerPoint</Application>
  <PresentationFormat>와이드스크린</PresentationFormat>
  <Paragraphs>129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202121369 오호빈 System Semiconductor Engineering University of Sangmyung</vt:lpstr>
      <vt:lpstr>Contents</vt:lpstr>
      <vt:lpstr>argparse</vt:lpstr>
      <vt:lpstr>-h, --help</vt:lpstr>
      <vt:lpstr>type</vt:lpstr>
      <vt:lpstr>argument</vt:lpstr>
      <vt:lpstr>action</vt:lpstr>
      <vt:lpstr>dest</vt:lpstr>
      <vt:lpstr>nargs</vt:lpstr>
      <vt:lpstr>choices</vt:lpstr>
      <vt:lpstr>reference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호빈</cp:lastModifiedBy>
  <cp:revision>433</cp:revision>
  <dcterms:created xsi:type="dcterms:W3CDTF">2013-05-12T07:12:15Z</dcterms:created>
  <dcterms:modified xsi:type="dcterms:W3CDTF">2022-08-24T06:52:35Z</dcterms:modified>
</cp:coreProperties>
</file>