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mp3" ContentType="audio/unknown"/>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302" r:id="rId2"/>
    <p:sldId id="325" r:id="rId3"/>
    <p:sldId id="342" r:id="rId4"/>
    <p:sldId id="292" r:id="rId5"/>
    <p:sldId id="345" r:id="rId6"/>
    <p:sldId id="310" r:id="rId7"/>
    <p:sldId id="308" r:id="rId8"/>
    <p:sldId id="304" r:id="rId9"/>
    <p:sldId id="346" r:id="rId10"/>
    <p:sldId id="347" r:id="rId11"/>
    <p:sldId id="349" r:id="rId12"/>
    <p:sldId id="359" r:id="rId13"/>
    <p:sldId id="323" r:id="rId14"/>
    <p:sldId id="350" r:id="rId15"/>
    <p:sldId id="324" r:id="rId16"/>
    <p:sldId id="333" r:id="rId17"/>
    <p:sldId id="334" r:id="rId18"/>
    <p:sldId id="360" r:id="rId19"/>
    <p:sldId id="351" r:id="rId20"/>
    <p:sldId id="354" r:id="rId21"/>
    <p:sldId id="361" r:id="rId22"/>
    <p:sldId id="362" r:id="rId23"/>
    <p:sldId id="303" r:id="rId24"/>
  </p:sldIdLst>
  <p:sldSz cx="9144000" cy="5143500" type="screen16x9"/>
  <p:notesSz cx="6858000" cy="9144000"/>
  <p:embeddedFontLst>
    <p:embeddedFont>
      <p:font typeface="Agency FB" charset="0"/>
      <p:regular r:id="rId26"/>
      <p:bold r:id="rId27"/>
    </p:embeddedFont>
    <p:embeddedFont>
      <p:font typeface="幼圆" charset="-122"/>
      <p:regular r:id="rId28"/>
    </p:embeddedFont>
    <p:embeddedFont>
      <p:font typeface="微软雅黑" pitchFamily="34" charset="-122"/>
      <p:regular r:id="rId29"/>
      <p:bold r:id="rId30"/>
    </p:embeddedFont>
    <p:embeddedFont>
      <p:font typeface="Calibri" pitchFamily="34" charset="0"/>
      <p:regular r:id="rId31"/>
      <p:bold r:id="rId32"/>
      <p:italic r:id="rId33"/>
      <p:boldItalic r:id="rId34"/>
    </p:embeddedFont>
  </p:embeddedFontLst>
  <p:defaultTextStyle>
    <a:defPPr>
      <a:defRPr lang="zh-CN"/>
    </a:defPPr>
    <a:lvl1pPr algn="l" defTabSz="685800" rtl="0" eaLnBrk="0" fontAlgn="base" hangingPunct="0">
      <a:spcBef>
        <a:spcPct val="0"/>
      </a:spcBef>
      <a:spcAft>
        <a:spcPct val="0"/>
      </a:spcAft>
      <a:defRPr sz="1300" kern="1200">
        <a:solidFill>
          <a:schemeClr val="tx1"/>
        </a:solidFill>
        <a:latin typeface="Nexa Light" panose="02000000000000000000" pitchFamily="50" charset="0"/>
        <a:ea typeface="华康少女文字W5(P)" panose="040F0500000000000000" pitchFamily="82" charset="-122"/>
        <a:cs typeface="+mn-cs"/>
      </a:defRPr>
    </a:lvl1pPr>
    <a:lvl2pPr marL="342900" indent="114300" algn="l" defTabSz="685800" rtl="0" eaLnBrk="0" fontAlgn="base" hangingPunct="0">
      <a:spcBef>
        <a:spcPct val="0"/>
      </a:spcBef>
      <a:spcAft>
        <a:spcPct val="0"/>
      </a:spcAft>
      <a:defRPr sz="1300" kern="1200">
        <a:solidFill>
          <a:schemeClr val="tx1"/>
        </a:solidFill>
        <a:latin typeface="Nexa Light" panose="02000000000000000000" pitchFamily="50" charset="0"/>
        <a:ea typeface="华康少女文字W5(P)" panose="040F0500000000000000" pitchFamily="82" charset="-122"/>
        <a:cs typeface="+mn-cs"/>
      </a:defRPr>
    </a:lvl2pPr>
    <a:lvl3pPr marL="685800" indent="228600" algn="l" defTabSz="685800" rtl="0" eaLnBrk="0" fontAlgn="base" hangingPunct="0">
      <a:spcBef>
        <a:spcPct val="0"/>
      </a:spcBef>
      <a:spcAft>
        <a:spcPct val="0"/>
      </a:spcAft>
      <a:defRPr sz="1300" kern="1200">
        <a:solidFill>
          <a:schemeClr val="tx1"/>
        </a:solidFill>
        <a:latin typeface="Nexa Light" panose="02000000000000000000" pitchFamily="50" charset="0"/>
        <a:ea typeface="华康少女文字W5(P)" panose="040F0500000000000000" pitchFamily="8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Nexa Light" panose="02000000000000000000" pitchFamily="50" charset="0"/>
        <a:ea typeface="华康少女文字W5(P)" panose="040F0500000000000000" pitchFamily="8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Nexa Light" panose="02000000000000000000" pitchFamily="50" charset="0"/>
        <a:ea typeface="华康少女文字W5(P)" panose="040F0500000000000000" pitchFamily="82" charset="-122"/>
        <a:cs typeface="+mn-cs"/>
      </a:defRPr>
    </a:lvl5pPr>
    <a:lvl6pPr marL="2286000" algn="l" defTabSz="914400" rtl="0" eaLnBrk="1" latinLnBrk="0" hangingPunct="1">
      <a:defRPr sz="1300" kern="1200">
        <a:solidFill>
          <a:schemeClr val="tx1"/>
        </a:solidFill>
        <a:latin typeface="Nexa Light" panose="02000000000000000000" pitchFamily="50" charset="0"/>
        <a:ea typeface="华康少女文字W5(P)" panose="040F0500000000000000" pitchFamily="82" charset="-122"/>
        <a:cs typeface="+mn-cs"/>
      </a:defRPr>
    </a:lvl6pPr>
    <a:lvl7pPr marL="2743200" algn="l" defTabSz="914400" rtl="0" eaLnBrk="1" latinLnBrk="0" hangingPunct="1">
      <a:defRPr sz="1300" kern="1200">
        <a:solidFill>
          <a:schemeClr val="tx1"/>
        </a:solidFill>
        <a:latin typeface="Nexa Light" panose="02000000000000000000" pitchFamily="50" charset="0"/>
        <a:ea typeface="华康少女文字W5(P)" panose="040F0500000000000000" pitchFamily="82" charset="-122"/>
        <a:cs typeface="+mn-cs"/>
      </a:defRPr>
    </a:lvl7pPr>
    <a:lvl8pPr marL="3200400" algn="l" defTabSz="914400" rtl="0" eaLnBrk="1" latinLnBrk="0" hangingPunct="1">
      <a:defRPr sz="1300" kern="1200">
        <a:solidFill>
          <a:schemeClr val="tx1"/>
        </a:solidFill>
        <a:latin typeface="Nexa Light" panose="02000000000000000000" pitchFamily="50" charset="0"/>
        <a:ea typeface="华康少女文字W5(P)" panose="040F0500000000000000" pitchFamily="82" charset="-122"/>
        <a:cs typeface="+mn-cs"/>
      </a:defRPr>
    </a:lvl8pPr>
    <a:lvl9pPr marL="3657600" algn="l" defTabSz="914400" rtl="0" eaLnBrk="1" latinLnBrk="0" hangingPunct="1">
      <a:defRPr sz="1300" kern="1200">
        <a:solidFill>
          <a:schemeClr val="tx1"/>
        </a:solidFill>
        <a:latin typeface="Nexa Light" panose="02000000000000000000" pitchFamily="50" charset="0"/>
        <a:ea typeface="华康少女文字W5(P)" panose="040F0500000000000000" pitchFamily="8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18189"/>
    <a:srgbClr val="FBAA67"/>
    <a:srgbClr val="95D4F6"/>
    <a:srgbClr val="FFA9F8"/>
    <a:srgbClr val="24424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405" autoAdjust="0"/>
  </p:normalViewPr>
  <p:slideViewPr>
    <p:cSldViewPr snapToGrid="0">
      <p:cViewPr varScale="1">
        <p:scale>
          <a:sx n="94" d="100"/>
          <a:sy n="94" d="100"/>
        </p:scale>
        <p:origin x="-678" y="-132"/>
      </p:cViewPr>
      <p:guideLst>
        <p:guide orient="horz" pos="1620"/>
        <p:guide pos="2880"/>
      </p:guideLst>
    </p:cSldViewPr>
  </p:slideViewPr>
  <p:notesTextViewPr>
    <p:cViewPr>
      <p:scale>
        <a:sx n="1" d="1"/>
        <a:sy n="1" d="1"/>
      </p:scale>
      <p:origin x="0" y="0"/>
    </p:cViewPr>
  </p:notesTextViewPr>
  <p:sorterViewPr>
    <p:cViewPr>
      <p:scale>
        <a:sx n="126" d="100"/>
        <a:sy n="12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 Id="rId5" Type="http://schemas.openxmlformats.org/officeDocument/2006/relationships/package" Target="../embeddings/Microsoft_Excel____111.xlsx"/><Relationship Id="rId4" Type="http://schemas.openxmlformats.org/officeDocument/2006/relationships/image" Target="../media/image34.png"/></Relationships>
</file>

<file path=ppt/charts/chart1.xml><?xml version="1.0" encoding="utf-8"?>
<c:chartSpace xmlns:c="http://schemas.openxmlformats.org/drawingml/2006/chart" xmlns:a="http://schemas.openxmlformats.org/drawingml/2006/main" xmlns:r="http://schemas.openxmlformats.org/officeDocument/2006/relationships">
  <c:lang val="zh-CN"/>
  <c:chart>
    <c:autoTitleDeleted val="1"/>
    <c:plotArea>
      <c:layout/>
      <c:pieChart>
        <c:varyColors val="1"/>
        <c:ser>
          <c:idx val="0"/>
          <c:order val="0"/>
          <c:tx>
            <c:strRef>
              <c:f>Sheet1!$B$1</c:f>
              <c:strCache>
                <c:ptCount val="1"/>
                <c:pt idx="0">
                  <c:v>销售额</c:v>
                </c:pt>
              </c:strCache>
            </c:strRef>
          </c:tx>
          <c:spPr>
            <a:ln>
              <a:noFill/>
            </a:ln>
          </c:spPr>
          <c:explosion val="4"/>
          <c:dPt>
            <c:idx val="0"/>
            <c:spPr>
              <a:blipFill>
                <a:blip xmlns:r="http://schemas.openxmlformats.org/officeDocument/2006/relationships" r:embed="rId1"/>
                <a:stretch>
                  <a:fillRect/>
                </a:stretch>
              </a:blipFill>
              <a:ln w="19050">
                <a:noFill/>
              </a:ln>
              <a:effectLst/>
            </c:spPr>
          </c:dPt>
          <c:dPt>
            <c:idx val="1"/>
            <c:spPr>
              <a:blipFill>
                <a:blip xmlns:r="http://schemas.openxmlformats.org/officeDocument/2006/relationships" r:embed="rId2"/>
                <a:stretch>
                  <a:fillRect/>
                </a:stretch>
              </a:blipFill>
              <a:ln w="19050">
                <a:noFill/>
              </a:ln>
              <a:effectLst/>
            </c:spPr>
          </c:dPt>
          <c:dPt>
            <c:idx val="2"/>
            <c:spPr>
              <a:blipFill>
                <a:blip xmlns:r="http://schemas.openxmlformats.org/officeDocument/2006/relationships" r:embed="rId3"/>
                <a:stretch>
                  <a:fillRect/>
                </a:stretch>
              </a:blipFill>
              <a:ln w="19050">
                <a:noFill/>
              </a:ln>
              <a:effectLst/>
            </c:spPr>
          </c:dPt>
          <c:dPt>
            <c:idx val="3"/>
            <c:spPr>
              <a:blipFill>
                <a:blip xmlns:r="http://schemas.openxmlformats.org/officeDocument/2006/relationships" r:embed="rId4"/>
                <a:stretch>
                  <a:fillRect/>
                </a:stretch>
              </a:blipFill>
              <a:ln w="19050">
                <a:noFill/>
              </a:ln>
              <a:effectLst/>
            </c:spPr>
          </c:dPt>
          <c:cat>
            <c:strRef>
              <c:f>Sheet1!$A$2:$A$5</c:f>
              <c:strCache>
                <c:ptCount val="4"/>
                <c:pt idx="0">
                  <c:v>第一季度</c:v>
                </c:pt>
                <c:pt idx="1">
                  <c:v>第二季度</c:v>
                </c:pt>
                <c:pt idx="2">
                  <c:v>第三季度</c:v>
                </c:pt>
                <c:pt idx="3">
                  <c:v>第四季度</c:v>
                </c:pt>
              </c:strCache>
            </c:strRef>
          </c:cat>
          <c:val>
            <c:numRef>
              <c:f>Sheet1!$B$2:$B$5</c:f>
              <c:numCache>
                <c:formatCode>0%</c:formatCode>
                <c:ptCount val="4"/>
                <c:pt idx="0">
                  <c:v>0.42000000000000015</c:v>
                </c:pt>
                <c:pt idx="1">
                  <c:v>0.25</c:v>
                </c:pt>
                <c:pt idx="2">
                  <c:v>0.23</c:v>
                </c:pt>
                <c:pt idx="3">
                  <c:v>0.1</c:v>
                </c:pt>
              </c:numCache>
            </c:numRef>
          </c:val>
        </c:ser>
        <c:firstSliceAng val="237"/>
      </c:pieChart>
      <c:spPr>
        <a:noFill/>
        <a:ln>
          <a:noFill/>
        </a:ln>
        <a:effectLst/>
      </c:spPr>
    </c:plotArea>
    <c:plotVisOnly val="1"/>
    <c:dispBlanksAs val="zero"/>
  </c:chart>
  <c:spPr>
    <a:noFill/>
    <a:ln>
      <a:noFill/>
    </a:ln>
    <a:effectLst/>
  </c:spPr>
  <c:txPr>
    <a:bodyPr/>
    <a:lstStyle/>
    <a:p>
      <a:pPr>
        <a:defRPr lang="zh-CN">
          <a:latin typeface="+mn-lt"/>
          <a:ea typeface="+mn-ea"/>
          <a:cs typeface="+mn-ea"/>
          <a:sym typeface="+mn-lt"/>
        </a:defRPr>
      </a:pPr>
      <a:endParaRPr lang="zh-CN"/>
    </a:p>
  </c:txPr>
  <c:externalData r:id="rId5"/>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FB4EEAFB-4E17-4440-9AFD-760C8C6C4FB8}" type="datetimeFigureOut">
              <a:rPr lang="zh-CN" altLang="en-US"/>
              <a:pPr>
                <a:defRPr/>
              </a:pPr>
              <a:t>2018/6/9 Saturday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F62F3173-E4F2-444C-8E32-A742E42F215A}" type="slidenum">
              <a:rPr lang="zh-CN" altLang="en-US"/>
              <a:pPr>
                <a:defRPr/>
              </a:pPr>
              <a:t>‹#›</a:t>
            </a:fld>
            <a:endParaRPr lang="zh-CN" altLang="en-US"/>
          </a:p>
        </p:txBody>
      </p:sp>
    </p:spTree>
    <p:extLst>
      <p:ext uri="{BB962C8B-B14F-4D97-AF65-F5344CB8AC3E}">
        <p14:creationId xmlns="" xmlns:p14="http://schemas.microsoft.com/office/powerpoint/2010/main" val="38207124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r>
              <a:rPr lang="en-US" altLang="zh-CN" smtClean="0"/>
              <a:t>pp</a:t>
            </a:r>
            <a:r>
              <a:rPr lang="zh-CN" altLang="en-US" smtClean="0"/>
              <a:t>琦素材站</a:t>
            </a:r>
            <a:endParaRPr lang="zh-CN" altLang="en-US" dirty="0" smtClean="0"/>
          </a:p>
          <a:p>
            <a:pPr>
              <a:spcBef>
                <a:spcPct val="0"/>
              </a:spcBef>
            </a:pPr>
            <a:r>
              <a:rPr lang="en-US" altLang="zh-CN" smtClean="0"/>
              <a:t>https://shop152350920.taobao.com/</a:t>
            </a:r>
            <a:endParaRPr lang="en-US" altLang="zh-CN" dirty="0" smtClean="0"/>
          </a:p>
        </p:txBody>
      </p:sp>
      <p:sp>
        <p:nvSpPr>
          <p:cNvPr id="15364"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fontAlgn="base">
              <a:spcBef>
                <a:spcPct val="0"/>
              </a:spcBef>
              <a:spcAft>
                <a:spcPct val="0"/>
              </a:spcAft>
            </a:pPr>
            <a:fld id="{93C07500-5DAD-4901-B3CD-4F6043235A56}" type="slidenum">
              <a:rPr lang="zh-CN" altLang="en-US" sz="1200">
                <a:latin typeface="Calibri" panose="020F0502020204030204" pitchFamily="34" charset="0"/>
                <a:ea typeface="宋体" panose="02010600030101010101" pitchFamily="2" charset="-122"/>
              </a:rPr>
              <a:pPr fontAlgn="base">
                <a:spcBef>
                  <a:spcPct val="0"/>
                </a:spcBef>
                <a:spcAft>
                  <a:spcPct val="0"/>
                </a:spcAft>
              </a:pPr>
              <a:t>1</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0180"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fontAlgn="base">
              <a:spcBef>
                <a:spcPct val="0"/>
              </a:spcBef>
              <a:spcAft>
                <a:spcPct val="0"/>
              </a:spcAft>
            </a:pPr>
            <a:fld id="{CFC45E93-4E6A-4B3B-97A7-145FF2B47A45}" type="slidenum">
              <a:rPr lang="zh-CN" altLang="en-US" sz="1200">
                <a:latin typeface="Calibri" panose="020F0502020204030204" pitchFamily="34" charset="0"/>
                <a:ea typeface="宋体" panose="02010600030101010101" pitchFamily="2" charset="-122"/>
              </a:rPr>
              <a:pPr fontAlgn="base">
                <a:spcBef>
                  <a:spcPct val="0"/>
                </a:spcBef>
                <a:spcAft>
                  <a:spcPct val="0"/>
                </a:spcAft>
              </a:pPr>
              <a:t>12</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fontAlgn="base">
              <a:spcBef>
                <a:spcPct val="0"/>
              </a:spcBef>
              <a:spcAft>
                <a:spcPct val="0"/>
              </a:spcAft>
            </a:pPr>
            <a:fld id="{E2866798-74A0-44F4-87BE-28A1FDF6F8EA}" type="slidenum">
              <a:rPr lang="zh-CN" altLang="en-US" sz="1200">
                <a:latin typeface="Calibri" panose="020F0502020204030204" pitchFamily="34" charset="0"/>
                <a:ea typeface="宋体" panose="02010600030101010101" pitchFamily="2" charset="-122"/>
              </a:rPr>
              <a:pPr fontAlgn="base">
                <a:spcBef>
                  <a:spcPct val="0"/>
                </a:spcBef>
                <a:spcAft>
                  <a:spcPct val="0"/>
                </a:spcAft>
              </a:pPr>
              <a:t>13</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4036"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fontAlgn="base">
              <a:spcBef>
                <a:spcPct val="0"/>
              </a:spcBef>
              <a:spcAft>
                <a:spcPct val="0"/>
              </a:spcAft>
            </a:pPr>
            <a:fld id="{5B238327-181C-4941-A81D-BD7C46707FC2}" type="slidenum">
              <a:rPr lang="zh-CN" altLang="en-US" sz="1200">
                <a:latin typeface="Calibri" panose="020F0502020204030204" pitchFamily="34" charset="0"/>
                <a:ea typeface="宋体" panose="02010600030101010101" pitchFamily="2" charset="-122"/>
              </a:rPr>
              <a:pPr fontAlgn="base">
                <a:spcBef>
                  <a:spcPct val="0"/>
                </a:spcBef>
                <a:spcAft>
                  <a:spcPct val="0"/>
                </a:spcAft>
              </a:pPr>
              <a:t>15</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0180"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fontAlgn="base">
              <a:spcBef>
                <a:spcPct val="0"/>
              </a:spcBef>
              <a:spcAft>
                <a:spcPct val="0"/>
              </a:spcAft>
            </a:pPr>
            <a:fld id="{CFC45E93-4E6A-4B3B-97A7-145FF2B47A45}" type="slidenum">
              <a:rPr lang="zh-CN" altLang="en-US" sz="1200">
                <a:latin typeface="Calibri" panose="020F0502020204030204" pitchFamily="34" charset="0"/>
                <a:ea typeface="宋体" panose="02010600030101010101" pitchFamily="2" charset="-122"/>
              </a:rPr>
              <a:pPr fontAlgn="base">
                <a:spcBef>
                  <a:spcPct val="0"/>
                </a:spcBef>
                <a:spcAft>
                  <a:spcPct val="0"/>
                </a:spcAft>
              </a:pPr>
              <a:t>16</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2228"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fontAlgn="base">
              <a:spcBef>
                <a:spcPct val="0"/>
              </a:spcBef>
              <a:spcAft>
                <a:spcPct val="0"/>
              </a:spcAft>
            </a:pPr>
            <a:fld id="{9B691E0F-2FBB-4FA5-9C92-3368B1E81628}" type="slidenum">
              <a:rPr lang="zh-CN" altLang="en-US" sz="1200">
                <a:latin typeface="Calibri" panose="020F0502020204030204" pitchFamily="34" charset="0"/>
                <a:ea typeface="宋体" panose="02010600030101010101" pitchFamily="2" charset="-122"/>
              </a:rPr>
              <a:pPr fontAlgn="base">
                <a:spcBef>
                  <a:spcPct val="0"/>
                </a:spcBef>
                <a:spcAft>
                  <a:spcPct val="0"/>
                </a:spcAft>
              </a:pPr>
              <a:t>17</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pPr/>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17412"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fontAlgn="base">
              <a:spcBef>
                <a:spcPct val="0"/>
              </a:spcBef>
              <a:spcAft>
                <a:spcPct val="0"/>
              </a:spcAft>
            </a:pPr>
            <a:fld id="{5105F7DB-1F62-45F8-9551-7A2F318EEAF8}" type="slidenum">
              <a:rPr lang="zh-CN" altLang="en-US" sz="1200">
                <a:latin typeface="Calibri" panose="020F0502020204030204" pitchFamily="34" charset="0"/>
                <a:ea typeface="宋体" panose="02010600030101010101" pitchFamily="2" charset="-122"/>
              </a:rPr>
              <a:pPr fontAlgn="base">
                <a:spcBef>
                  <a:spcPct val="0"/>
                </a:spcBef>
                <a:spcAft>
                  <a:spcPct val="0"/>
                </a:spcAft>
              </a:pPr>
              <a:t>2</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8612"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fontAlgn="base">
              <a:spcBef>
                <a:spcPct val="0"/>
              </a:spcBef>
              <a:spcAft>
                <a:spcPct val="0"/>
              </a:spcAft>
            </a:pPr>
            <a:fld id="{F426D069-50D2-4AEA-80E5-0F9156AB4232}" type="slidenum">
              <a:rPr lang="zh-CN" altLang="en-US" sz="1200">
                <a:latin typeface="Calibri" panose="020F0502020204030204" pitchFamily="34" charset="0"/>
                <a:ea typeface="宋体" panose="02010600030101010101" pitchFamily="2" charset="-122"/>
              </a:rPr>
              <a:pPr fontAlgn="base">
                <a:spcBef>
                  <a:spcPct val="0"/>
                </a:spcBef>
                <a:spcAft>
                  <a:spcPct val="0"/>
                </a:spcAft>
              </a:pPr>
              <a:t>23</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id-ID" altLang="zh-CN" smtClean="0"/>
          </a:p>
        </p:txBody>
      </p:sp>
      <p:sp>
        <p:nvSpPr>
          <p:cNvPr id="2560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fontAlgn="base">
              <a:spcBef>
                <a:spcPct val="0"/>
              </a:spcBef>
              <a:spcAft>
                <a:spcPct val="0"/>
              </a:spcAft>
            </a:pPr>
            <a:fld id="{D49DF109-C230-4EF8-BA1E-4C44EF719283}" type="slidenum">
              <a:rPr lang="en-US" altLang="zh-CN" sz="1200">
                <a:latin typeface="Calibri" panose="020F0502020204030204" pitchFamily="34" charset="0"/>
              </a:rPr>
              <a:pPr fontAlgn="base">
                <a:spcBef>
                  <a:spcPct val="0"/>
                </a:spcBef>
                <a:spcAft>
                  <a:spcPct val="0"/>
                </a:spcAft>
              </a:pPr>
              <a:t>4</a:t>
            </a:fld>
            <a:endParaRPr lang="en-US" altLang="zh-CN" sz="120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35844"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fontAlgn="base">
              <a:spcBef>
                <a:spcPct val="0"/>
              </a:spcBef>
              <a:spcAft>
                <a:spcPct val="0"/>
              </a:spcAft>
            </a:pPr>
            <a:fld id="{702BA1F5-EA1F-46FD-A9E2-55BEABCC3D0B}" type="slidenum">
              <a:rPr lang="zh-CN" altLang="en-US" sz="1200">
                <a:latin typeface="Calibri" panose="020F0502020204030204" pitchFamily="34" charset="0"/>
                <a:ea typeface="宋体" panose="02010600030101010101" pitchFamily="2" charset="-122"/>
              </a:rPr>
              <a:pPr fontAlgn="base">
                <a:spcBef>
                  <a:spcPct val="0"/>
                </a:spcBef>
                <a:spcAft>
                  <a:spcPct val="0"/>
                </a:spcAft>
              </a:pPr>
              <a:t>6</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33796"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fontAlgn="base">
              <a:spcBef>
                <a:spcPct val="0"/>
              </a:spcBef>
              <a:spcAft>
                <a:spcPct val="0"/>
              </a:spcAft>
            </a:pPr>
            <a:fld id="{370F8F11-76D2-40FE-98C8-957C0C13CC89}" type="slidenum">
              <a:rPr lang="zh-CN" altLang="en-US" sz="1200">
                <a:latin typeface="Calibri" panose="020F0502020204030204" pitchFamily="34" charset="0"/>
                <a:ea typeface="宋体" panose="02010600030101010101" pitchFamily="2" charset="-122"/>
              </a:rPr>
              <a:pPr fontAlgn="base">
                <a:spcBef>
                  <a:spcPct val="0"/>
                </a:spcBef>
                <a:spcAft>
                  <a:spcPct val="0"/>
                </a:spcAft>
              </a:pPr>
              <a:t>7</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37892"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fontAlgn="base">
              <a:spcBef>
                <a:spcPct val="0"/>
              </a:spcBef>
              <a:spcAft>
                <a:spcPct val="0"/>
              </a:spcAft>
            </a:pPr>
            <a:fld id="{6E8EB40C-9FD1-4198-969E-D0C2268DECAC}" type="slidenum">
              <a:rPr lang="zh-CN" altLang="en-US" sz="1200">
                <a:latin typeface="Calibri" panose="020F0502020204030204" pitchFamily="34" charset="0"/>
                <a:ea typeface="宋体" panose="02010600030101010101" pitchFamily="2" charset="-122"/>
              </a:rPr>
              <a:pPr fontAlgn="base">
                <a:spcBef>
                  <a:spcPct val="0"/>
                </a:spcBef>
                <a:spcAft>
                  <a:spcPct val="0"/>
                </a:spcAft>
              </a:pPr>
              <a:t>8</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4CA273EF-C550-4B25-BC6D-5F98195CDB8E}" type="datetimeFigureOut">
              <a:rPr lang="zh-CN" altLang="en-US"/>
              <a:pPr>
                <a:defRPr/>
              </a:pPr>
              <a:t>2018/6/9 Saturday</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FE7B65D5-2D3E-43C1-A64E-4C5FCA5E62A1}"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8235EE8A-BDDE-4F24-8055-7B984D4D6D2A}" type="datetimeFigureOut">
              <a:rPr lang="zh-CN" altLang="en-US"/>
              <a:pPr>
                <a:defRPr/>
              </a:pPr>
              <a:t>2018/6/9 Saturday</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08A790EA-DDC4-4BEA-96A2-77D880A3D629}"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E3A01421-2E90-4066-90E7-0DE6C9A3EA10}" type="datetimeFigureOut">
              <a:rPr lang="zh-CN" altLang="en-US"/>
              <a:pPr>
                <a:defRPr/>
              </a:pPr>
              <a:t>2018/6/9 Saturday</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609EF55B-A4F8-4EA1-8678-DC36EE07DD18}"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DA908C4C-975C-48A0-B726-73449F4FF5C5}" type="datetimeFigureOut">
              <a:rPr lang="zh-CN" altLang="en-US"/>
              <a:pPr>
                <a:defRPr/>
              </a:pPr>
              <a:t>2018/6/9 Saturday</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09FEA8CA-9CCC-4A12-94B1-358FE0D400B9}"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F1CAB29C-CAAD-4E0D-84B5-AA0E0AC0FD60}" type="datetimeFigureOut">
              <a:rPr lang="zh-CN" altLang="en-US"/>
              <a:pPr>
                <a:defRPr/>
              </a:pPr>
              <a:t>2018/6/9 Saturday</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BC77F312-4EEC-4ED9-B5C7-C98A4EF4885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9"/>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7561263" y="4276725"/>
            <a:ext cx="1293812" cy="674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7"/>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7831138" y="223838"/>
            <a:ext cx="1023937" cy="871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DF3E8D2F-236B-449A-8BF2-37BE49974E87}" type="datetimeFigureOut">
              <a:rPr lang="zh-CN" altLang="en-US"/>
              <a:pPr>
                <a:defRPr/>
              </a:pPr>
              <a:t>2018/6/9 Saturday</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CC01EE8C-860A-4B7D-B9D1-5A57E9E3D78C}"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AE2F697D-27A0-424D-AD82-5979762C5CC7}" type="datetimeFigureOut">
              <a:rPr lang="zh-CN" altLang="en-US"/>
              <a:pPr>
                <a:defRPr/>
              </a:pPr>
              <a:t>2018/6/9 Saturday</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2E1F4994-0358-4FEF-8230-6E12156263BF}"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17B20641-7AAA-4EB2-B2A5-B9CBAFCC1B35}" type="datetimeFigureOut">
              <a:rPr lang="zh-CN" altLang="en-US"/>
              <a:pPr>
                <a:defRPr/>
              </a:pPr>
              <a:t>2018/6/9 Saturday</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EC76F09E-AA5A-49CA-8ABF-00FA8CAE3D86}"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1D0248EC-51F8-4617-9515-819EA86F2456}" type="datetimeFigureOut">
              <a:rPr lang="zh-CN" altLang="en-US"/>
              <a:pPr>
                <a:defRPr/>
              </a:pPr>
              <a:t>2018/6/9 Saturday</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D0D8FC75-91D2-4781-AC71-FD0339A2AB83}"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96F4859-1E52-44C0-AF12-90DAC5E876B5}" type="datetimeFigureOut">
              <a:rPr lang="zh-CN" altLang="en-US"/>
              <a:pPr>
                <a:defRPr/>
              </a:pPr>
              <a:t>2018/6/9 Saturday</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4B3E03BB-E086-4401-8EF7-155DFF7DF6A8}"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图片 6"/>
          <p:cNvPicPr>
            <a:picLocks noChangeAspect="1"/>
          </p:cNvPicPr>
          <p:nvPr userDrawn="1"/>
        </p:nvPicPr>
        <p:blipFill>
          <a:blip r:embed="rId15" cstate="print">
            <a:extLst>
              <a:ext uri="{28A0092B-C50C-407E-A947-70E740481C1C}">
                <a14:useLocalDpi xmlns="" xmlns:a14="http://schemas.microsoft.com/office/drawing/2010/main" val="0"/>
              </a:ext>
            </a:extLst>
          </a:blip>
          <a:srcRect/>
          <a:stretch>
            <a:fillRect/>
          </a:stretch>
        </p:blipFill>
        <p:spPr bwMode="auto">
          <a:xfrm>
            <a:off x="-77788" y="-68263"/>
            <a:ext cx="9299576" cy="5267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6" name="Title Placeholder 1"/>
          <p:cNvSpPr>
            <a:spLocks noGrp="1"/>
          </p:cNvSpPr>
          <p:nvPr>
            <p:ph type="title"/>
          </p:nvPr>
        </p:nvSpPr>
        <p:spPr bwMode="auto">
          <a:xfrm>
            <a:off x="628650" y="274638"/>
            <a:ext cx="7886700" cy="993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altLang="zh-CN" smtClean="0"/>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chemeClr val="tx1">
                    <a:tint val="75000"/>
                  </a:schemeClr>
                </a:solidFill>
                <a:latin typeface="+mn-lt"/>
                <a:ea typeface="+mn-ea"/>
              </a:defRPr>
            </a:lvl1pPr>
          </a:lstStyle>
          <a:p>
            <a:pPr>
              <a:defRPr/>
            </a:pPr>
            <a:fld id="{45D08B5C-B41C-4A30-93D5-99613937C62A}" type="datetimeFigureOut">
              <a:rPr lang="zh-CN" altLang="en-US"/>
              <a:pPr>
                <a:defRPr/>
              </a:pPr>
              <a:t>2018/6/9 Saturday</a:t>
            </a:fld>
            <a:endParaRPr lang="zh-CN" alt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ea typeface="+mn-ea"/>
              </a:defRPr>
            </a:lvl1pPr>
          </a:lstStyle>
          <a:p>
            <a:pPr>
              <a:defRPr/>
            </a:pPr>
            <a:fld id="{634C552A-6F2B-4D93-8876-059921A1397F}" type="slidenum">
              <a:rPr lang="zh-CN" altLang="en-US"/>
              <a:pPr>
                <a:defRPr/>
              </a:pPr>
              <a:t>‹#›</a:t>
            </a:fld>
            <a:endParaRPr lang="zh-CN" altLang="en-US"/>
          </a:p>
        </p:txBody>
      </p:sp>
      <p:sp>
        <p:nvSpPr>
          <p:cNvPr id="7" name="图文框 6"/>
          <p:cNvSpPr/>
          <p:nvPr userDrawn="1"/>
        </p:nvSpPr>
        <p:spPr>
          <a:xfrm>
            <a:off x="-77788" y="-68263"/>
            <a:ext cx="9299576" cy="5267325"/>
          </a:xfrm>
          <a:prstGeom prst="frame">
            <a:avLst>
              <a:gd name="adj1" fmla="val 4537"/>
            </a:avLst>
          </a:prstGeom>
          <a:blipFill dpi="0" rotWithShape="1">
            <a:blip r:embed="rId16" cstate="print"/>
            <a:srcRect/>
            <a:tile tx="0" ty="0" sx="100000" sy="100000" flip="none" algn="tl"/>
          </a:blipFill>
          <a:ln>
            <a:noFill/>
          </a:ln>
          <a:effectLst>
            <a:innerShdw blurRad="127000">
              <a:schemeClr val="bg2">
                <a:lumMod val="75000"/>
              </a:schemeClr>
            </a:innerShdw>
          </a:effectLst>
          <a:scene3d>
            <a:camera prst="orthographicFront"/>
            <a:lightRig rig="threePt" dir="t"/>
          </a:scene3d>
          <a:sp3d prstMaterial="dkEdge">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Nexa Light" panose="02000000000000000000" pitchFamily="50" charset="0"/>
          <a:ea typeface="华康少女文字W5(P)" panose="040F0500000000000000" pitchFamily="82" charset="-122"/>
        </a:defRPr>
      </a:lvl2pPr>
      <a:lvl3pPr algn="l" defTabSz="685800" rtl="0" fontAlgn="base">
        <a:lnSpc>
          <a:spcPct val="90000"/>
        </a:lnSpc>
        <a:spcBef>
          <a:spcPct val="0"/>
        </a:spcBef>
        <a:spcAft>
          <a:spcPct val="0"/>
        </a:spcAft>
        <a:defRPr sz="3300">
          <a:solidFill>
            <a:schemeClr val="tx1"/>
          </a:solidFill>
          <a:latin typeface="Nexa Light" panose="02000000000000000000" pitchFamily="50" charset="0"/>
          <a:ea typeface="华康少女文字W5(P)" panose="040F0500000000000000" pitchFamily="82" charset="-122"/>
        </a:defRPr>
      </a:lvl3pPr>
      <a:lvl4pPr algn="l" defTabSz="685800" rtl="0" fontAlgn="base">
        <a:lnSpc>
          <a:spcPct val="90000"/>
        </a:lnSpc>
        <a:spcBef>
          <a:spcPct val="0"/>
        </a:spcBef>
        <a:spcAft>
          <a:spcPct val="0"/>
        </a:spcAft>
        <a:defRPr sz="3300">
          <a:solidFill>
            <a:schemeClr val="tx1"/>
          </a:solidFill>
          <a:latin typeface="Nexa Light" panose="02000000000000000000" pitchFamily="50" charset="0"/>
          <a:ea typeface="华康少女文字W5(P)" panose="040F0500000000000000" pitchFamily="82" charset="-122"/>
        </a:defRPr>
      </a:lvl4pPr>
      <a:lvl5pPr algn="l" defTabSz="685800" rtl="0" fontAlgn="base">
        <a:lnSpc>
          <a:spcPct val="90000"/>
        </a:lnSpc>
        <a:spcBef>
          <a:spcPct val="0"/>
        </a:spcBef>
        <a:spcAft>
          <a:spcPct val="0"/>
        </a:spcAft>
        <a:defRPr sz="3300">
          <a:solidFill>
            <a:schemeClr val="tx1"/>
          </a:solidFill>
          <a:latin typeface="Nexa Light" panose="02000000000000000000" pitchFamily="50" charset="0"/>
          <a:ea typeface="华康少女文字W5(P)" panose="040F0500000000000000" pitchFamily="82" charset="-122"/>
        </a:defRPr>
      </a:lvl5pPr>
      <a:lvl6pPr marL="457200" algn="l" defTabSz="685800" rtl="0" fontAlgn="base">
        <a:lnSpc>
          <a:spcPct val="90000"/>
        </a:lnSpc>
        <a:spcBef>
          <a:spcPct val="0"/>
        </a:spcBef>
        <a:spcAft>
          <a:spcPct val="0"/>
        </a:spcAft>
        <a:defRPr sz="3300">
          <a:solidFill>
            <a:schemeClr val="tx1"/>
          </a:solidFill>
          <a:latin typeface="Nexa Light" panose="02000000000000000000" pitchFamily="50" charset="0"/>
          <a:ea typeface="华康少女文字W5(P)" panose="040F0500000000000000" pitchFamily="82" charset="-122"/>
        </a:defRPr>
      </a:lvl6pPr>
      <a:lvl7pPr marL="914400" algn="l" defTabSz="685800" rtl="0" fontAlgn="base">
        <a:lnSpc>
          <a:spcPct val="90000"/>
        </a:lnSpc>
        <a:spcBef>
          <a:spcPct val="0"/>
        </a:spcBef>
        <a:spcAft>
          <a:spcPct val="0"/>
        </a:spcAft>
        <a:defRPr sz="3300">
          <a:solidFill>
            <a:schemeClr val="tx1"/>
          </a:solidFill>
          <a:latin typeface="Nexa Light" panose="02000000000000000000" pitchFamily="50" charset="0"/>
          <a:ea typeface="华康少女文字W5(P)" panose="040F0500000000000000" pitchFamily="82" charset="-122"/>
        </a:defRPr>
      </a:lvl7pPr>
      <a:lvl8pPr marL="1371600" algn="l" defTabSz="685800" rtl="0" fontAlgn="base">
        <a:lnSpc>
          <a:spcPct val="90000"/>
        </a:lnSpc>
        <a:spcBef>
          <a:spcPct val="0"/>
        </a:spcBef>
        <a:spcAft>
          <a:spcPct val="0"/>
        </a:spcAft>
        <a:defRPr sz="3300">
          <a:solidFill>
            <a:schemeClr val="tx1"/>
          </a:solidFill>
          <a:latin typeface="Nexa Light" panose="02000000000000000000" pitchFamily="50" charset="0"/>
          <a:ea typeface="华康少女文字W5(P)" panose="040F0500000000000000" pitchFamily="82" charset="-122"/>
        </a:defRPr>
      </a:lvl8pPr>
      <a:lvl9pPr marL="1828800" algn="l" defTabSz="685800" rtl="0" fontAlgn="base">
        <a:lnSpc>
          <a:spcPct val="90000"/>
        </a:lnSpc>
        <a:spcBef>
          <a:spcPct val="0"/>
        </a:spcBef>
        <a:spcAft>
          <a:spcPct val="0"/>
        </a:spcAft>
        <a:defRPr sz="3300">
          <a:solidFill>
            <a:schemeClr val="tx1"/>
          </a:solidFill>
          <a:latin typeface="Nexa Light" panose="02000000000000000000" pitchFamily="50" charset="0"/>
          <a:ea typeface="华康少女文字W5(P)" panose="040F0500000000000000" pitchFamily="82"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xml"/><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video" Target="NULL" TargetMode="External"/><Relationship Id="rId6" Type="http://schemas.openxmlformats.org/officeDocument/2006/relationships/image" Target="../media/image7.png"/><Relationship Id="rId11" Type="http://schemas.microsoft.com/office/2007/relationships/media" Target="../media/media1.mp3"/><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emf"/><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6.emf"/></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6.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6.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26.emf"/></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2.xml"/><Relationship Id="rId7" Type="http://schemas.openxmlformats.org/officeDocument/2006/relationships/image" Target="../media/image1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notesSlide" Target="../notesSlides/notesSlide2.xml"/><Relationship Id="rId9" Type="http://schemas.openxmlformats.org/officeDocument/2006/relationships/image" Target="../media/image17.png"/></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5.emf"/><Relationship Id="rId7"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6.png"/><Relationship Id="rId5" Type="http://schemas.openxmlformats.org/officeDocument/2006/relationships/image" Target="../media/image5.emf"/><Relationship Id="rId10" Type="http://schemas.openxmlformats.org/officeDocument/2006/relationships/image" Target="../media/image9.png"/><Relationship Id="rId4" Type="http://schemas.openxmlformats.org/officeDocument/2006/relationships/image" Target="../media/image46.emf"/><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emf"/><Relationship Id="rId11" Type="http://schemas.openxmlformats.org/officeDocument/2006/relationships/image" Target="../media/image26.emf"/><Relationship Id="rId5" Type="http://schemas.openxmlformats.org/officeDocument/2006/relationships/image" Target="../media/image20.png"/><Relationship Id="rId10" Type="http://schemas.openxmlformats.org/officeDocument/2006/relationships/image" Target="../media/image25.emf"/><Relationship Id="rId4" Type="http://schemas.openxmlformats.org/officeDocument/2006/relationships/image" Target="../media/image19.emf"/><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18.png"/><Relationship Id="rId7"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0.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jpeg"/><Relationship Id="rId7" Type="http://schemas.openxmlformats.org/officeDocument/2006/relationships/image" Target="../media/image36.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26.emf"/><Relationship Id="rId4" Type="http://schemas.openxmlformats.org/officeDocument/2006/relationships/chart" Target="../charts/chart1.xml"/><Relationship Id="rId9"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cstate="print">
            <a:duotone>
              <a:prstClr val="black"/>
              <a:schemeClr val="accent3">
                <a:tint val="45000"/>
                <a:satMod val="400000"/>
              </a:schemeClr>
            </a:duotone>
            <a:extLst>
              <a:ext uri="{28A0092B-C50C-407E-A947-70E740481C1C}">
                <a14:useLocalDpi xmlns="" xmlns:a14="http://schemas.microsoft.com/office/drawing/2010/main" val="0"/>
              </a:ext>
            </a:extLst>
          </a:blip>
          <a:srcRect/>
          <a:stretch>
            <a:fillRect/>
          </a:stretch>
        </p:blipFill>
        <p:spPr bwMode="auto">
          <a:xfrm>
            <a:off x="7539038" y="3857625"/>
            <a:ext cx="1263650" cy="1079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组合 4"/>
          <p:cNvGrpSpPr>
            <a:grpSpLocks noChangeAspect="1"/>
          </p:cNvGrpSpPr>
          <p:nvPr/>
        </p:nvGrpSpPr>
        <p:grpSpPr bwMode="auto">
          <a:xfrm>
            <a:off x="2198053" y="1656715"/>
            <a:ext cx="809625" cy="706438"/>
            <a:chOff x="3890374" y="1702183"/>
            <a:chExt cx="661189" cy="577688"/>
          </a:xfrm>
          <a:effectLst>
            <a:outerShdw blurRad="50800" dist="38100" dir="5400000" algn="t" rotWithShape="0">
              <a:prstClr val="black">
                <a:alpha val="40000"/>
              </a:prstClr>
            </a:outerShdw>
          </a:effectLst>
        </p:grpSpPr>
        <p:grpSp>
          <p:nvGrpSpPr>
            <p:cNvPr id="14376" name="组合 18"/>
            <p:cNvGrpSpPr/>
            <p:nvPr/>
          </p:nvGrpSpPr>
          <p:grpSpPr bwMode="auto">
            <a:xfrm>
              <a:off x="3908452" y="1707420"/>
              <a:ext cx="550258" cy="550258"/>
              <a:chOff x="3827533" y="704007"/>
              <a:chExt cx="550258" cy="550258"/>
            </a:xfrm>
          </p:grpSpPr>
          <p:sp>
            <p:nvSpPr>
              <p:cNvPr id="20" name="矩形 19"/>
              <p:cNvSpPr/>
              <p:nvPr/>
            </p:nvSpPr>
            <p:spPr>
              <a:xfrm>
                <a:off x="3827606" y="703963"/>
                <a:ext cx="549695" cy="550426"/>
              </a:xfrm>
              <a:prstGeom prst="rect">
                <a:avLst/>
              </a:prstGeom>
              <a:blipFill dpi="0" rotWithShape="1">
                <a:blip r:embed="rId5" cstate="print">
                  <a:extLst>
                    <a:ext uri="{28A0092B-C50C-407E-A947-70E740481C1C}">
                      <a14:useLocalDpi xmlns="" xmlns:a14="http://schemas.microsoft.com/office/drawing/2010/main" val="0"/>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cs typeface="+mn-ea"/>
                  <a:sym typeface="+mn-lt"/>
                </a:endParaRPr>
              </a:p>
            </p:txBody>
          </p:sp>
          <p:cxnSp>
            <p:nvCxnSpPr>
              <p:cNvPr id="22" name="直接连接符 21"/>
              <p:cNvCxnSpPr>
                <a:stCxn id="20" idx="1"/>
                <a:endCxn id="20" idx="3"/>
              </p:cNvCxnSpPr>
              <p:nvPr/>
            </p:nvCxnSpPr>
            <p:spPr>
              <a:xfrm>
                <a:off x="3827606" y="979176"/>
                <a:ext cx="549695"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0" idx="0"/>
                <a:endCxn id="20" idx="2"/>
              </p:cNvCxnSpPr>
              <p:nvPr/>
            </p:nvCxnSpPr>
            <p:spPr>
              <a:xfrm>
                <a:off x="4102453" y="703963"/>
                <a:ext cx="0" cy="550426"/>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14377" name="文本框 42"/>
            <p:cNvSpPr txBox="1">
              <a:spLocks noChangeArrowheads="1"/>
            </p:cNvSpPr>
            <p:nvPr/>
          </p:nvSpPr>
          <p:spPr bwMode="auto">
            <a:xfrm>
              <a:off x="3890374" y="1702183"/>
              <a:ext cx="661189" cy="577688"/>
            </a:xfrm>
            <a:prstGeom prst="rect">
              <a:avLst/>
            </a:prstGeom>
            <a:noFill/>
            <a:ln>
              <a:noFill/>
            </a:ln>
            <a:effectLst>
              <a:outerShdw blurRad="50800" dist="38100" dir="5400000" algn="t"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algn="ctr" eaLnBrk="1" hangingPunct="1"/>
              <a:r>
                <a:rPr lang="zh-CN" altLang="en-US" sz="4000" dirty="0">
                  <a:solidFill>
                    <a:schemeClr val="bg1"/>
                  </a:solidFill>
                  <a:latin typeface="+mn-lt"/>
                  <a:ea typeface="+mn-ea"/>
                  <a:cs typeface="+mn-ea"/>
                  <a:sym typeface="+mn-lt"/>
                </a:rPr>
                <a:t>论</a:t>
              </a:r>
            </a:p>
          </p:txBody>
        </p:sp>
      </p:grpSp>
      <p:grpSp>
        <p:nvGrpSpPr>
          <p:cNvPr id="6" name="组合 5"/>
          <p:cNvGrpSpPr>
            <a:grpSpLocks noChangeAspect="1"/>
          </p:cNvGrpSpPr>
          <p:nvPr/>
        </p:nvGrpSpPr>
        <p:grpSpPr bwMode="auto">
          <a:xfrm>
            <a:off x="3469644" y="1595755"/>
            <a:ext cx="809625" cy="706438"/>
            <a:chOff x="4680118" y="1685566"/>
            <a:chExt cx="661189" cy="577688"/>
          </a:xfrm>
          <a:effectLst>
            <a:outerShdw blurRad="50800" dist="38100" dir="5400000" algn="t" rotWithShape="0">
              <a:prstClr val="black">
                <a:alpha val="40000"/>
              </a:prstClr>
            </a:outerShdw>
          </a:effectLst>
        </p:grpSpPr>
        <p:grpSp>
          <p:nvGrpSpPr>
            <p:cNvPr id="14371" name="组合 23"/>
            <p:cNvGrpSpPr/>
            <p:nvPr/>
          </p:nvGrpSpPr>
          <p:grpSpPr bwMode="auto">
            <a:xfrm>
              <a:off x="4733839" y="1707420"/>
              <a:ext cx="550258" cy="550258"/>
              <a:chOff x="3827533" y="704007"/>
              <a:chExt cx="550258" cy="550258"/>
            </a:xfrm>
          </p:grpSpPr>
          <p:sp>
            <p:nvSpPr>
              <p:cNvPr id="26" name="矩形 25"/>
              <p:cNvSpPr/>
              <p:nvPr/>
            </p:nvSpPr>
            <p:spPr>
              <a:xfrm>
                <a:off x="3827223" y="703963"/>
                <a:ext cx="550991" cy="550426"/>
              </a:xfrm>
              <a:prstGeom prst="rect">
                <a:avLst/>
              </a:prstGeom>
              <a:blipFill dpi="0" rotWithShape="1">
                <a:blip r:embed="rId6" cstate="print">
                  <a:extLst>
                    <a:ext uri="{28A0092B-C50C-407E-A947-70E740481C1C}">
                      <a14:useLocalDpi xmlns="" xmlns:a14="http://schemas.microsoft.com/office/drawing/2010/main" val="0"/>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cs typeface="+mn-ea"/>
                  <a:sym typeface="+mn-lt"/>
                </a:endParaRPr>
              </a:p>
            </p:txBody>
          </p:sp>
          <p:cxnSp>
            <p:nvCxnSpPr>
              <p:cNvPr id="32" name="直接连接符 31"/>
              <p:cNvCxnSpPr>
                <a:stCxn id="26" idx="1"/>
                <a:endCxn id="26" idx="3"/>
              </p:cNvCxnSpPr>
              <p:nvPr/>
            </p:nvCxnSpPr>
            <p:spPr>
              <a:xfrm>
                <a:off x="3827223" y="979176"/>
                <a:ext cx="550991"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6" idx="0"/>
                <a:endCxn id="26" idx="2"/>
              </p:cNvCxnSpPr>
              <p:nvPr/>
            </p:nvCxnSpPr>
            <p:spPr>
              <a:xfrm>
                <a:off x="4103367" y="703963"/>
                <a:ext cx="0" cy="550426"/>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14372" name="文本框 43"/>
            <p:cNvSpPr txBox="1">
              <a:spLocks noChangeArrowheads="1"/>
            </p:cNvSpPr>
            <p:nvPr/>
          </p:nvSpPr>
          <p:spPr bwMode="auto">
            <a:xfrm>
              <a:off x="4680118" y="1685566"/>
              <a:ext cx="661189" cy="577688"/>
            </a:xfrm>
            <a:prstGeom prst="rect">
              <a:avLst/>
            </a:prstGeom>
            <a:noFill/>
            <a:ln>
              <a:noFill/>
            </a:ln>
            <a:effectLst>
              <a:outerShdw blurRad="50800" dist="38100" dir="5400000" algn="t"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algn="ctr" eaLnBrk="1" hangingPunct="1"/>
              <a:r>
                <a:rPr lang="zh-CN" altLang="en-US" sz="4000" dirty="0">
                  <a:solidFill>
                    <a:schemeClr val="bg1"/>
                  </a:solidFill>
                  <a:latin typeface="+mn-lt"/>
                  <a:ea typeface="+mn-ea"/>
                  <a:cs typeface="+mn-ea"/>
                  <a:sym typeface="+mn-lt"/>
                </a:rPr>
                <a:t>文</a:t>
              </a:r>
            </a:p>
          </p:txBody>
        </p:sp>
      </p:grpSp>
      <p:grpSp>
        <p:nvGrpSpPr>
          <p:cNvPr id="7" name="组合 6"/>
          <p:cNvGrpSpPr>
            <a:grpSpLocks noChangeAspect="1"/>
          </p:cNvGrpSpPr>
          <p:nvPr/>
        </p:nvGrpSpPr>
        <p:grpSpPr bwMode="auto">
          <a:xfrm>
            <a:off x="4935220" y="1626235"/>
            <a:ext cx="809625" cy="706438"/>
            <a:chOff x="5530394" y="1702183"/>
            <a:chExt cx="661189" cy="577688"/>
          </a:xfrm>
          <a:effectLst>
            <a:outerShdw blurRad="50800" dist="38100" dir="5400000" algn="t" rotWithShape="0">
              <a:prstClr val="black">
                <a:alpha val="40000"/>
              </a:prstClr>
            </a:outerShdw>
          </a:effectLst>
        </p:grpSpPr>
        <p:grpSp>
          <p:nvGrpSpPr>
            <p:cNvPr id="14366" name="组合 33"/>
            <p:cNvGrpSpPr/>
            <p:nvPr/>
          </p:nvGrpSpPr>
          <p:grpSpPr bwMode="auto">
            <a:xfrm>
              <a:off x="5559226" y="1707420"/>
              <a:ext cx="550258" cy="550258"/>
              <a:chOff x="3827533" y="704007"/>
              <a:chExt cx="550258" cy="550258"/>
            </a:xfrm>
          </p:grpSpPr>
          <p:sp>
            <p:nvSpPr>
              <p:cNvPr id="35" name="矩形 34"/>
              <p:cNvSpPr/>
              <p:nvPr/>
            </p:nvSpPr>
            <p:spPr>
              <a:xfrm>
                <a:off x="3827223" y="703963"/>
                <a:ext cx="550991" cy="550426"/>
              </a:xfrm>
              <a:prstGeom prst="rect">
                <a:avLst/>
              </a:prstGeom>
              <a:blipFill dpi="0" rotWithShape="1">
                <a:blip r:embed="rId7" cstate="print">
                  <a:extLst>
                    <a:ext uri="{28A0092B-C50C-407E-A947-70E740481C1C}">
                      <a14:useLocalDpi xmlns="" xmlns:a14="http://schemas.microsoft.com/office/drawing/2010/main" val="0"/>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cs typeface="+mn-ea"/>
                  <a:sym typeface="+mn-lt"/>
                </a:endParaRPr>
              </a:p>
            </p:txBody>
          </p:sp>
          <p:cxnSp>
            <p:nvCxnSpPr>
              <p:cNvPr id="36" name="直接连接符 35"/>
              <p:cNvCxnSpPr>
                <a:stCxn id="35" idx="1"/>
                <a:endCxn id="35" idx="3"/>
              </p:cNvCxnSpPr>
              <p:nvPr/>
            </p:nvCxnSpPr>
            <p:spPr>
              <a:xfrm>
                <a:off x="3827223" y="979176"/>
                <a:ext cx="550991"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5" idx="0"/>
                <a:endCxn id="35" idx="2"/>
              </p:cNvCxnSpPr>
              <p:nvPr/>
            </p:nvCxnSpPr>
            <p:spPr>
              <a:xfrm>
                <a:off x="4103367" y="703963"/>
                <a:ext cx="0" cy="550426"/>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14367" name="文本框 44"/>
            <p:cNvSpPr txBox="1">
              <a:spLocks noChangeArrowheads="1"/>
            </p:cNvSpPr>
            <p:nvPr/>
          </p:nvSpPr>
          <p:spPr bwMode="auto">
            <a:xfrm>
              <a:off x="5530394" y="1702183"/>
              <a:ext cx="661189" cy="577688"/>
            </a:xfrm>
            <a:prstGeom prst="rect">
              <a:avLst/>
            </a:prstGeom>
            <a:noFill/>
            <a:ln>
              <a:noFill/>
            </a:ln>
            <a:effectLst>
              <a:outerShdw blurRad="50800" dist="38100" dir="5400000" algn="t"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algn="ctr" eaLnBrk="1" hangingPunct="1"/>
              <a:r>
                <a:rPr lang="zh-CN" altLang="en-US" sz="4000">
                  <a:solidFill>
                    <a:schemeClr val="bg1"/>
                  </a:solidFill>
                  <a:latin typeface="+mn-lt"/>
                  <a:ea typeface="+mn-ea"/>
                  <a:cs typeface="+mn-ea"/>
                  <a:sym typeface="+mn-lt"/>
                </a:rPr>
                <a:t>答</a:t>
              </a:r>
            </a:p>
          </p:txBody>
        </p:sp>
      </p:grpSp>
      <p:grpSp>
        <p:nvGrpSpPr>
          <p:cNvPr id="8" name="组合 7"/>
          <p:cNvGrpSpPr>
            <a:grpSpLocks noChangeAspect="1"/>
          </p:cNvGrpSpPr>
          <p:nvPr/>
        </p:nvGrpSpPr>
        <p:grpSpPr bwMode="auto">
          <a:xfrm>
            <a:off x="6272213" y="1636395"/>
            <a:ext cx="811212" cy="706438"/>
            <a:chOff x="6329147" y="1702183"/>
            <a:chExt cx="661189" cy="577688"/>
          </a:xfrm>
          <a:effectLst>
            <a:outerShdw blurRad="50800" dist="38100" dir="5400000" algn="t" rotWithShape="0">
              <a:prstClr val="black">
                <a:alpha val="40000"/>
              </a:prstClr>
            </a:outerShdw>
          </a:effectLst>
        </p:grpSpPr>
        <p:grpSp>
          <p:nvGrpSpPr>
            <p:cNvPr id="14361" name="组合 37"/>
            <p:cNvGrpSpPr/>
            <p:nvPr/>
          </p:nvGrpSpPr>
          <p:grpSpPr bwMode="auto">
            <a:xfrm>
              <a:off x="6384613" y="1707420"/>
              <a:ext cx="550258" cy="550258"/>
              <a:chOff x="3827533" y="704007"/>
              <a:chExt cx="550258" cy="550258"/>
            </a:xfrm>
          </p:grpSpPr>
          <p:sp>
            <p:nvSpPr>
              <p:cNvPr id="39" name="矩形 38"/>
              <p:cNvSpPr/>
              <p:nvPr/>
            </p:nvSpPr>
            <p:spPr>
              <a:xfrm>
                <a:off x="3827705" y="703963"/>
                <a:ext cx="549913" cy="550426"/>
              </a:xfrm>
              <a:prstGeom prst="rect">
                <a:avLst/>
              </a:prstGeom>
              <a:blipFill dpi="0" rotWithShape="1">
                <a:blip r:embed="rId8" cstate="print">
                  <a:extLst>
                    <a:ext uri="{28A0092B-C50C-407E-A947-70E740481C1C}">
                      <a14:useLocalDpi xmlns="" xmlns:a14="http://schemas.microsoft.com/office/drawing/2010/main" val="0"/>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cs typeface="+mn-ea"/>
                  <a:sym typeface="+mn-lt"/>
                </a:endParaRPr>
              </a:p>
            </p:txBody>
          </p:sp>
          <p:cxnSp>
            <p:nvCxnSpPr>
              <p:cNvPr id="40" name="直接连接符 39"/>
              <p:cNvCxnSpPr>
                <a:stCxn id="39" idx="1"/>
                <a:endCxn id="39" idx="3"/>
              </p:cNvCxnSpPr>
              <p:nvPr/>
            </p:nvCxnSpPr>
            <p:spPr>
              <a:xfrm>
                <a:off x="3827705" y="979176"/>
                <a:ext cx="549913"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9" idx="0"/>
                <a:endCxn id="39" idx="2"/>
              </p:cNvCxnSpPr>
              <p:nvPr/>
            </p:nvCxnSpPr>
            <p:spPr>
              <a:xfrm>
                <a:off x="4103309" y="703963"/>
                <a:ext cx="0" cy="550426"/>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14362" name="文本框 45"/>
            <p:cNvSpPr txBox="1">
              <a:spLocks noChangeArrowheads="1"/>
            </p:cNvSpPr>
            <p:nvPr/>
          </p:nvSpPr>
          <p:spPr bwMode="auto">
            <a:xfrm>
              <a:off x="6329147" y="1702183"/>
              <a:ext cx="661189" cy="577688"/>
            </a:xfrm>
            <a:prstGeom prst="rect">
              <a:avLst/>
            </a:prstGeom>
            <a:noFill/>
            <a:ln>
              <a:noFill/>
            </a:ln>
            <a:effectLst>
              <a:outerShdw blurRad="50800" dist="38100" dir="5400000" algn="t"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algn="ctr" eaLnBrk="1" hangingPunct="1"/>
              <a:r>
                <a:rPr lang="zh-CN" altLang="en-US" sz="4000" dirty="0">
                  <a:solidFill>
                    <a:schemeClr val="bg1"/>
                  </a:solidFill>
                  <a:latin typeface="+mn-lt"/>
                  <a:ea typeface="+mn-ea"/>
                  <a:cs typeface="+mn-ea"/>
                  <a:sym typeface="+mn-lt"/>
                </a:rPr>
                <a:t>辩</a:t>
              </a:r>
            </a:p>
          </p:txBody>
        </p:sp>
      </p:grpSp>
      <p:cxnSp>
        <p:nvCxnSpPr>
          <p:cNvPr id="48" name="直接连接符 47"/>
          <p:cNvCxnSpPr/>
          <p:nvPr/>
        </p:nvCxnSpPr>
        <p:spPr>
          <a:xfrm flipV="1">
            <a:off x="1951038" y="2451100"/>
            <a:ext cx="5387975" cy="0"/>
          </a:xfrm>
          <a:prstGeom prst="line">
            <a:avLst/>
          </a:prstGeom>
          <a:ln w="19050">
            <a:solidFill>
              <a:schemeClr val="bg1"/>
            </a:solidFill>
          </a:ln>
          <a:effectLst>
            <a:outerShdw blurRad="101600" dist="63500" dir="2700000" algn="tl" rotWithShape="0">
              <a:prstClr val="black">
                <a:alpha val="55000"/>
              </a:prstClr>
            </a:outerShdw>
          </a:effectLst>
        </p:spPr>
        <p:style>
          <a:lnRef idx="1">
            <a:schemeClr val="accent1"/>
          </a:lnRef>
          <a:fillRef idx="0">
            <a:schemeClr val="accent1"/>
          </a:fillRef>
          <a:effectRef idx="0">
            <a:schemeClr val="accent1"/>
          </a:effectRef>
          <a:fontRef idx="minor">
            <a:schemeClr val="tx1"/>
          </a:fontRef>
        </p:style>
      </p:cxnSp>
      <p:grpSp>
        <p:nvGrpSpPr>
          <p:cNvPr id="27" name="Group 4"/>
          <p:cNvGrpSpPr>
            <a:grpSpLocks noChangeAspect="1"/>
          </p:cNvGrpSpPr>
          <p:nvPr/>
        </p:nvGrpSpPr>
        <p:grpSpPr bwMode="auto">
          <a:xfrm>
            <a:off x="1806575" y="2147888"/>
            <a:ext cx="449263" cy="292100"/>
            <a:chOff x="2432" y="1329"/>
            <a:chExt cx="657" cy="426"/>
          </a:xfrm>
        </p:grpSpPr>
        <p:sp>
          <p:nvSpPr>
            <p:cNvPr id="28" name="AutoShape 3"/>
            <p:cNvSpPr>
              <a:spLocks noChangeAspect="1" noChangeArrowheads="1" noTextEdit="1"/>
            </p:cNvSpPr>
            <p:nvPr/>
          </p:nvSpPr>
          <p:spPr bwMode="auto">
            <a:xfrm>
              <a:off x="2434" y="1329"/>
              <a:ext cx="652" cy="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sz="1350">
                <a:latin typeface="+mn-lt"/>
                <a:ea typeface="+mn-ea"/>
                <a:cs typeface="+mn-ea"/>
                <a:sym typeface="+mn-lt"/>
              </a:endParaRPr>
            </a:p>
          </p:txBody>
        </p:sp>
        <p:sp>
          <p:nvSpPr>
            <p:cNvPr id="52" name="Freeform 5"/>
            <p:cNvSpPr/>
            <p:nvPr/>
          </p:nvSpPr>
          <p:spPr bwMode="auto">
            <a:xfrm>
              <a:off x="2478" y="1329"/>
              <a:ext cx="611" cy="424"/>
            </a:xfrm>
            <a:custGeom>
              <a:avLst/>
              <a:gdLst>
                <a:gd name="T0" fmla="*/ 315 w 351"/>
                <a:gd name="T1" fmla="*/ 0 h 242"/>
                <a:gd name="T2" fmla="*/ 292 w 351"/>
                <a:gd name="T3" fmla="*/ 9 h 242"/>
                <a:gd name="T4" fmla="*/ 291 w 351"/>
                <a:gd name="T5" fmla="*/ 10 h 242"/>
                <a:gd name="T6" fmla="*/ 309 w 351"/>
                <a:gd name="T7" fmla="*/ 3 h 242"/>
                <a:gd name="T8" fmla="*/ 310 w 351"/>
                <a:gd name="T9" fmla="*/ 4 h 242"/>
                <a:gd name="T10" fmla="*/ 317 w 351"/>
                <a:gd name="T11" fmla="*/ 10 h 242"/>
                <a:gd name="T12" fmla="*/ 325 w 351"/>
                <a:gd name="T13" fmla="*/ 27 h 242"/>
                <a:gd name="T14" fmla="*/ 336 w 351"/>
                <a:gd name="T15" fmla="*/ 59 h 242"/>
                <a:gd name="T16" fmla="*/ 268 w 351"/>
                <a:gd name="T17" fmla="*/ 95 h 242"/>
                <a:gd name="T18" fmla="*/ 267 w 351"/>
                <a:gd name="T19" fmla="*/ 95 h 242"/>
                <a:gd name="T20" fmla="*/ 267 w 351"/>
                <a:gd name="T21" fmla="*/ 95 h 242"/>
                <a:gd name="T22" fmla="*/ 24 w 351"/>
                <a:gd name="T23" fmla="*/ 219 h 242"/>
                <a:gd name="T24" fmla="*/ 2 w 351"/>
                <a:gd name="T25" fmla="*/ 229 h 242"/>
                <a:gd name="T26" fmla="*/ 0 w 351"/>
                <a:gd name="T27" fmla="*/ 229 h 242"/>
                <a:gd name="T28" fmla="*/ 6 w 351"/>
                <a:gd name="T29" fmla="*/ 240 h 242"/>
                <a:gd name="T30" fmla="*/ 12 w 351"/>
                <a:gd name="T31" fmla="*/ 242 h 242"/>
                <a:gd name="T32" fmla="*/ 34 w 351"/>
                <a:gd name="T33" fmla="*/ 232 h 242"/>
                <a:gd name="T34" fmla="*/ 350 w 351"/>
                <a:gd name="T35" fmla="*/ 68 h 242"/>
                <a:gd name="T36" fmla="*/ 335 w 351"/>
                <a:gd name="T37" fmla="*/ 29 h 242"/>
                <a:gd name="T38" fmla="*/ 324 w 351"/>
                <a:gd name="T39" fmla="*/ 8 h 242"/>
                <a:gd name="T40" fmla="*/ 317 w 351"/>
                <a:gd name="T41" fmla="*/ 1 h 242"/>
                <a:gd name="T42" fmla="*/ 315 w 351"/>
                <a:gd name="T4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1" h="242">
                  <a:moveTo>
                    <a:pt x="315" y="0"/>
                  </a:moveTo>
                  <a:cubicBezTo>
                    <a:pt x="311" y="0"/>
                    <a:pt x="299" y="6"/>
                    <a:pt x="292" y="9"/>
                  </a:cubicBezTo>
                  <a:cubicBezTo>
                    <a:pt x="292" y="9"/>
                    <a:pt x="292" y="9"/>
                    <a:pt x="291" y="10"/>
                  </a:cubicBezTo>
                  <a:cubicBezTo>
                    <a:pt x="298" y="7"/>
                    <a:pt x="306" y="3"/>
                    <a:pt x="309" y="3"/>
                  </a:cubicBezTo>
                  <a:cubicBezTo>
                    <a:pt x="309" y="3"/>
                    <a:pt x="310" y="3"/>
                    <a:pt x="310" y="4"/>
                  </a:cubicBezTo>
                  <a:cubicBezTo>
                    <a:pt x="312" y="6"/>
                    <a:pt x="317" y="10"/>
                    <a:pt x="317" y="10"/>
                  </a:cubicBezTo>
                  <a:cubicBezTo>
                    <a:pt x="317" y="10"/>
                    <a:pt x="321" y="15"/>
                    <a:pt x="325" y="27"/>
                  </a:cubicBezTo>
                  <a:cubicBezTo>
                    <a:pt x="330" y="39"/>
                    <a:pt x="338" y="56"/>
                    <a:pt x="336" y="59"/>
                  </a:cubicBezTo>
                  <a:cubicBezTo>
                    <a:pt x="336" y="60"/>
                    <a:pt x="308" y="75"/>
                    <a:pt x="268" y="95"/>
                  </a:cubicBezTo>
                  <a:cubicBezTo>
                    <a:pt x="268" y="95"/>
                    <a:pt x="268" y="95"/>
                    <a:pt x="267" y="95"/>
                  </a:cubicBezTo>
                  <a:cubicBezTo>
                    <a:pt x="267" y="95"/>
                    <a:pt x="267" y="95"/>
                    <a:pt x="267" y="95"/>
                  </a:cubicBezTo>
                  <a:cubicBezTo>
                    <a:pt x="179" y="140"/>
                    <a:pt x="38" y="211"/>
                    <a:pt x="24" y="219"/>
                  </a:cubicBezTo>
                  <a:cubicBezTo>
                    <a:pt x="11" y="227"/>
                    <a:pt x="5" y="229"/>
                    <a:pt x="2" y="229"/>
                  </a:cubicBezTo>
                  <a:cubicBezTo>
                    <a:pt x="1" y="229"/>
                    <a:pt x="0" y="229"/>
                    <a:pt x="0" y="229"/>
                  </a:cubicBezTo>
                  <a:cubicBezTo>
                    <a:pt x="3" y="235"/>
                    <a:pt x="5" y="239"/>
                    <a:pt x="6" y="240"/>
                  </a:cubicBezTo>
                  <a:cubicBezTo>
                    <a:pt x="8" y="241"/>
                    <a:pt x="9" y="242"/>
                    <a:pt x="12" y="242"/>
                  </a:cubicBezTo>
                  <a:cubicBezTo>
                    <a:pt x="16" y="242"/>
                    <a:pt x="22" y="240"/>
                    <a:pt x="34" y="232"/>
                  </a:cubicBezTo>
                  <a:cubicBezTo>
                    <a:pt x="54" y="220"/>
                    <a:pt x="348" y="72"/>
                    <a:pt x="350" y="68"/>
                  </a:cubicBezTo>
                  <a:cubicBezTo>
                    <a:pt x="351" y="65"/>
                    <a:pt x="341" y="44"/>
                    <a:pt x="335" y="29"/>
                  </a:cubicBezTo>
                  <a:cubicBezTo>
                    <a:pt x="329" y="15"/>
                    <a:pt x="324" y="8"/>
                    <a:pt x="324" y="8"/>
                  </a:cubicBezTo>
                  <a:cubicBezTo>
                    <a:pt x="324" y="8"/>
                    <a:pt x="319" y="3"/>
                    <a:pt x="317" y="1"/>
                  </a:cubicBezTo>
                  <a:cubicBezTo>
                    <a:pt x="316" y="0"/>
                    <a:pt x="316" y="0"/>
                    <a:pt x="315" y="0"/>
                  </a:cubicBezTo>
                </a:path>
              </a:pathLst>
            </a:custGeom>
            <a:solidFill>
              <a:schemeClr val="bg1"/>
            </a:solidFill>
            <a:ln>
              <a:noFill/>
            </a:ln>
            <a:extLst>
              <a:ext uri="{91240B29-F687-4F45-9708-019B960494DF}">
                <a14:hiddenLine xmlns=""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mn-lt"/>
                <a:ea typeface="+mn-ea"/>
                <a:cs typeface="+mn-ea"/>
                <a:sym typeface="+mn-lt"/>
              </a:endParaRPr>
            </a:p>
          </p:txBody>
        </p:sp>
        <p:sp>
          <p:nvSpPr>
            <p:cNvPr id="53" name="Freeform 6"/>
            <p:cNvSpPr/>
            <p:nvPr/>
          </p:nvSpPr>
          <p:spPr bwMode="auto">
            <a:xfrm>
              <a:off x="2432" y="1334"/>
              <a:ext cx="634" cy="401"/>
            </a:xfrm>
            <a:custGeom>
              <a:avLst/>
              <a:gdLst>
                <a:gd name="T0" fmla="*/ 3 w 364"/>
                <a:gd name="T1" fmla="*/ 171 h 229"/>
                <a:gd name="T2" fmla="*/ 3 w 364"/>
                <a:gd name="T3" fmla="*/ 182 h 229"/>
                <a:gd name="T4" fmla="*/ 23 w 364"/>
                <a:gd name="T5" fmla="*/ 225 h 229"/>
                <a:gd name="T6" fmla="*/ 50 w 364"/>
                <a:gd name="T7" fmla="*/ 217 h 229"/>
                <a:gd name="T8" fmla="*/ 362 w 364"/>
                <a:gd name="T9" fmla="*/ 57 h 229"/>
                <a:gd name="T10" fmla="*/ 351 w 364"/>
                <a:gd name="T11" fmla="*/ 25 h 229"/>
                <a:gd name="T12" fmla="*/ 343 w 364"/>
                <a:gd name="T13" fmla="*/ 8 h 229"/>
                <a:gd name="T14" fmla="*/ 336 w 364"/>
                <a:gd name="T15" fmla="*/ 2 h 229"/>
                <a:gd name="T16" fmla="*/ 312 w 364"/>
                <a:gd name="T17" fmla="*/ 10 h 229"/>
                <a:gd name="T18" fmla="*/ 10 w 364"/>
                <a:gd name="T19" fmla="*/ 166 h 229"/>
                <a:gd name="T20" fmla="*/ 3 w 364"/>
                <a:gd name="T21" fmla="*/ 17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4" h="229">
                  <a:moveTo>
                    <a:pt x="3" y="171"/>
                  </a:moveTo>
                  <a:cubicBezTo>
                    <a:pt x="3" y="171"/>
                    <a:pt x="0" y="174"/>
                    <a:pt x="3" y="182"/>
                  </a:cubicBezTo>
                  <a:cubicBezTo>
                    <a:pt x="6" y="191"/>
                    <a:pt x="20" y="223"/>
                    <a:pt x="23" y="225"/>
                  </a:cubicBezTo>
                  <a:cubicBezTo>
                    <a:pt x="26" y="227"/>
                    <a:pt x="30" y="229"/>
                    <a:pt x="50" y="217"/>
                  </a:cubicBezTo>
                  <a:cubicBezTo>
                    <a:pt x="70" y="206"/>
                    <a:pt x="361" y="60"/>
                    <a:pt x="362" y="57"/>
                  </a:cubicBezTo>
                  <a:cubicBezTo>
                    <a:pt x="364" y="54"/>
                    <a:pt x="356" y="37"/>
                    <a:pt x="351" y="25"/>
                  </a:cubicBezTo>
                  <a:cubicBezTo>
                    <a:pt x="347" y="13"/>
                    <a:pt x="343" y="8"/>
                    <a:pt x="343" y="8"/>
                  </a:cubicBezTo>
                  <a:cubicBezTo>
                    <a:pt x="343" y="8"/>
                    <a:pt x="338" y="4"/>
                    <a:pt x="336" y="2"/>
                  </a:cubicBezTo>
                  <a:cubicBezTo>
                    <a:pt x="334" y="0"/>
                    <a:pt x="320" y="6"/>
                    <a:pt x="312" y="10"/>
                  </a:cubicBezTo>
                  <a:cubicBezTo>
                    <a:pt x="305" y="14"/>
                    <a:pt x="15" y="163"/>
                    <a:pt x="10" y="166"/>
                  </a:cubicBezTo>
                  <a:cubicBezTo>
                    <a:pt x="5" y="168"/>
                    <a:pt x="3" y="171"/>
                    <a:pt x="3" y="171"/>
                  </a:cubicBezTo>
                </a:path>
              </a:pathLst>
            </a:custGeom>
            <a:solidFill>
              <a:schemeClr val="bg1"/>
            </a:solidFill>
            <a:ln>
              <a:noFill/>
            </a:ln>
            <a:extLst>
              <a:ext uri="{91240B29-F687-4F45-9708-019B960494DF}">
                <a14:hiddenLine xmlns=""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mn-lt"/>
                <a:ea typeface="+mn-ea"/>
                <a:cs typeface="+mn-ea"/>
                <a:sym typeface="+mn-lt"/>
              </a:endParaRPr>
            </a:p>
          </p:txBody>
        </p:sp>
        <p:sp>
          <p:nvSpPr>
            <p:cNvPr id="54" name="Freeform 7"/>
            <p:cNvSpPr/>
            <p:nvPr/>
          </p:nvSpPr>
          <p:spPr bwMode="auto">
            <a:xfrm>
              <a:off x="2432" y="1605"/>
              <a:ext cx="100" cy="127"/>
            </a:xfrm>
            <a:custGeom>
              <a:avLst/>
              <a:gdLst>
                <a:gd name="T0" fmla="*/ 57 w 57"/>
                <a:gd name="T1" fmla="*/ 59 h 73"/>
                <a:gd name="T2" fmla="*/ 51 w 57"/>
                <a:gd name="T3" fmla="*/ 50 h 73"/>
                <a:gd name="T4" fmla="*/ 46 w 57"/>
                <a:gd name="T5" fmla="*/ 41 h 73"/>
                <a:gd name="T6" fmla="*/ 44 w 57"/>
                <a:gd name="T7" fmla="*/ 34 h 73"/>
                <a:gd name="T8" fmla="*/ 43 w 57"/>
                <a:gd name="T9" fmla="*/ 22 h 73"/>
                <a:gd name="T10" fmla="*/ 41 w 57"/>
                <a:gd name="T11" fmla="*/ 12 h 73"/>
                <a:gd name="T12" fmla="*/ 39 w 57"/>
                <a:gd name="T13" fmla="*/ 0 h 73"/>
                <a:gd name="T14" fmla="*/ 33 w 57"/>
                <a:gd name="T15" fmla="*/ 0 h 73"/>
                <a:gd name="T16" fmla="*/ 28 w 57"/>
                <a:gd name="T17" fmla="*/ 1 h 73"/>
                <a:gd name="T18" fmla="*/ 10 w 57"/>
                <a:gd name="T19" fmla="*/ 11 h 73"/>
                <a:gd name="T20" fmla="*/ 3 w 57"/>
                <a:gd name="T21" fmla="*/ 16 h 73"/>
                <a:gd name="T22" fmla="*/ 3 w 57"/>
                <a:gd name="T23" fmla="*/ 27 h 73"/>
                <a:gd name="T24" fmla="*/ 19 w 57"/>
                <a:gd name="T25" fmla="*/ 63 h 73"/>
                <a:gd name="T26" fmla="*/ 23 w 57"/>
                <a:gd name="T27" fmla="*/ 70 h 73"/>
                <a:gd name="T28" fmla="*/ 38 w 57"/>
                <a:gd name="T29" fmla="*/ 69 h 73"/>
                <a:gd name="T30" fmla="*/ 47 w 57"/>
                <a:gd name="T31" fmla="*/ 64 h 73"/>
                <a:gd name="T32" fmla="*/ 50 w 57"/>
                <a:gd name="T33" fmla="*/ 62 h 73"/>
                <a:gd name="T34" fmla="*/ 57 w 57"/>
                <a:gd name="T35" fmla="*/ 5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3">
                  <a:moveTo>
                    <a:pt x="57" y="59"/>
                  </a:moveTo>
                  <a:cubicBezTo>
                    <a:pt x="55" y="55"/>
                    <a:pt x="51" y="50"/>
                    <a:pt x="51" y="50"/>
                  </a:cubicBezTo>
                  <a:cubicBezTo>
                    <a:pt x="51" y="50"/>
                    <a:pt x="48" y="44"/>
                    <a:pt x="46" y="41"/>
                  </a:cubicBezTo>
                  <a:cubicBezTo>
                    <a:pt x="45" y="39"/>
                    <a:pt x="44" y="34"/>
                    <a:pt x="44" y="34"/>
                  </a:cubicBezTo>
                  <a:cubicBezTo>
                    <a:pt x="44" y="34"/>
                    <a:pt x="43" y="26"/>
                    <a:pt x="43" y="22"/>
                  </a:cubicBezTo>
                  <a:cubicBezTo>
                    <a:pt x="42" y="19"/>
                    <a:pt x="41" y="14"/>
                    <a:pt x="41" y="12"/>
                  </a:cubicBezTo>
                  <a:cubicBezTo>
                    <a:pt x="40" y="10"/>
                    <a:pt x="40" y="4"/>
                    <a:pt x="39" y="0"/>
                  </a:cubicBezTo>
                  <a:cubicBezTo>
                    <a:pt x="36" y="0"/>
                    <a:pt x="33" y="0"/>
                    <a:pt x="33" y="0"/>
                  </a:cubicBezTo>
                  <a:cubicBezTo>
                    <a:pt x="33" y="0"/>
                    <a:pt x="31" y="0"/>
                    <a:pt x="28" y="1"/>
                  </a:cubicBezTo>
                  <a:cubicBezTo>
                    <a:pt x="17" y="7"/>
                    <a:pt x="11" y="10"/>
                    <a:pt x="10" y="11"/>
                  </a:cubicBezTo>
                  <a:cubicBezTo>
                    <a:pt x="5" y="13"/>
                    <a:pt x="3" y="16"/>
                    <a:pt x="3" y="16"/>
                  </a:cubicBezTo>
                  <a:cubicBezTo>
                    <a:pt x="3" y="16"/>
                    <a:pt x="0" y="19"/>
                    <a:pt x="3" y="27"/>
                  </a:cubicBezTo>
                  <a:cubicBezTo>
                    <a:pt x="5" y="33"/>
                    <a:pt x="13" y="52"/>
                    <a:pt x="19" y="63"/>
                  </a:cubicBezTo>
                  <a:cubicBezTo>
                    <a:pt x="20" y="67"/>
                    <a:pt x="22" y="69"/>
                    <a:pt x="23" y="70"/>
                  </a:cubicBezTo>
                  <a:cubicBezTo>
                    <a:pt x="25" y="72"/>
                    <a:pt x="28" y="73"/>
                    <a:pt x="38" y="69"/>
                  </a:cubicBezTo>
                  <a:cubicBezTo>
                    <a:pt x="41" y="67"/>
                    <a:pt x="44" y="66"/>
                    <a:pt x="47" y="64"/>
                  </a:cubicBezTo>
                  <a:cubicBezTo>
                    <a:pt x="48" y="63"/>
                    <a:pt x="49" y="63"/>
                    <a:pt x="50" y="62"/>
                  </a:cubicBezTo>
                  <a:cubicBezTo>
                    <a:pt x="51" y="62"/>
                    <a:pt x="54" y="60"/>
                    <a:pt x="57" y="59"/>
                  </a:cubicBezTo>
                  <a:close/>
                </a:path>
              </a:pathLst>
            </a:custGeom>
            <a:solidFill>
              <a:srgbClr val="FBFAF9"/>
            </a:solidFill>
            <a:ln>
              <a:noFill/>
            </a:ln>
            <a:extLst>
              <a:ext uri="{91240B29-F687-4F45-9708-019B960494DF}">
                <a14:hiddenLine xmlns=""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mn-lt"/>
                <a:ea typeface="+mn-ea"/>
                <a:cs typeface="+mn-ea"/>
                <a:sym typeface="+mn-lt"/>
              </a:endParaRPr>
            </a:p>
          </p:txBody>
        </p:sp>
        <p:sp>
          <p:nvSpPr>
            <p:cNvPr id="55" name="Freeform 8"/>
            <p:cNvSpPr/>
            <p:nvPr/>
          </p:nvSpPr>
          <p:spPr bwMode="auto">
            <a:xfrm>
              <a:off x="2954" y="1361"/>
              <a:ext cx="5" cy="0"/>
            </a:xfrm>
            <a:custGeom>
              <a:avLst/>
              <a:gdLst>
                <a:gd name="T0" fmla="*/ 2 w 2"/>
                <a:gd name="T1" fmla="*/ 0 h 1"/>
                <a:gd name="T2" fmla="*/ 0 w 2"/>
                <a:gd name="T3" fmla="*/ 1 h 1"/>
                <a:gd name="T4" fmla="*/ 2 w 2"/>
                <a:gd name="T5" fmla="*/ 0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0" y="0"/>
                    <a:pt x="0" y="1"/>
                  </a:cubicBezTo>
                  <a:cubicBezTo>
                    <a:pt x="0" y="0"/>
                    <a:pt x="1" y="0"/>
                    <a:pt x="2" y="0"/>
                  </a:cubicBezTo>
                  <a:cubicBezTo>
                    <a:pt x="2" y="0"/>
                    <a:pt x="2" y="0"/>
                    <a:pt x="2" y="0"/>
                  </a:cubicBezTo>
                </a:path>
              </a:pathLst>
            </a:custGeom>
            <a:solidFill>
              <a:srgbClr val="EEEBEA"/>
            </a:solidFill>
            <a:ln>
              <a:noFill/>
            </a:ln>
            <a:extLst>
              <a:ext uri="{91240B29-F687-4F45-9708-019B960494DF}">
                <a14:hiddenLine xmlns=""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mn-lt"/>
                <a:ea typeface="+mn-ea"/>
                <a:cs typeface="+mn-ea"/>
                <a:sym typeface="+mn-lt"/>
              </a:endParaRPr>
            </a:p>
          </p:txBody>
        </p:sp>
        <p:sp>
          <p:nvSpPr>
            <p:cNvPr id="56" name="Freeform 9"/>
            <p:cNvSpPr/>
            <p:nvPr/>
          </p:nvSpPr>
          <p:spPr bwMode="auto">
            <a:xfrm>
              <a:off x="2943" y="1496"/>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cubicBezTo>
                    <a:pt x="1" y="0"/>
                    <a:pt x="1" y="0"/>
                    <a:pt x="1" y="0"/>
                  </a:cubicBezTo>
                </a:path>
              </a:pathLst>
            </a:custGeom>
            <a:solidFill>
              <a:srgbClr val="578C94"/>
            </a:solidFill>
            <a:ln>
              <a:noFill/>
            </a:ln>
            <a:extLst>
              <a:ext uri="{91240B29-F687-4F45-9708-019B960494DF}">
                <a14:hiddenLine xmlns=""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mn-lt"/>
                <a:ea typeface="+mn-ea"/>
                <a:cs typeface="+mn-ea"/>
                <a:sym typeface="+mn-lt"/>
              </a:endParaRPr>
            </a:p>
          </p:txBody>
        </p:sp>
        <p:sp>
          <p:nvSpPr>
            <p:cNvPr id="57" name="Freeform 10"/>
            <p:cNvSpPr>
              <a:spLocks noEditPoints="1"/>
            </p:cNvSpPr>
            <p:nvPr/>
          </p:nvSpPr>
          <p:spPr bwMode="auto">
            <a:xfrm>
              <a:off x="2511" y="1361"/>
              <a:ext cx="539" cy="322"/>
            </a:xfrm>
            <a:custGeom>
              <a:avLst/>
              <a:gdLst>
                <a:gd name="T0" fmla="*/ 7 w 309"/>
                <a:gd name="T1" fmla="*/ 184 h 184"/>
                <a:gd name="T2" fmla="*/ 9 w 309"/>
                <a:gd name="T3" fmla="*/ 184 h 184"/>
                <a:gd name="T4" fmla="*/ 9 w 309"/>
                <a:gd name="T5" fmla="*/ 178 h 184"/>
                <a:gd name="T6" fmla="*/ 8 w 309"/>
                <a:gd name="T7" fmla="*/ 180 h 184"/>
                <a:gd name="T8" fmla="*/ 9 w 309"/>
                <a:gd name="T9" fmla="*/ 178 h 184"/>
                <a:gd name="T10" fmla="*/ 34 w 309"/>
                <a:gd name="T11" fmla="*/ 174 h 184"/>
                <a:gd name="T12" fmla="*/ 34 w 309"/>
                <a:gd name="T13" fmla="*/ 179 h 184"/>
                <a:gd name="T14" fmla="*/ 36 w 309"/>
                <a:gd name="T15" fmla="*/ 176 h 184"/>
                <a:gd name="T16" fmla="*/ 38 w 309"/>
                <a:gd name="T17" fmla="*/ 176 h 184"/>
                <a:gd name="T18" fmla="*/ 84 w 309"/>
                <a:gd name="T19" fmla="*/ 144 h 184"/>
                <a:gd name="T20" fmla="*/ 85 w 309"/>
                <a:gd name="T21" fmla="*/ 145 h 184"/>
                <a:gd name="T22" fmla="*/ 84 w 309"/>
                <a:gd name="T23" fmla="*/ 144 h 184"/>
                <a:gd name="T24" fmla="*/ 0 w 309"/>
                <a:gd name="T25" fmla="*/ 135 h 184"/>
                <a:gd name="T26" fmla="*/ 1 w 309"/>
                <a:gd name="T27" fmla="*/ 135 h 184"/>
                <a:gd name="T28" fmla="*/ 138 w 309"/>
                <a:gd name="T29" fmla="*/ 123 h 184"/>
                <a:gd name="T30" fmla="*/ 139 w 309"/>
                <a:gd name="T31" fmla="*/ 123 h 184"/>
                <a:gd name="T32" fmla="*/ 154 w 309"/>
                <a:gd name="T33" fmla="*/ 115 h 184"/>
                <a:gd name="T34" fmla="*/ 154 w 309"/>
                <a:gd name="T35" fmla="*/ 116 h 184"/>
                <a:gd name="T36" fmla="*/ 154 w 309"/>
                <a:gd name="T37" fmla="*/ 115 h 184"/>
                <a:gd name="T38" fmla="*/ 50 w 309"/>
                <a:gd name="T39" fmla="*/ 113 h 184"/>
                <a:gd name="T40" fmla="*/ 53 w 309"/>
                <a:gd name="T41" fmla="*/ 115 h 184"/>
                <a:gd name="T42" fmla="*/ 146 w 309"/>
                <a:gd name="T43" fmla="*/ 113 h 184"/>
                <a:gd name="T44" fmla="*/ 147 w 309"/>
                <a:gd name="T45" fmla="*/ 114 h 184"/>
                <a:gd name="T46" fmla="*/ 146 w 309"/>
                <a:gd name="T47" fmla="*/ 113 h 184"/>
                <a:gd name="T48" fmla="*/ 149 w 309"/>
                <a:gd name="T49" fmla="*/ 111 h 184"/>
                <a:gd name="T50" fmla="*/ 151 w 309"/>
                <a:gd name="T51" fmla="*/ 111 h 184"/>
                <a:gd name="T52" fmla="*/ 165 w 309"/>
                <a:gd name="T53" fmla="*/ 109 h 184"/>
                <a:gd name="T54" fmla="*/ 162 w 309"/>
                <a:gd name="T55" fmla="*/ 113 h 184"/>
                <a:gd name="T56" fmla="*/ 166 w 309"/>
                <a:gd name="T57" fmla="*/ 111 h 184"/>
                <a:gd name="T58" fmla="*/ 184 w 309"/>
                <a:gd name="T59" fmla="*/ 107 h 184"/>
                <a:gd name="T60" fmla="*/ 184 w 309"/>
                <a:gd name="T61" fmla="*/ 109 h 184"/>
                <a:gd name="T62" fmla="*/ 184 w 309"/>
                <a:gd name="T63" fmla="*/ 107 h 184"/>
                <a:gd name="T64" fmla="*/ 50 w 309"/>
                <a:gd name="T65" fmla="*/ 109 h 184"/>
                <a:gd name="T66" fmla="*/ 53 w 309"/>
                <a:gd name="T67" fmla="*/ 111 h 184"/>
                <a:gd name="T68" fmla="*/ 53 w 309"/>
                <a:gd name="T69" fmla="*/ 107 h 184"/>
                <a:gd name="T70" fmla="*/ 248 w 309"/>
                <a:gd name="T71" fmla="*/ 77 h 184"/>
                <a:gd name="T72" fmla="*/ 249 w 309"/>
                <a:gd name="T73" fmla="*/ 77 h 184"/>
                <a:gd name="T74" fmla="*/ 249 w 309"/>
                <a:gd name="T75" fmla="*/ 75 h 184"/>
                <a:gd name="T76" fmla="*/ 252 w 309"/>
                <a:gd name="T77" fmla="*/ 67 h 184"/>
                <a:gd name="T78" fmla="*/ 252 w 309"/>
                <a:gd name="T79" fmla="*/ 70 h 184"/>
                <a:gd name="T80" fmla="*/ 268 w 309"/>
                <a:gd name="T81" fmla="*/ 64 h 184"/>
                <a:gd name="T82" fmla="*/ 266 w 309"/>
                <a:gd name="T83" fmla="*/ 66 h 184"/>
                <a:gd name="T84" fmla="*/ 268 w 309"/>
                <a:gd name="T85" fmla="*/ 66 h 184"/>
                <a:gd name="T86" fmla="*/ 276 w 309"/>
                <a:gd name="T87" fmla="*/ 54 h 184"/>
                <a:gd name="T88" fmla="*/ 276 w 309"/>
                <a:gd name="T89" fmla="*/ 55 h 184"/>
                <a:gd name="T90" fmla="*/ 276 w 309"/>
                <a:gd name="T91" fmla="*/ 54 h 184"/>
                <a:gd name="T92" fmla="*/ 307 w 309"/>
                <a:gd name="T93" fmla="*/ 17 h 184"/>
                <a:gd name="T94" fmla="*/ 309 w 309"/>
                <a:gd name="T95" fmla="*/ 17 h 184"/>
                <a:gd name="T96" fmla="*/ 254 w 309"/>
                <a:gd name="T97" fmla="*/ 11 h 184"/>
                <a:gd name="T98" fmla="*/ 254 w 309"/>
                <a:gd name="T99" fmla="*/ 12 h 184"/>
                <a:gd name="T100" fmla="*/ 254 w 309"/>
                <a:gd name="T101" fmla="*/ 11 h 184"/>
                <a:gd name="T102" fmla="*/ 304 w 309"/>
                <a:gd name="T103" fmla="*/ 12 h 184"/>
                <a:gd name="T104" fmla="*/ 308 w 309"/>
                <a:gd name="T105" fmla="*/ 14 h 184"/>
                <a:gd name="T106" fmla="*/ 307 w 309"/>
                <a:gd name="T107" fmla="*/ 11 h 184"/>
                <a:gd name="T108" fmla="*/ 305 w 309"/>
                <a:gd name="T109" fmla="*/ 10 h 184"/>
                <a:gd name="T110" fmla="*/ 245 w 309"/>
                <a:gd name="T111" fmla="*/ 12 h 184"/>
                <a:gd name="T112" fmla="*/ 245 w 309"/>
                <a:gd name="T113" fmla="*/ 10 h 184"/>
                <a:gd name="T114" fmla="*/ 257 w 309"/>
                <a:gd name="T115" fmla="*/ 0 h 184"/>
                <a:gd name="T116" fmla="*/ 254 w 309"/>
                <a:gd name="T117" fmla="*/ 1 h 184"/>
                <a:gd name="T118" fmla="*/ 255 w 309"/>
                <a:gd name="T119"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9" h="184">
                  <a:moveTo>
                    <a:pt x="8" y="183"/>
                  </a:moveTo>
                  <a:cubicBezTo>
                    <a:pt x="7" y="183"/>
                    <a:pt x="7" y="183"/>
                    <a:pt x="7" y="184"/>
                  </a:cubicBezTo>
                  <a:cubicBezTo>
                    <a:pt x="7" y="184"/>
                    <a:pt x="8" y="184"/>
                    <a:pt x="8" y="184"/>
                  </a:cubicBezTo>
                  <a:cubicBezTo>
                    <a:pt x="8" y="184"/>
                    <a:pt x="9" y="184"/>
                    <a:pt x="9" y="184"/>
                  </a:cubicBezTo>
                  <a:cubicBezTo>
                    <a:pt x="9" y="183"/>
                    <a:pt x="8" y="183"/>
                    <a:pt x="8" y="183"/>
                  </a:cubicBezTo>
                  <a:moveTo>
                    <a:pt x="9" y="178"/>
                  </a:moveTo>
                  <a:cubicBezTo>
                    <a:pt x="8" y="178"/>
                    <a:pt x="7" y="180"/>
                    <a:pt x="8" y="180"/>
                  </a:cubicBezTo>
                  <a:cubicBezTo>
                    <a:pt x="8" y="180"/>
                    <a:pt x="8" y="180"/>
                    <a:pt x="8" y="180"/>
                  </a:cubicBezTo>
                  <a:cubicBezTo>
                    <a:pt x="9" y="180"/>
                    <a:pt x="10" y="178"/>
                    <a:pt x="9" y="178"/>
                  </a:cubicBezTo>
                  <a:cubicBezTo>
                    <a:pt x="9" y="178"/>
                    <a:pt x="9" y="178"/>
                    <a:pt x="9" y="178"/>
                  </a:cubicBezTo>
                  <a:moveTo>
                    <a:pt x="35" y="171"/>
                  </a:moveTo>
                  <a:cubicBezTo>
                    <a:pt x="35" y="171"/>
                    <a:pt x="34" y="172"/>
                    <a:pt x="34" y="174"/>
                  </a:cubicBezTo>
                  <a:cubicBezTo>
                    <a:pt x="34" y="174"/>
                    <a:pt x="34" y="174"/>
                    <a:pt x="34" y="174"/>
                  </a:cubicBezTo>
                  <a:cubicBezTo>
                    <a:pt x="33" y="175"/>
                    <a:pt x="32" y="179"/>
                    <a:pt x="34" y="179"/>
                  </a:cubicBezTo>
                  <a:cubicBezTo>
                    <a:pt x="34" y="179"/>
                    <a:pt x="34" y="179"/>
                    <a:pt x="35" y="179"/>
                  </a:cubicBezTo>
                  <a:cubicBezTo>
                    <a:pt x="35" y="178"/>
                    <a:pt x="36" y="177"/>
                    <a:pt x="36" y="176"/>
                  </a:cubicBezTo>
                  <a:cubicBezTo>
                    <a:pt x="37" y="176"/>
                    <a:pt x="37" y="176"/>
                    <a:pt x="38" y="176"/>
                  </a:cubicBezTo>
                  <a:cubicBezTo>
                    <a:pt x="38" y="176"/>
                    <a:pt x="38" y="176"/>
                    <a:pt x="38" y="176"/>
                  </a:cubicBezTo>
                  <a:cubicBezTo>
                    <a:pt x="39" y="176"/>
                    <a:pt x="37" y="171"/>
                    <a:pt x="35" y="171"/>
                  </a:cubicBezTo>
                  <a:moveTo>
                    <a:pt x="84" y="144"/>
                  </a:moveTo>
                  <a:cubicBezTo>
                    <a:pt x="84" y="144"/>
                    <a:pt x="84" y="144"/>
                    <a:pt x="84" y="145"/>
                  </a:cubicBezTo>
                  <a:cubicBezTo>
                    <a:pt x="84" y="145"/>
                    <a:pt x="84" y="145"/>
                    <a:pt x="85" y="145"/>
                  </a:cubicBezTo>
                  <a:cubicBezTo>
                    <a:pt x="85" y="145"/>
                    <a:pt x="85" y="145"/>
                    <a:pt x="86" y="145"/>
                  </a:cubicBezTo>
                  <a:cubicBezTo>
                    <a:pt x="86" y="145"/>
                    <a:pt x="85" y="144"/>
                    <a:pt x="84" y="144"/>
                  </a:cubicBezTo>
                  <a:moveTo>
                    <a:pt x="1" y="134"/>
                  </a:moveTo>
                  <a:cubicBezTo>
                    <a:pt x="0" y="135"/>
                    <a:pt x="0" y="135"/>
                    <a:pt x="0" y="135"/>
                  </a:cubicBezTo>
                  <a:cubicBezTo>
                    <a:pt x="0" y="135"/>
                    <a:pt x="0" y="135"/>
                    <a:pt x="1" y="135"/>
                  </a:cubicBezTo>
                  <a:cubicBezTo>
                    <a:pt x="1" y="135"/>
                    <a:pt x="1" y="135"/>
                    <a:pt x="1" y="135"/>
                  </a:cubicBezTo>
                  <a:cubicBezTo>
                    <a:pt x="1" y="134"/>
                    <a:pt x="1" y="134"/>
                    <a:pt x="1" y="134"/>
                  </a:cubicBezTo>
                  <a:moveTo>
                    <a:pt x="138" y="123"/>
                  </a:moveTo>
                  <a:cubicBezTo>
                    <a:pt x="137" y="123"/>
                    <a:pt x="136" y="124"/>
                    <a:pt x="137" y="125"/>
                  </a:cubicBezTo>
                  <a:cubicBezTo>
                    <a:pt x="138" y="124"/>
                    <a:pt x="139" y="125"/>
                    <a:pt x="139" y="123"/>
                  </a:cubicBezTo>
                  <a:cubicBezTo>
                    <a:pt x="139" y="123"/>
                    <a:pt x="138" y="123"/>
                    <a:pt x="138" y="123"/>
                  </a:cubicBezTo>
                  <a:moveTo>
                    <a:pt x="154" y="115"/>
                  </a:moveTo>
                  <a:cubicBezTo>
                    <a:pt x="154" y="115"/>
                    <a:pt x="153" y="115"/>
                    <a:pt x="153" y="115"/>
                  </a:cubicBezTo>
                  <a:cubicBezTo>
                    <a:pt x="153" y="116"/>
                    <a:pt x="154" y="116"/>
                    <a:pt x="154" y="116"/>
                  </a:cubicBezTo>
                  <a:cubicBezTo>
                    <a:pt x="155" y="116"/>
                    <a:pt x="155" y="116"/>
                    <a:pt x="155" y="116"/>
                  </a:cubicBezTo>
                  <a:cubicBezTo>
                    <a:pt x="155" y="115"/>
                    <a:pt x="155" y="115"/>
                    <a:pt x="154" y="115"/>
                  </a:cubicBezTo>
                  <a:moveTo>
                    <a:pt x="50" y="113"/>
                  </a:moveTo>
                  <a:cubicBezTo>
                    <a:pt x="50" y="113"/>
                    <a:pt x="50" y="113"/>
                    <a:pt x="50" y="113"/>
                  </a:cubicBezTo>
                  <a:cubicBezTo>
                    <a:pt x="50" y="114"/>
                    <a:pt x="52" y="115"/>
                    <a:pt x="52" y="115"/>
                  </a:cubicBezTo>
                  <a:cubicBezTo>
                    <a:pt x="53" y="115"/>
                    <a:pt x="53" y="115"/>
                    <a:pt x="53" y="115"/>
                  </a:cubicBezTo>
                  <a:cubicBezTo>
                    <a:pt x="53" y="114"/>
                    <a:pt x="51" y="113"/>
                    <a:pt x="50" y="113"/>
                  </a:cubicBezTo>
                  <a:moveTo>
                    <a:pt x="146" y="113"/>
                  </a:moveTo>
                  <a:cubicBezTo>
                    <a:pt x="146" y="113"/>
                    <a:pt x="146" y="113"/>
                    <a:pt x="146" y="113"/>
                  </a:cubicBezTo>
                  <a:cubicBezTo>
                    <a:pt x="145" y="114"/>
                    <a:pt x="146" y="114"/>
                    <a:pt x="147" y="114"/>
                  </a:cubicBezTo>
                  <a:cubicBezTo>
                    <a:pt x="147" y="114"/>
                    <a:pt x="147" y="114"/>
                    <a:pt x="147" y="113"/>
                  </a:cubicBezTo>
                  <a:cubicBezTo>
                    <a:pt x="148" y="113"/>
                    <a:pt x="147" y="113"/>
                    <a:pt x="146" y="113"/>
                  </a:cubicBezTo>
                  <a:moveTo>
                    <a:pt x="150" y="110"/>
                  </a:moveTo>
                  <a:cubicBezTo>
                    <a:pt x="149" y="110"/>
                    <a:pt x="149" y="110"/>
                    <a:pt x="149" y="111"/>
                  </a:cubicBezTo>
                  <a:cubicBezTo>
                    <a:pt x="149" y="111"/>
                    <a:pt x="150" y="111"/>
                    <a:pt x="150" y="111"/>
                  </a:cubicBezTo>
                  <a:cubicBezTo>
                    <a:pt x="151" y="111"/>
                    <a:pt x="151" y="111"/>
                    <a:pt x="151" y="111"/>
                  </a:cubicBezTo>
                  <a:cubicBezTo>
                    <a:pt x="151" y="111"/>
                    <a:pt x="150" y="110"/>
                    <a:pt x="150" y="110"/>
                  </a:cubicBezTo>
                  <a:moveTo>
                    <a:pt x="165" y="109"/>
                  </a:moveTo>
                  <a:cubicBezTo>
                    <a:pt x="165" y="109"/>
                    <a:pt x="163" y="110"/>
                    <a:pt x="162" y="111"/>
                  </a:cubicBezTo>
                  <a:cubicBezTo>
                    <a:pt x="161" y="112"/>
                    <a:pt x="161" y="113"/>
                    <a:pt x="162" y="113"/>
                  </a:cubicBezTo>
                  <a:cubicBezTo>
                    <a:pt x="162" y="113"/>
                    <a:pt x="163" y="113"/>
                    <a:pt x="164" y="113"/>
                  </a:cubicBezTo>
                  <a:cubicBezTo>
                    <a:pt x="166" y="111"/>
                    <a:pt x="166" y="111"/>
                    <a:pt x="166" y="111"/>
                  </a:cubicBezTo>
                  <a:cubicBezTo>
                    <a:pt x="166" y="110"/>
                    <a:pt x="166" y="109"/>
                    <a:pt x="165" y="109"/>
                  </a:cubicBezTo>
                  <a:moveTo>
                    <a:pt x="184" y="107"/>
                  </a:moveTo>
                  <a:cubicBezTo>
                    <a:pt x="184" y="107"/>
                    <a:pt x="183" y="109"/>
                    <a:pt x="184" y="109"/>
                  </a:cubicBezTo>
                  <a:cubicBezTo>
                    <a:pt x="184" y="109"/>
                    <a:pt x="184" y="109"/>
                    <a:pt x="184" y="109"/>
                  </a:cubicBezTo>
                  <a:cubicBezTo>
                    <a:pt x="184" y="109"/>
                    <a:pt x="185" y="107"/>
                    <a:pt x="184" y="107"/>
                  </a:cubicBezTo>
                  <a:cubicBezTo>
                    <a:pt x="184" y="107"/>
                    <a:pt x="184" y="107"/>
                    <a:pt x="184" y="107"/>
                  </a:cubicBezTo>
                  <a:moveTo>
                    <a:pt x="53" y="107"/>
                  </a:moveTo>
                  <a:cubicBezTo>
                    <a:pt x="51" y="107"/>
                    <a:pt x="50" y="108"/>
                    <a:pt x="50" y="109"/>
                  </a:cubicBezTo>
                  <a:cubicBezTo>
                    <a:pt x="50" y="110"/>
                    <a:pt x="50" y="111"/>
                    <a:pt x="51" y="111"/>
                  </a:cubicBezTo>
                  <a:cubicBezTo>
                    <a:pt x="52" y="111"/>
                    <a:pt x="52" y="111"/>
                    <a:pt x="53" y="111"/>
                  </a:cubicBezTo>
                  <a:cubicBezTo>
                    <a:pt x="54" y="111"/>
                    <a:pt x="54" y="108"/>
                    <a:pt x="54" y="107"/>
                  </a:cubicBezTo>
                  <a:cubicBezTo>
                    <a:pt x="53" y="107"/>
                    <a:pt x="53" y="107"/>
                    <a:pt x="53" y="107"/>
                  </a:cubicBezTo>
                  <a:moveTo>
                    <a:pt x="249" y="75"/>
                  </a:moveTo>
                  <a:cubicBezTo>
                    <a:pt x="249" y="75"/>
                    <a:pt x="249" y="76"/>
                    <a:pt x="248" y="77"/>
                  </a:cubicBezTo>
                  <a:cubicBezTo>
                    <a:pt x="248" y="77"/>
                    <a:pt x="248" y="77"/>
                    <a:pt x="248" y="77"/>
                  </a:cubicBezTo>
                  <a:cubicBezTo>
                    <a:pt x="249" y="77"/>
                    <a:pt x="249" y="77"/>
                    <a:pt x="249" y="77"/>
                  </a:cubicBezTo>
                  <a:cubicBezTo>
                    <a:pt x="250" y="77"/>
                    <a:pt x="250" y="76"/>
                    <a:pt x="251" y="76"/>
                  </a:cubicBezTo>
                  <a:cubicBezTo>
                    <a:pt x="250" y="76"/>
                    <a:pt x="250" y="75"/>
                    <a:pt x="249" y="75"/>
                  </a:cubicBezTo>
                  <a:moveTo>
                    <a:pt x="253" y="66"/>
                  </a:moveTo>
                  <a:cubicBezTo>
                    <a:pt x="252" y="67"/>
                    <a:pt x="252" y="67"/>
                    <a:pt x="252" y="67"/>
                  </a:cubicBezTo>
                  <a:cubicBezTo>
                    <a:pt x="250" y="67"/>
                    <a:pt x="250" y="67"/>
                    <a:pt x="250" y="67"/>
                  </a:cubicBezTo>
                  <a:cubicBezTo>
                    <a:pt x="250" y="70"/>
                    <a:pt x="251" y="70"/>
                    <a:pt x="252" y="70"/>
                  </a:cubicBezTo>
                  <a:cubicBezTo>
                    <a:pt x="254" y="70"/>
                    <a:pt x="258" y="66"/>
                    <a:pt x="253" y="66"/>
                  </a:cubicBezTo>
                  <a:moveTo>
                    <a:pt x="268" y="64"/>
                  </a:moveTo>
                  <a:cubicBezTo>
                    <a:pt x="268" y="64"/>
                    <a:pt x="268" y="65"/>
                    <a:pt x="268" y="65"/>
                  </a:cubicBezTo>
                  <a:cubicBezTo>
                    <a:pt x="266" y="66"/>
                    <a:pt x="266" y="66"/>
                    <a:pt x="266" y="66"/>
                  </a:cubicBezTo>
                  <a:cubicBezTo>
                    <a:pt x="266" y="67"/>
                    <a:pt x="266" y="67"/>
                    <a:pt x="267" y="67"/>
                  </a:cubicBezTo>
                  <a:cubicBezTo>
                    <a:pt x="267" y="67"/>
                    <a:pt x="268" y="67"/>
                    <a:pt x="268" y="66"/>
                  </a:cubicBezTo>
                  <a:cubicBezTo>
                    <a:pt x="269" y="66"/>
                    <a:pt x="269" y="64"/>
                    <a:pt x="268" y="64"/>
                  </a:cubicBezTo>
                  <a:moveTo>
                    <a:pt x="276" y="54"/>
                  </a:moveTo>
                  <a:cubicBezTo>
                    <a:pt x="276" y="54"/>
                    <a:pt x="275" y="55"/>
                    <a:pt x="276" y="55"/>
                  </a:cubicBezTo>
                  <a:cubicBezTo>
                    <a:pt x="276" y="55"/>
                    <a:pt x="276" y="55"/>
                    <a:pt x="276" y="55"/>
                  </a:cubicBezTo>
                  <a:cubicBezTo>
                    <a:pt x="276" y="55"/>
                    <a:pt x="277" y="54"/>
                    <a:pt x="276" y="54"/>
                  </a:cubicBezTo>
                  <a:cubicBezTo>
                    <a:pt x="276" y="54"/>
                    <a:pt x="276" y="54"/>
                    <a:pt x="276" y="54"/>
                  </a:cubicBezTo>
                  <a:moveTo>
                    <a:pt x="308" y="17"/>
                  </a:moveTo>
                  <a:cubicBezTo>
                    <a:pt x="308" y="17"/>
                    <a:pt x="307" y="17"/>
                    <a:pt x="307" y="17"/>
                  </a:cubicBezTo>
                  <a:cubicBezTo>
                    <a:pt x="307" y="18"/>
                    <a:pt x="308" y="18"/>
                    <a:pt x="308" y="18"/>
                  </a:cubicBezTo>
                  <a:cubicBezTo>
                    <a:pt x="309" y="18"/>
                    <a:pt x="309" y="18"/>
                    <a:pt x="309" y="17"/>
                  </a:cubicBezTo>
                  <a:cubicBezTo>
                    <a:pt x="309" y="17"/>
                    <a:pt x="308" y="17"/>
                    <a:pt x="308" y="17"/>
                  </a:cubicBezTo>
                  <a:moveTo>
                    <a:pt x="254" y="11"/>
                  </a:moveTo>
                  <a:cubicBezTo>
                    <a:pt x="253" y="11"/>
                    <a:pt x="253" y="11"/>
                    <a:pt x="253" y="11"/>
                  </a:cubicBezTo>
                  <a:cubicBezTo>
                    <a:pt x="253" y="11"/>
                    <a:pt x="254" y="12"/>
                    <a:pt x="254" y="12"/>
                  </a:cubicBezTo>
                  <a:cubicBezTo>
                    <a:pt x="254" y="12"/>
                    <a:pt x="255" y="12"/>
                    <a:pt x="255" y="11"/>
                  </a:cubicBezTo>
                  <a:cubicBezTo>
                    <a:pt x="255" y="11"/>
                    <a:pt x="254" y="11"/>
                    <a:pt x="254" y="11"/>
                  </a:cubicBezTo>
                  <a:moveTo>
                    <a:pt x="305" y="10"/>
                  </a:moveTo>
                  <a:cubicBezTo>
                    <a:pt x="304" y="10"/>
                    <a:pt x="304" y="11"/>
                    <a:pt x="304" y="12"/>
                  </a:cubicBezTo>
                  <a:cubicBezTo>
                    <a:pt x="305" y="13"/>
                    <a:pt x="306" y="14"/>
                    <a:pt x="307" y="14"/>
                  </a:cubicBezTo>
                  <a:cubicBezTo>
                    <a:pt x="307" y="14"/>
                    <a:pt x="308" y="14"/>
                    <a:pt x="308" y="14"/>
                  </a:cubicBezTo>
                  <a:cubicBezTo>
                    <a:pt x="308" y="14"/>
                    <a:pt x="308" y="14"/>
                    <a:pt x="308" y="14"/>
                  </a:cubicBezTo>
                  <a:cubicBezTo>
                    <a:pt x="308" y="13"/>
                    <a:pt x="308" y="12"/>
                    <a:pt x="307" y="11"/>
                  </a:cubicBezTo>
                  <a:cubicBezTo>
                    <a:pt x="307" y="11"/>
                    <a:pt x="306" y="10"/>
                    <a:pt x="306" y="10"/>
                  </a:cubicBezTo>
                  <a:cubicBezTo>
                    <a:pt x="306" y="10"/>
                    <a:pt x="306" y="10"/>
                    <a:pt x="305" y="10"/>
                  </a:cubicBezTo>
                  <a:moveTo>
                    <a:pt x="245" y="10"/>
                  </a:moveTo>
                  <a:cubicBezTo>
                    <a:pt x="244" y="10"/>
                    <a:pt x="243" y="12"/>
                    <a:pt x="245" y="12"/>
                  </a:cubicBezTo>
                  <a:cubicBezTo>
                    <a:pt x="245" y="12"/>
                    <a:pt x="245" y="12"/>
                    <a:pt x="245" y="12"/>
                  </a:cubicBezTo>
                  <a:cubicBezTo>
                    <a:pt x="246" y="12"/>
                    <a:pt x="247" y="10"/>
                    <a:pt x="245" y="10"/>
                  </a:cubicBezTo>
                  <a:cubicBezTo>
                    <a:pt x="245" y="10"/>
                    <a:pt x="245" y="10"/>
                    <a:pt x="245" y="10"/>
                  </a:cubicBezTo>
                  <a:moveTo>
                    <a:pt x="257" y="0"/>
                  </a:moveTo>
                  <a:cubicBezTo>
                    <a:pt x="256" y="0"/>
                    <a:pt x="255" y="0"/>
                    <a:pt x="255" y="1"/>
                  </a:cubicBezTo>
                  <a:cubicBezTo>
                    <a:pt x="254" y="1"/>
                    <a:pt x="254" y="1"/>
                    <a:pt x="254" y="1"/>
                  </a:cubicBezTo>
                  <a:cubicBezTo>
                    <a:pt x="254" y="1"/>
                    <a:pt x="254" y="1"/>
                    <a:pt x="254" y="1"/>
                  </a:cubicBezTo>
                  <a:cubicBezTo>
                    <a:pt x="254" y="2"/>
                    <a:pt x="254" y="3"/>
                    <a:pt x="255" y="3"/>
                  </a:cubicBezTo>
                  <a:cubicBezTo>
                    <a:pt x="256" y="3"/>
                    <a:pt x="258" y="1"/>
                    <a:pt x="257" y="0"/>
                  </a:cubicBezTo>
                </a:path>
              </a:pathLst>
            </a:custGeom>
            <a:solidFill>
              <a:srgbClr val="D6CEC9"/>
            </a:solidFill>
            <a:ln>
              <a:noFill/>
            </a:ln>
            <a:extLst>
              <a:ext uri="{91240B29-F687-4F45-9708-019B960494DF}">
                <a14:hiddenLine xmlns=""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mn-lt"/>
                <a:ea typeface="+mn-ea"/>
                <a:cs typeface="+mn-ea"/>
                <a:sym typeface="+mn-lt"/>
              </a:endParaRPr>
            </a:p>
          </p:txBody>
        </p:sp>
      </p:grpSp>
      <p:sp>
        <p:nvSpPr>
          <p:cNvPr id="111" name="文本框 136"/>
          <p:cNvSpPr txBox="1"/>
          <p:nvPr/>
        </p:nvSpPr>
        <p:spPr>
          <a:xfrm>
            <a:off x="1257565" y="2907795"/>
            <a:ext cx="5222905" cy="369332"/>
          </a:xfrm>
          <a:prstGeom prst="rect">
            <a:avLst/>
          </a:prstGeom>
          <a:noFill/>
        </p:spPr>
        <p:txBody>
          <a:bodyPr wrap="none" rtlCol="0">
            <a:spAutoFit/>
          </a:bodyPr>
          <a:lstStyle/>
          <a:p>
            <a:pPr algn="ctr"/>
            <a:r>
              <a:rPr lang="zh-CN" altLang="en-US" sz="1800" b="1" dirty="0" smtClean="0">
                <a:blipFill dpi="0" rotWithShape="1">
                  <a:blip r:embed="rId9">
                    <a:extLst>
                      <a:ext uri="{28A0092B-C50C-407E-A947-70E740481C1C}">
                        <a14:useLocalDpi xmlns="" xmlns:a14="http://schemas.microsoft.com/office/drawing/2010/main" val="0"/>
                      </a:ext>
                    </a:extLst>
                  </a:blip>
                  <a:srcRect/>
                  <a:stretch>
                    <a:fillRect/>
                  </a:stretch>
                </a:blipFill>
                <a:latin typeface="+mn-lt"/>
                <a:ea typeface="+mn-ea"/>
                <a:cs typeface="+mn-ea"/>
                <a:sym typeface="+mn-lt"/>
              </a:rPr>
              <a:t>                                     基于</a:t>
            </a:r>
            <a:r>
              <a:rPr lang="en-US" altLang="zh-CN" sz="1800" b="1" dirty="0" smtClean="0">
                <a:blipFill dpi="0" rotWithShape="1">
                  <a:blip r:embed="rId9">
                    <a:extLst>
                      <a:ext uri="{28A0092B-C50C-407E-A947-70E740481C1C}">
                        <a14:useLocalDpi xmlns="" xmlns:a14="http://schemas.microsoft.com/office/drawing/2010/main" val="0"/>
                      </a:ext>
                    </a:extLst>
                  </a:blip>
                  <a:srcRect/>
                  <a:stretch>
                    <a:fillRect/>
                  </a:stretch>
                </a:blipFill>
                <a:latin typeface="+mn-lt"/>
                <a:ea typeface="+mn-ea"/>
                <a:cs typeface="+mn-ea"/>
                <a:sym typeface="+mn-lt"/>
              </a:rPr>
              <a:t>AI</a:t>
            </a:r>
            <a:r>
              <a:rPr lang="zh-CN" altLang="en-US" sz="1800" b="1" dirty="0" smtClean="0">
                <a:blipFill dpi="0" rotWithShape="1">
                  <a:blip r:embed="rId9">
                    <a:extLst>
                      <a:ext uri="{28A0092B-C50C-407E-A947-70E740481C1C}">
                        <a14:useLocalDpi xmlns="" xmlns:a14="http://schemas.microsoft.com/office/drawing/2010/main" val="0"/>
                      </a:ext>
                    </a:extLst>
                  </a:blip>
                  <a:srcRect/>
                  <a:stretch>
                    <a:fillRect/>
                  </a:stretch>
                </a:blipFill>
                <a:latin typeface="+mn-lt"/>
                <a:ea typeface="+mn-ea"/>
                <a:cs typeface="+mn-ea"/>
                <a:sym typeface="+mn-lt"/>
              </a:rPr>
              <a:t>语音识别的</a:t>
            </a:r>
            <a:r>
              <a:rPr lang="en-US" altLang="zh-CN" sz="1800" b="1" dirty="0" err="1" smtClean="0">
                <a:blipFill dpi="0" rotWithShape="1">
                  <a:blip r:embed="rId9">
                    <a:extLst>
                      <a:ext uri="{28A0092B-C50C-407E-A947-70E740481C1C}">
                        <a14:useLocalDpi xmlns="" xmlns:a14="http://schemas.microsoft.com/office/drawing/2010/main" val="0"/>
                      </a:ext>
                    </a:extLst>
                  </a:blip>
                  <a:srcRect/>
                  <a:stretch>
                    <a:fillRect/>
                  </a:stretch>
                </a:blipFill>
                <a:latin typeface="+mn-lt"/>
                <a:ea typeface="+mn-ea"/>
                <a:cs typeface="+mn-ea"/>
                <a:sym typeface="+mn-lt"/>
              </a:rPr>
              <a:t>websocket</a:t>
            </a:r>
            <a:r>
              <a:rPr lang="zh-CN" altLang="en-US" sz="1800" b="1" dirty="0" smtClean="0">
                <a:blipFill dpi="0" rotWithShape="1">
                  <a:blip r:embed="rId9">
                    <a:extLst>
                      <a:ext uri="{28A0092B-C50C-407E-A947-70E740481C1C}">
                        <a14:useLocalDpi xmlns="" xmlns:a14="http://schemas.microsoft.com/office/drawing/2010/main" val="0"/>
                      </a:ext>
                    </a:extLst>
                  </a:blip>
                  <a:srcRect/>
                  <a:stretch>
                    <a:fillRect/>
                  </a:stretch>
                </a:blipFill>
                <a:latin typeface="+mn-lt"/>
                <a:ea typeface="+mn-ea"/>
                <a:cs typeface="+mn-ea"/>
                <a:sym typeface="+mn-lt"/>
              </a:rPr>
              <a:t>聊天室</a:t>
            </a:r>
            <a:endParaRPr lang="zh-CN" altLang="en-US" sz="1800" b="1" dirty="0">
              <a:blipFill dpi="0" rotWithShape="1">
                <a:blip r:embed="rId9">
                  <a:extLst>
                    <a:ext uri="{28A0092B-C50C-407E-A947-70E740481C1C}">
                      <a14:useLocalDpi xmlns="" xmlns:a14="http://schemas.microsoft.com/office/drawing/2010/main" val="0"/>
                    </a:ext>
                  </a:extLst>
                </a:blip>
                <a:srcRect/>
                <a:stretch>
                  <a:fillRect/>
                </a:stretch>
              </a:blipFill>
              <a:latin typeface="+mn-lt"/>
              <a:ea typeface="+mn-ea"/>
              <a:cs typeface="+mn-ea"/>
              <a:sym typeface="+mn-lt"/>
            </a:endParaRPr>
          </a:p>
        </p:txBody>
      </p:sp>
      <p:sp>
        <p:nvSpPr>
          <p:cNvPr id="113" name="文本框 138"/>
          <p:cNvSpPr txBox="1"/>
          <p:nvPr/>
        </p:nvSpPr>
        <p:spPr>
          <a:xfrm>
            <a:off x="2526700" y="3654714"/>
            <a:ext cx="1531188" cy="323165"/>
          </a:xfrm>
          <a:prstGeom prst="rect">
            <a:avLst/>
          </a:prstGeom>
          <a:noFill/>
        </p:spPr>
        <p:txBody>
          <a:bodyPr wrap="none" rtlCol="0">
            <a:spAutoFit/>
          </a:bodyPr>
          <a:lstStyle/>
          <a:p>
            <a:pPr algn="l"/>
            <a:r>
              <a:rPr lang="zh-CN" altLang="en-US" sz="1500" b="1" dirty="0">
                <a:blipFill dpi="0" rotWithShape="1">
                  <a:blip r:embed="rId10">
                    <a:extLst>
                      <a:ext uri="{28A0092B-C50C-407E-A947-70E740481C1C}">
                        <a14:useLocalDpi xmlns="" xmlns:a14="http://schemas.microsoft.com/office/drawing/2010/main" val="0"/>
                      </a:ext>
                    </a:extLst>
                  </a:blip>
                  <a:srcRect/>
                  <a:stretch>
                    <a:fillRect/>
                  </a:stretch>
                </a:blipFill>
                <a:latin typeface="+mn-lt"/>
                <a:ea typeface="+mn-ea"/>
                <a:cs typeface="+mn-ea"/>
                <a:sym typeface="+mn-lt"/>
              </a:rPr>
              <a:t>答辩人</a:t>
            </a:r>
            <a:r>
              <a:rPr lang="zh-CN" altLang="en-US" sz="1500" b="1" dirty="0" smtClean="0">
                <a:blipFill dpi="0" rotWithShape="1">
                  <a:blip r:embed="rId10">
                    <a:extLst>
                      <a:ext uri="{28A0092B-C50C-407E-A947-70E740481C1C}">
                        <a14:useLocalDpi xmlns="" xmlns:a14="http://schemas.microsoft.com/office/drawing/2010/main" val="0"/>
                      </a:ext>
                    </a:extLst>
                  </a:blip>
                  <a:srcRect/>
                  <a:stretch>
                    <a:fillRect/>
                  </a:stretch>
                </a:blipFill>
                <a:latin typeface="+mn-lt"/>
                <a:ea typeface="+mn-ea"/>
                <a:cs typeface="+mn-ea"/>
                <a:sym typeface="+mn-lt"/>
              </a:rPr>
              <a:t>：陈俊松</a:t>
            </a:r>
            <a:endParaRPr lang="zh-CN" altLang="en-US" sz="1500" b="1" dirty="0" smtClean="0">
              <a:blipFill dpi="0" rotWithShape="1">
                <a:blip r:embed="rId10">
                  <a:extLst>
                    <a:ext uri="{28A0092B-C50C-407E-A947-70E740481C1C}">
                      <a14:useLocalDpi xmlns="" xmlns:a14="http://schemas.microsoft.com/office/drawing/2010/main" val="0"/>
                    </a:ext>
                  </a:extLst>
                </a:blip>
                <a:srcRect/>
                <a:stretch>
                  <a:fillRect/>
                </a:stretch>
              </a:blipFill>
              <a:latin typeface="+mn-lt"/>
              <a:ea typeface="+mn-ea"/>
              <a:cs typeface="+mn-ea"/>
              <a:sym typeface="+mn-lt"/>
            </a:endParaRPr>
          </a:p>
        </p:txBody>
      </p:sp>
      <p:grpSp>
        <p:nvGrpSpPr>
          <p:cNvPr id="114" name="组合 113"/>
          <p:cNvGrpSpPr/>
          <p:nvPr/>
        </p:nvGrpSpPr>
        <p:grpSpPr>
          <a:xfrm>
            <a:off x="4716488" y="3599847"/>
            <a:ext cx="274012" cy="427677"/>
            <a:chOff x="4763" y="15501938"/>
            <a:chExt cx="3094038" cy="4829175"/>
          </a:xfrm>
          <a:blipFill dpi="0" rotWithShape="1">
            <a:blip r:embed="rId10">
              <a:extLst>
                <a:ext uri="{28A0092B-C50C-407E-A947-70E740481C1C}">
                  <a14:useLocalDpi xmlns="" xmlns:a14="http://schemas.microsoft.com/office/drawing/2010/main" val="0"/>
                </a:ext>
              </a:extLst>
            </a:blip>
            <a:srcRect/>
            <a:stretch>
              <a:fillRect/>
            </a:stretch>
          </a:blipFill>
        </p:grpSpPr>
        <p:sp>
          <p:nvSpPr>
            <p:cNvPr id="115" name="Freeform 13"/>
            <p:cNvSpPr/>
            <p:nvPr/>
          </p:nvSpPr>
          <p:spPr bwMode="auto">
            <a:xfrm>
              <a:off x="4763" y="15501938"/>
              <a:ext cx="3094038" cy="3508375"/>
            </a:xfrm>
            <a:custGeom>
              <a:avLst/>
              <a:gdLst>
                <a:gd name="T0" fmla="*/ 482 w 731"/>
                <a:gd name="T1" fmla="*/ 828 h 828"/>
                <a:gd name="T2" fmla="*/ 443 w 731"/>
                <a:gd name="T3" fmla="*/ 788 h 828"/>
                <a:gd name="T4" fmla="*/ 443 w 731"/>
                <a:gd name="T5" fmla="*/ 732 h 828"/>
                <a:gd name="T6" fmla="*/ 492 w 731"/>
                <a:gd name="T7" fmla="*/ 635 h 828"/>
                <a:gd name="T8" fmla="*/ 652 w 731"/>
                <a:gd name="T9" fmla="*/ 366 h 828"/>
                <a:gd name="T10" fmla="*/ 365 w 731"/>
                <a:gd name="T11" fmla="*/ 79 h 828"/>
                <a:gd name="T12" fmla="*/ 79 w 731"/>
                <a:gd name="T13" fmla="*/ 366 h 828"/>
                <a:gd name="T14" fmla="*/ 239 w 731"/>
                <a:gd name="T15" fmla="*/ 635 h 828"/>
                <a:gd name="T16" fmla="*/ 288 w 731"/>
                <a:gd name="T17" fmla="*/ 732 h 828"/>
                <a:gd name="T18" fmla="*/ 288 w 731"/>
                <a:gd name="T19" fmla="*/ 788 h 828"/>
                <a:gd name="T20" fmla="*/ 248 w 731"/>
                <a:gd name="T21" fmla="*/ 828 h 828"/>
                <a:gd name="T22" fmla="*/ 209 w 731"/>
                <a:gd name="T23" fmla="*/ 788 h 828"/>
                <a:gd name="T24" fmla="*/ 209 w 731"/>
                <a:gd name="T25" fmla="*/ 732 h 828"/>
                <a:gd name="T26" fmla="*/ 192 w 731"/>
                <a:gd name="T27" fmla="*/ 699 h 828"/>
                <a:gd name="T28" fmla="*/ 0 w 731"/>
                <a:gd name="T29" fmla="*/ 366 h 828"/>
                <a:gd name="T30" fmla="*/ 365 w 731"/>
                <a:gd name="T31" fmla="*/ 0 h 828"/>
                <a:gd name="T32" fmla="*/ 731 w 731"/>
                <a:gd name="T33" fmla="*/ 366 h 828"/>
                <a:gd name="T34" fmla="*/ 539 w 731"/>
                <a:gd name="T35" fmla="*/ 699 h 828"/>
                <a:gd name="T36" fmla="*/ 522 w 731"/>
                <a:gd name="T37" fmla="*/ 732 h 828"/>
                <a:gd name="T38" fmla="*/ 522 w 731"/>
                <a:gd name="T39" fmla="*/ 788 h 828"/>
                <a:gd name="T40" fmla="*/ 482 w 731"/>
                <a:gd name="T41"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1" h="828">
                  <a:moveTo>
                    <a:pt x="482" y="828"/>
                  </a:moveTo>
                  <a:cubicBezTo>
                    <a:pt x="460" y="828"/>
                    <a:pt x="443" y="810"/>
                    <a:pt x="443" y="788"/>
                  </a:cubicBezTo>
                  <a:cubicBezTo>
                    <a:pt x="443" y="732"/>
                    <a:pt x="443" y="732"/>
                    <a:pt x="443" y="732"/>
                  </a:cubicBezTo>
                  <a:cubicBezTo>
                    <a:pt x="443" y="697"/>
                    <a:pt x="463" y="656"/>
                    <a:pt x="492" y="635"/>
                  </a:cubicBezTo>
                  <a:cubicBezTo>
                    <a:pt x="493" y="634"/>
                    <a:pt x="652" y="516"/>
                    <a:pt x="652" y="366"/>
                  </a:cubicBezTo>
                  <a:cubicBezTo>
                    <a:pt x="652" y="208"/>
                    <a:pt x="523" y="79"/>
                    <a:pt x="365" y="79"/>
                  </a:cubicBezTo>
                  <a:cubicBezTo>
                    <a:pt x="207" y="79"/>
                    <a:pt x="79" y="208"/>
                    <a:pt x="79" y="366"/>
                  </a:cubicBezTo>
                  <a:cubicBezTo>
                    <a:pt x="79" y="517"/>
                    <a:pt x="237" y="634"/>
                    <a:pt x="239" y="635"/>
                  </a:cubicBezTo>
                  <a:cubicBezTo>
                    <a:pt x="267" y="656"/>
                    <a:pt x="288" y="697"/>
                    <a:pt x="288" y="732"/>
                  </a:cubicBezTo>
                  <a:cubicBezTo>
                    <a:pt x="288" y="788"/>
                    <a:pt x="288" y="788"/>
                    <a:pt x="288" y="788"/>
                  </a:cubicBezTo>
                  <a:cubicBezTo>
                    <a:pt x="288" y="810"/>
                    <a:pt x="270" y="828"/>
                    <a:pt x="248" y="828"/>
                  </a:cubicBezTo>
                  <a:cubicBezTo>
                    <a:pt x="226" y="828"/>
                    <a:pt x="209" y="810"/>
                    <a:pt x="209" y="788"/>
                  </a:cubicBezTo>
                  <a:cubicBezTo>
                    <a:pt x="209" y="732"/>
                    <a:pt x="209" y="732"/>
                    <a:pt x="209" y="732"/>
                  </a:cubicBezTo>
                  <a:cubicBezTo>
                    <a:pt x="209" y="722"/>
                    <a:pt x="200" y="705"/>
                    <a:pt x="192" y="699"/>
                  </a:cubicBezTo>
                  <a:cubicBezTo>
                    <a:pt x="184" y="693"/>
                    <a:pt x="0" y="556"/>
                    <a:pt x="0" y="366"/>
                  </a:cubicBezTo>
                  <a:cubicBezTo>
                    <a:pt x="0" y="164"/>
                    <a:pt x="164" y="0"/>
                    <a:pt x="365" y="0"/>
                  </a:cubicBezTo>
                  <a:cubicBezTo>
                    <a:pt x="567" y="0"/>
                    <a:pt x="731" y="164"/>
                    <a:pt x="731" y="366"/>
                  </a:cubicBezTo>
                  <a:cubicBezTo>
                    <a:pt x="731" y="556"/>
                    <a:pt x="546" y="693"/>
                    <a:pt x="539" y="699"/>
                  </a:cubicBezTo>
                  <a:cubicBezTo>
                    <a:pt x="531" y="705"/>
                    <a:pt x="522" y="722"/>
                    <a:pt x="522" y="732"/>
                  </a:cubicBezTo>
                  <a:cubicBezTo>
                    <a:pt x="522" y="788"/>
                    <a:pt x="522" y="788"/>
                    <a:pt x="522" y="788"/>
                  </a:cubicBezTo>
                  <a:cubicBezTo>
                    <a:pt x="522" y="810"/>
                    <a:pt x="504" y="828"/>
                    <a:pt x="482" y="82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sp>
          <p:nvSpPr>
            <p:cNvPr id="116" name="Freeform 14"/>
            <p:cNvSpPr/>
            <p:nvPr/>
          </p:nvSpPr>
          <p:spPr bwMode="auto">
            <a:xfrm>
              <a:off x="914400" y="19137313"/>
              <a:ext cx="1274763" cy="1193800"/>
            </a:xfrm>
            <a:custGeom>
              <a:avLst/>
              <a:gdLst>
                <a:gd name="T0" fmla="*/ 301 w 301"/>
                <a:gd name="T1" fmla="*/ 0 h 282"/>
                <a:gd name="T2" fmla="*/ 301 w 301"/>
                <a:gd name="T3" fmla="*/ 107 h 282"/>
                <a:gd name="T4" fmla="*/ 249 w 301"/>
                <a:gd name="T5" fmla="*/ 195 h 282"/>
                <a:gd name="T6" fmla="*/ 190 w 301"/>
                <a:gd name="T7" fmla="*/ 252 h 282"/>
                <a:gd name="T8" fmla="*/ 150 w 301"/>
                <a:gd name="T9" fmla="*/ 282 h 282"/>
                <a:gd name="T10" fmla="*/ 111 w 301"/>
                <a:gd name="T11" fmla="*/ 252 h 282"/>
                <a:gd name="T12" fmla="*/ 52 w 301"/>
                <a:gd name="T13" fmla="*/ 195 h 282"/>
                <a:gd name="T14" fmla="*/ 0 w 301"/>
                <a:gd name="T15" fmla="*/ 107 h 282"/>
                <a:gd name="T16" fmla="*/ 0 w 301"/>
                <a:gd name="T17" fmla="*/ 0 h 282"/>
                <a:gd name="T18" fmla="*/ 301 w 301"/>
                <a:gd name="T1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1" h="282">
                  <a:moveTo>
                    <a:pt x="301" y="0"/>
                  </a:moveTo>
                  <a:cubicBezTo>
                    <a:pt x="301" y="0"/>
                    <a:pt x="301" y="85"/>
                    <a:pt x="301" y="107"/>
                  </a:cubicBezTo>
                  <a:cubicBezTo>
                    <a:pt x="301" y="152"/>
                    <a:pt x="277" y="176"/>
                    <a:pt x="249" y="195"/>
                  </a:cubicBezTo>
                  <a:cubicBezTo>
                    <a:pt x="221" y="213"/>
                    <a:pt x="199" y="230"/>
                    <a:pt x="190" y="252"/>
                  </a:cubicBezTo>
                  <a:cubicBezTo>
                    <a:pt x="190" y="252"/>
                    <a:pt x="185" y="282"/>
                    <a:pt x="150" y="282"/>
                  </a:cubicBezTo>
                  <a:cubicBezTo>
                    <a:pt x="116" y="282"/>
                    <a:pt x="111" y="252"/>
                    <a:pt x="111" y="252"/>
                  </a:cubicBezTo>
                  <a:cubicBezTo>
                    <a:pt x="102" y="230"/>
                    <a:pt x="79" y="213"/>
                    <a:pt x="52" y="195"/>
                  </a:cubicBezTo>
                  <a:cubicBezTo>
                    <a:pt x="24" y="176"/>
                    <a:pt x="0" y="152"/>
                    <a:pt x="0" y="107"/>
                  </a:cubicBezTo>
                  <a:cubicBezTo>
                    <a:pt x="0" y="85"/>
                    <a:pt x="0" y="0"/>
                    <a:pt x="0" y="0"/>
                  </a:cubicBezTo>
                  <a:lnTo>
                    <a:pt x="301"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sp>
          <p:nvSpPr>
            <p:cNvPr id="117" name="Freeform 15"/>
            <p:cNvSpPr/>
            <p:nvPr/>
          </p:nvSpPr>
          <p:spPr bwMode="auto">
            <a:xfrm>
              <a:off x="744538" y="19229388"/>
              <a:ext cx="1614488" cy="225425"/>
            </a:xfrm>
            <a:custGeom>
              <a:avLst/>
              <a:gdLst>
                <a:gd name="T0" fmla="*/ 354 w 381"/>
                <a:gd name="T1" fmla="*/ 53 h 53"/>
                <a:gd name="T2" fmla="*/ 26 w 381"/>
                <a:gd name="T3" fmla="*/ 53 h 53"/>
                <a:gd name="T4" fmla="*/ 0 w 381"/>
                <a:gd name="T5" fmla="*/ 27 h 53"/>
                <a:gd name="T6" fmla="*/ 26 w 381"/>
                <a:gd name="T7" fmla="*/ 0 h 53"/>
                <a:gd name="T8" fmla="*/ 354 w 381"/>
                <a:gd name="T9" fmla="*/ 0 h 53"/>
                <a:gd name="T10" fmla="*/ 381 w 381"/>
                <a:gd name="T11" fmla="*/ 27 h 53"/>
                <a:gd name="T12" fmla="*/ 354 w 38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381" h="53">
                  <a:moveTo>
                    <a:pt x="354" y="53"/>
                  </a:moveTo>
                  <a:cubicBezTo>
                    <a:pt x="26" y="53"/>
                    <a:pt x="26" y="53"/>
                    <a:pt x="26" y="53"/>
                  </a:cubicBezTo>
                  <a:cubicBezTo>
                    <a:pt x="12" y="53"/>
                    <a:pt x="0" y="41"/>
                    <a:pt x="0" y="27"/>
                  </a:cubicBezTo>
                  <a:cubicBezTo>
                    <a:pt x="0" y="12"/>
                    <a:pt x="12" y="0"/>
                    <a:pt x="26" y="0"/>
                  </a:cubicBezTo>
                  <a:cubicBezTo>
                    <a:pt x="354" y="0"/>
                    <a:pt x="354" y="0"/>
                    <a:pt x="354" y="0"/>
                  </a:cubicBezTo>
                  <a:cubicBezTo>
                    <a:pt x="369" y="0"/>
                    <a:pt x="381" y="12"/>
                    <a:pt x="381" y="27"/>
                  </a:cubicBezTo>
                  <a:cubicBezTo>
                    <a:pt x="381" y="41"/>
                    <a:pt x="369" y="53"/>
                    <a:pt x="354" y="5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sp>
          <p:nvSpPr>
            <p:cNvPr id="118" name="Freeform 16"/>
            <p:cNvSpPr/>
            <p:nvPr/>
          </p:nvSpPr>
          <p:spPr bwMode="auto">
            <a:xfrm>
              <a:off x="744538" y="19513550"/>
              <a:ext cx="1614488" cy="220663"/>
            </a:xfrm>
            <a:custGeom>
              <a:avLst/>
              <a:gdLst>
                <a:gd name="T0" fmla="*/ 354 w 381"/>
                <a:gd name="T1" fmla="*/ 52 h 52"/>
                <a:gd name="T2" fmla="*/ 26 w 381"/>
                <a:gd name="T3" fmla="*/ 52 h 52"/>
                <a:gd name="T4" fmla="*/ 0 w 381"/>
                <a:gd name="T5" fmla="*/ 26 h 52"/>
                <a:gd name="T6" fmla="*/ 26 w 381"/>
                <a:gd name="T7" fmla="*/ 0 h 52"/>
                <a:gd name="T8" fmla="*/ 354 w 381"/>
                <a:gd name="T9" fmla="*/ 0 h 52"/>
                <a:gd name="T10" fmla="*/ 381 w 381"/>
                <a:gd name="T11" fmla="*/ 26 h 52"/>
                <a:gd name="T12" fmla="*/ 354 w 381"/>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1" h="52">
                  <a:moveTo>
                    <a:pt x="354" y="52"/>
                  </a:moveTo>
                  <a:cubicBezTo>
                    <a:pt x="26" y="52"/>
                    <a:pt x="26" y="52"/>
                    <a:pt x="26" y="52"/>
                  </a:cubicBezTo>
                  <a:cubicBezTo>
                    <a:pt x="12" y="52"/>
                    <a:pt x="0" y="41"/>
                    <a:pt x="0" y="26"/>
                  </a:cubicBezTo>
                  <a:cubicBezTo>
                    <a:pt x="0" y="12"/>
                    <a:pt x="12" y="0"/>
                    <a:pt x="26" y="0"/>
                  </a:cubicBezTo>
                  <a:cubicBezTo>
                    <a:pt x="354" y="0"/>
                    <a:pt x="354" y="0"/>
                    <a:pt x="354" y="0"/>
                  </a:cubicBezTo>
                  <a:cubicBezTo>
                    <a:pt x="369" y="0"/>
                    <a:pt x="381" y="12"/>
                    <a:pt x="381" y="26"/>
                  </a:cubicBezTo>
                  <a:cubicBezTo>
                    <a:pt x="381" y="41"/>
                    <a:pt x="369" y="52"/>
                    <a:pt x="354" y="5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sp>
          <p:nvSpPr>
            <p:cNvPr id="119" name="Freeform 17"/>
            <p:cNvSpPr/>
            <p:nvPr/>
          </p:nvSpPr>
          <p:spPr bwMode="auto">
            <a:xfrm>
              <a:off x="1254125" y="18060988"/>
              <a:ext cx="592138" cy="147638"/>
            </a:xfrm>
            <a:custGeom>
              <a:avLst/>
              <a:gdLst>
                <a:gd name="T0" fmla="*/ 123 w 140"/>
                <a:gd name="T1" fmla="*/ 35 h 35"/>
                <a:gd name="T2" fmla="*/ 18 w 140"/>
                <a:gd name="T3" fmla="*/ 35 h 35"/>
                <a:gd name="T4" fmla="*/ 0 w 140"/>
                <a:gd name="T5" fmla="*/ 17 h 35"/>
                <a:gd name="T6" fmla="*/ 18 w 140"/>
                <a:gd name="T7" fmla="*/ 0 h 35"/>
                <a:gd name="T8" fmla="*/ 123 w 140"/>
                <a:gd name="T9" fmla="*/ 0 h 35"/>
                <a:gd name="T10" fmla="*/ 140 w 140"/>
                <a:gd name="T11" fmla="*/ 17 h 35"/>
                <a:gd name="T12" fmla="*/ 123 w 14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40" h="35">
                  <a:moveTo>
                    <a:pt x="123" y="35"/>
                  </a:moveTo>
                  <a:cubicBezTo>
                    <a:pt x="18" y="35"/>
                    <a:pt x="18" y="35"/>
                    <a:pt x="18" y="35"/>
                  </a:cubicBezTo>
                  <a:cubicBezTo>
                    <a:pt x="8" y="35"/>
                    <a:pt x="0" y="27"/>
                    <a:pt x="0" y="17"/>
                  </a:cubicBezTo>
                  <a:cubicBezTo>
                    <a:pt x="0" y="8"/>
                    <a:pt x="8" y="0"/>
                    <a:pt x="18" y="0"/>
                  </a:cubicBezTo>
                  <a:cubicBezTo>
                    <a:pt x="123" y="0"/>
                    <a:pt x="123" y="0"/>
                    <a:pt x="123" y="0"/>
                  </a:cubicBezTo>
                  <a:cubicBezTo>
                    <a:pt x="133" y="0"/>
                    <a:pt x="140" y="8"/>
                    <a:pt x="140" y="17"/>
                  </a:cubicBezTo>
                  <a:cubicBezTo>
                    <a:pt x="140" y="27"/>
                    <a:pt x="133" y="35"/>
                    <a:pt x="123" y="3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sp>
          <p:nvSpPr>
            <p:cNvPr id="120" name="Freeform 18"/>
            <p:cNvSpPr/>
            <p:nvPr/>
          </p:nvSpPr>
          <p:spPr bwMode="auto">
            <a:xfrm>
              <a:off x="1198563" y="17806988"/>
              <a:ext cx="706438" cy="147638"/>
            </a:xfrm>
            <a:custGeom>
              <a:avLst/>
              <a:gdLst>
                <a:gd name="T0" fmla="*/ 149 w 167"/>
                <a:gd name="T1" fmla="*/ 35 h 35"/>
                <a:gd name="T2" fmla="*/ 18 w 167"/>
                <a:gd name="T3" fmla="*/ 35 h 35"/>
                <a:gd name="T4" fmla="*/ 0 w 167"/>
                <a:gd name="T5" fmla="*/ 17 h 35"/>
                <a:gd name="T6" fmla="*/ 18 w 167"/>
                <a:gd name="T7" fmla="*/ 0 h 35"/>
                <a:gd name="T8" fmla="*/ 149 w 167"/>
                <a:gd name="T9" fmla="*/ 0 h 35"/>
                <a:gd name="T10" fmla="*/ 167 w 167"/>
                <a:gd name="T11" fmla="*/ 17 h 35"/>
                <a:gd name="T12" fmla="*/ 149 w 167"/>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67" h="35">
                  <a:moveTo>
                    <a:pt x="149" y="35"/>
                  </a:moveTo>
                  <a:cubicBezTo>
                    <a:pt x="18" y="35"/>
                    <a:pt x="18" y="35"/>
                    <a:pt x="18" y="35"/>
                  </a:cubicBezTo>
                  <a:cubicBezTo>
                    <a:pt x="8" y="35"/>
                    <a:pt x="0" y="27"/>
                    <a:pt x="0" y="17"/>
                  </a:cubicBezTo>
                  <a:cubicBezTo>
                    <a:pt x="0" y="8"/>
                    <a:pt x="8" y="0"/>
                    <a:pt x="18" y="0"/>
                  </a:cubicBezTo>
                  <a:cubicBezTo>
                    <a:pt x="149" y="0"/>
                    <a:pt x="149" y="0"/>
                    <a:pt x="149" y="0"/>
                  </a:cubicBezTo>
                  <a:cubicBezTo>
                    <a:pt x="159" y="0"/>
                    <a:pt x="167" y="8"/>
                    <a:pt x="167" y="17"/>
                  </a:cubicBezTo>
                  <a:cubicBezTo>
                    <a:pt x="167" y="27"/>
                    <a:pt x="159" y="35"/>
                    <a:pt x="149" y="3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sp>
          <p:nvSpPr>
            <p:cNvPr id="121" name="Freeform 19"/>
            <p:cNvSpPr/>
            <p:nvPr/>
          </p:nvSpPr>
          <p:spPr bwMode="auto">
            <a:xfrm>
              <a:off x="1104900" y="17548225"/>
              <a:ext cx="889000" cy="149225"/>
            </a:xfrm>
            <a:custGeom>
              <a:avLst/>
              <a:gdLst>
                <a:gd name="T0" fmla="*/ 193 w 210"/>
                <a:gd name="T1" fmla="*/ 35 h 35"/>
                <a:gd name="T2" fmla="*/ 18 w 210"/>
                <a:gd name="T3" fmla="*/ 35 h 35"/>
                <a:gd name="T4" fmla="*/ 0 w 210"/>
                <a:gd name="T5" fmla="*/ 18 h 35"/>
                <a:gd name="T6" fmla="*/ 18 w 210"/>
                <a:gd name="T7" fmla="*/ 0 h 35"/>
                <a:gd name="T8" fmla="*/ 193 w 210"/>
                <a:gd name="T9" fmla="*/ 0 h 35"/>
                <a:gd name="T10" fmla="*/ 210 w 210"/>
                <a:gd name="T11" fmla="*/ 18 h 35"/>
                <a:gd name="T12" fmla="*/ 193 w 21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210" h="35">
                  <a:moveTo>
                    <a:pt x="193" y="35"/>
                  </a:moveTo>
                  <a:cubicBezTo>
                    <a:pt x="18" y="35"/>
                    <a:pt x="18" y="35"/>
                    <a:pt x="18" y="35"/>
                  </a:cubicBezTo>
                  <a:cubicBezTo>
                    <a:pt x="8" y="35"/>
                    <a:pt x="0" y="28"/>
                    <a:pt x="0" y="18"/>
                  </a:cubicBezTo>
                  <a:cubicBezTo>
                    <a:pt x="0" y="8"/>
                    <a:pt x="8" y="0"/>
                    <a:pt x="18" y="0"/>
                  </a:cubicBezTo>
                  <a:cubicBezTo>
                    <a:pt x="193" y="0"/>
                    <a:pt x="193" y="0"/>
                    <a:pt x="193" y="0"/>
                  </a:cubicBezTo>
                  <a:cubicBezTo>
                    <a:pt x="203" y="0"/>
                    <a:pt x="210" y="8"/>
                    <a:pt x="210" y="18"/>
                  </a:cubicBezTo>
                  <a:cubicBezTo>
                    <a:pt x="210" y="28"/>
                    <a:pt x="203" y="35"/>
                    <a:pt x="193" y="3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sp>
          <p:nvSpPr>
            <p:cNvPr id="122" name="Freeform 20"/>
            <p:cNvSpPr/>
            <p:nvPr/>
          </p:nvSpPr>
          <p:spPr bwMode="auto">
            <a:xfrm>
              <a:off x="584200" y="17243425"/>
              <a:ext cx="525463" cy="147638"/>
            </a:xfrm>
            <a:custGeom>
              <a:avLst/>
              <a:gdLst>
                <a:gd name="T0" fmla="*/ 106 w 124"/>
                <a:gd name="T1" fmla="*/ 35 h 35"/>
                <a:gd name="T2" fmla="*/ 17 w 124"/>
                <a:gd name="T3" fmla="*/ 35 h 35"/>
                <a:gd name="T4" fmla="*/ 0 w 124"/>
                <a:gd name="T5" fmla="*/ 18 h 35"/>
                <a:gd name="T6" fmla="*/ 17 w 124"/>
                <a:gd name="T7" fmla="*/ 0 h 35"/>
                <a:gd name="T8" fmla="*/ 106 w 124"/>
                <a:gd name="T9" fmla="*/ 0 h 35"/>
                <a:gd name="T10" fmla="*/ 124 w 124"/>
                <a:gd name="T11" fmla="*/ 18 h 35"/>
                <a:gd name="T12" fmla="*/ 106 w 124"/>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24" h="35">
                  <a:moveTo>
                    <a:pt x="106" y="35"/>
                  </a:moveTo>
                  <a:cubicBezTo>
                    <a:pt x="17" y="35"/>
                    <a:pt x="17" y="35"/>
                    <a:pt x="17" y="35"/>
                  </a:cubicBezTo>
                  <a:cubicBezTo>
                    <a:pt x="7" y="35"/>
                    <a:pt x="0" y="27"/>
                    <a:pt x="0" y="18"/>
                  </a:cubicBezTo>
                  <a:cubicBezTo>
                    <a:pt x="0" y="8"/>
                    <a:pt x="7" y="0"/>
                    <a:pt x="17" y="0"/>
                  </a:cubicBezTo>
                  <a:cubicBezTo>
                    <a:pt x="106" y="0"/>
                    <a:pt x="106" y="0"/>
                    <a:pt x="106" y="0"/>
                  </a:cubicBezTo>
                  <a:cubicBezTo>
                    <a:pt x="116" y="0"/>
                    <a:pt x="124" y="8"/>
                    <a:pt x="124" y="18"/>
                  </a:cubicBezTo>
                  <a:cubicBezTo>
                    <a:pt x="124" y="27"/>
                    <a:pt x="116" y="35"/>
                    <a:pt x="106" y="3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sp>
          <p:nvSpPr>
            <p:cNvPr id="123" name="Freeform 21"/>
            <p:cNvSpPr/>
            <p:nvPr/>
          </p:nvSpPr>
          <p:spPr bwMode="auto">
            <a:xfrm>
              <a:off x="1993900" y="17243425"/>
              <a:ext cx="525463" cy="147638"/>
            </a:xfrm>
            <a:custGeom>
              <a:avLst/>
              <a:gdLst>
                <a:gd name="T0" fmla="*/ 106 w 124"/>
                <a:gd name="T1" fmla="*/ 35 h 35"/>
                <a:gd name="T2" fmla="*/ 17 w 124"/>
                <a:gd name="T3" fmla="*/ 35 h 35"/>
                <a:gd name="T4" fmla="*/ 0 w 124"/>
                <a:gd name="T5" fmla="*/ 18 h 35"/>
                <a:gd name="T6" fmla="*/ 17 w 124"/>
                <a:gd name="T7" fmla="*/ 0 h 35"/>
                <a:gd name="T8" fmla="*/ 106 w 124"/>
                <a:gd name="T9" fmla="*/ 0 h 35"/>
                <a:gd name="T10" fmla="*/ 124 w 124"/>
                <a:gd name="T11" fmla="*/ 18 h 35"/>
                <a:gd name="T12" fmla="*/ 106 w 124"/>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24" h="35">
                  <a:moveTo>
                    <a:pt x="106" y="35"/>
                  </a:moveTo>
                  <a:cubicBezTo>
                    <a:pt x="17" y="35"/>
                    <a:pt x="17" y="35"/>
                    <a:pt x="17" y="35"/>
                  </a:cubicBezTo>
                  <a:cubicBezTo>
                    <a:pt x="8" y="35"/>
                    <a:pt x="0" y="27"/>
                    <a:pt x="0" y="18"/>
                  </a:cubicBezTo>
                  <a:cubicBezTo>
                    <a:pt x="0" y="8"/>
                    <a:pt x="8" y="0"/>
                    <a:pt x="17" y="0"/>
                  </a:cubicBezTo>
                  <a:cubicBezTo>
                    <a:pt x="106" y="0"/>
                    <a:pt x="106" y="0"/>
                    <a:pt x="106" y="0"/>
                  </a:cubicBezTo>
                  <a:cubicBezTo>
                    <a:pt x="116" y="0"/>
                    <a:pt x="124" y="8"/>
                    <a:pt x="124" y="18"/>
                  </a:cubicBezTo>
                  <a:cubicBezTo>
                    <a:pt x="124" y="27"/>
                    <a:pt x="116" y="35"/>
                    <a:pt x="106" y="3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sp>
          <p:nvSpPr>
            <p:cNvPr id="124" name="Freeform 22"/>
            <p:cNvSpPr/>
            <p:nvPr/>
          </p:nvSpPr>
          <p:spPr bwMode="auto">
            <a:xfrm>
              <a:off x="1833563" y="16603663"/>
              <a:ext cx="431800" cy="423863"/>
            </a:xfrm>
            <a:custGeom>
              <a:avLst/>
              <a:gdLst>
                <a:gd name="T0" fmla="*/ 20 w 102"/>
                <a:gd name="T1" fmla="*/ 100 h 100"/>
                <a:gd name="T2" fmla="*/ 7 w 102"/>
                <a:gd name="T3" fmla="*/ 95 h 100"/>
                <a:gd name="T4" fmla="*/ 7 w 102"/>
                <a:gd name="T5" fmla="*/ 70 h 100"/>
                <a:gd name="T6" fmla="*/ 70 w 102"/>
                <a:gd name="T7" fmla="*/ 7 h 100"/>
                <a:gd name="T8" fmla="*/ 95 w 102"/>
                <a:gd name="T9" fmla="*/ 7 h 100"/>
                <a:gd name="T10" fmla="*/ 95 w 102"/>
                <a:gd name="T11" fmla="*/ 32 h 100"/>
                <a:gd name="T12" fmla="*/ 32 w 102"/>
                <a:gd name="T13" fmla="*/ 95 h 100"/>
                <a:gd name="T14" fmla="*/ 20 w 102"/>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0">
                  <a:moveTo>
                    <a:pt x="20" y="100"/>
                  </a:moveTo>
                  <a:cubicBezTo>
                    <a:pt x="15" y="100"/>
                    <a:pt x="11" y="98"/>
                    <a:pt x="7" y="95"/>
                  </a:cubicBezTo>
                  <a:cubicBezTo>
                    <a:pt x="0" y="88"/>
                    <a:pt x="0" y="77"/>
                    <a:pt x="7" y="70"/>
                  </a:cubicBezTo>
                  <a:cubicBezTo>
                    <a:pt x="70" y="7"/>
                    <a:pt x="70" y="7"/>
                    <a:pt x="70" y="7"/>
                  </a:cubicBezTo>
                  <a:cubicBezTo>
                    <a:pt x="77" y="0"/>
                    <a:pt x="88" y="0"/>
                    <a:pt x="95" y="7"/>
                  </a:cubicBezTo>
                  <a:cubicBezTo>
                    <a:pt x="102" y="14"/>
                    <a:pt x="102" y="25"/>
                    <a:pt x="95" y="32"/>
                  </a:cubicBezTo>
                  <a:cubicBezTo>
                    <a:pt x="32" y="95"/>
                    <a:pt x="32" y="95"/>
                    <a:pt x="32" y="95"/>
                  </a:cubicBezTo>
                  <a:cubicBezTo>
                    <a:pt x="28" y="98"/>
                    <a:pt x="24" y="100"/>
                    <a:pt x="20" y="10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sp>
          <p:nvSpPr>
            <p:cNvPr id="125" name="Freeform 23"/>
            <p:cNvSpPr/>
            <p:nvPr/>
          </p:nvSpPr>
          <p:spPr bwMode="auto">
            <a:xfrm>
              <a:off x="1477963" y="16349663"/>
              <a:ext cx="147638" cy="525463"/>
            </a:xfrm>
            <a:custGeom>
              <a:avLst/>
              <a:gdLst>
                <a:gd name="T0" fmla="*/ 17 w 35"/>
                <a:gd name="T1" fmla="*/ 124 h 124"/>
                <a:gd name="T2" fmla="*/ 0 w 35"/>
                <a:gd name="T3" fmla="*/ 107 h 124"/>
                <a:gd name="T4" fmla="*/ 0 w 35"/>
                <a:gd name="T5" fmla="*/ 17 h 124"/>
                <a:gd name="T6" fmla="*/ 17 w 35"/>
                <a:gd name="T7" fmla="*/ 0 h 124"/>
                <a:gd name="T8" fmla="*/ 35 w 35"/>
                <a:gd name="T9" fmla="*/ 17 h 124"/>
                <a:gd name="T10" fmla="*/ 35 w 35"/>
                <a:gd name="T11" fmla="*/ 107 h 124"/>
                <a:gd name="T12" fmla="*/ 17 w 35"/>
                <a:gd name="T13" fmla="*/ 124 h 124"/>
              </a:gdLst>
              <a:ahLst/>
              <a:cxnLst>
                <a:cxn ang="0">
                  <a:pos x="T0" y="T1"/>
                </a:cxn>
                <a:cxn ang="0">
                  <a:pos x="T2" y="T3"/>
                </a:cxn>
                <a:cxn ang="0">
                  <a:pos x="T4" y="T5"/>
                </a:cxn>
                <a:cxn ang="0">
                  <a:pos x="T6" y="T7"/>
                </a:cxn>
                <a:cxn ang="0">
                  <a:pos x="T8" y="T9"/>
                </a:cxn>
                <a:cxn ang="0">
                  <a:pos x="T10" y="T11"/>
                </a:cxn>
                <a:cxn ang="0">
                  <a:pos x="T12" y="T13"/>
                </a:cxn>
              </a:cxnLst>
              <a:rect l="0" t="0" r="r" b="b"/>
              <a:pathLst>
                <a:path w="35" h="124">
                  <a:moveTo>
                    <a:pt x="17" y="124"/>
                  </a:moveTo>
                  <a:cubicBezTo>
                    <a:pt x="8" y="124"/>
                    <a:pt x="0" y="116"/>
                    <a:pt x="0" y="107"/>
                  </a:cubicBezTo>
                  <a:cubicBezTo>
                    <a:pt x="0" y="17"/>
                    <a:pt x="0" y="17"/>
                    <a:pt x="0" y="17"/>
                  </a:cubicBezTo>
                  <a:cubicBezTo>
                    <a:pt x="0" y="8"/>
                    <a:pt x="8" y="0"/>
                    <a:pt x="17" y="0"/>
                  </a:cubicBezTo>
                  <a:cubicBezTo>
                    <a:pt x="27" y="0"/>
                    <a:pt x="35" y="8"/>
                    <a:pt x="35" y="17"/>
                  </a:cubicBezTo>
                  <a:cubicBezTo>
                    <a:pt x="35" y="107"/>
                    <a:pt x="35" y="107"/>
                    <a:pt x="35" y="107"/>
                  </a:cubicBezTo>
                  <a:cubicBezTo>
                    <a:pt x="35" y="116"/>
                    <a:pt x="27" y="124"/>
                    <a:pt x="17" y="12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sp>
          <p:nvSpPr>
            <p:cNvPr id="126" name="Freeform 24"/>
            <p:cNvSpPr/>
            <p:nvPr/>
          </p:nvSpPr>
          <p:spPr bwMode="auto">
            <a:xfrm>
              <a:off x="838200" y="16603663"/>
              <a:ext cx="428625" cy="423863"/>
            </a:xfrm>
            <a:custGeom>
              <a:avLst/>
              <a:gdLst>
                <a:gd name="T0" fmla="*/ 82 w 101"/>
                <a:gd name="T1" fmla="*/ 100 h 100"/>
                <a:gd name="T2" fmla="*/ 70 w 101"/>
                <a:gd name="T3" fmla="*/ 95 h 100"/>
                <a:gd name="T4" fmla="*/ 7 w 101"/>
                <a:gd name="T5" fmla="*/ 32 h 100"/>
                <a:gd name="T6" fmla="*/ 7 w 101"/>
                <a:gd name="T7" fmla="*/ 7 h 100"/>
                <a:gd name="T8" fmla="*/ 31 w 101"/>
                <a:gd name="T9" fmla="*/ 7 h 100"/>
                <a:gd name="T10" fmla="*/ 94 w 101"/>
                <a:gd name="T11" fmla="*/ 70 h 100"/>
                <a:gd name="T12" fmla="*/ 94 w 101"/>
                <a:gd name="T13" fmla="*/ 95 h 100"/>
                <a:gd name="T14" fmla="*/ 82 w 101"/>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100">
                  <a:moveTo>
                    <a:pt x="82" y="100"/>
                  </a:moveTo>
                  <a:cubicBezTo>
                    <a:pt x="77" y="100"/>
                    <a:pt x="73" y="98"/>
                    <a:pt x="70" y="95"/>
                  </a:cubicBezTo>
                  <a:cubicBezTo>
                    <a:pt x="7" y="32"/>
                    <a:pt x="7" y="32"/>
                    <a:pt x="7" y="32"/>
                  </a:cubicBezTo>
                  <a:cubicBezTo>
                    <a:pt x="0" y="25"/>
                    <a:pt x="0" y="14"/>
                    <a:pt x="7" y="7"/>
                  </a:cubicBezTo>
                  <a:cubicBezTo>
                    <a:pt x="13" y="0"/>
                    <a:pt x="24" y="0"/>
                    <a:pt x="31" y="7"/>
                  </a:cubicBezTo>
                  <a:cubicBezTo>
                    <a:pt x="94" y="70"/>
                    <a:pt x="94" y="70"/>
                    <a:pt x="94" y="70"/>
                  </a:cubicBezTo>
                  <a:cubicBezTo>
                    <a:pt x="101" y="77"/>
                    <a:pt x="101" y="88"/>
                    <a:pt x="94" y="95"/>
                  </a:cubicBezTo>
                  <a:cubicBezTo>
                    <a:pt x="91" y="98"/>
                    <a:pt x="86" y="100"/>
                    <a:pt x="82" y="10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grpSp>
      <p:grpSp>
        <p:nvGrpSpPr>
          <p:cNvPr id="127" name="组合 126"/>
          <p:cNvGrpSpPr/>
          <p:nvPr/>
        </p:nvGrpSpPr>
        <p:grpSpPr>
          <a:xfrm>
            <a:off x="2107297" y="3627670"/>
            <a:ext cx="297139" cy="423978"/>
            <a:chOff x="33337500" y="3175"/>
            <a:chExt cx="2930525" cy="4181475"/>
          </a:xfrm>
          <a:blipFill dpi="0" rotWithShape="1">
            <a:blip r:embed="rId10">
              <a:extLst>
                <a:ext uri="{28A0092B-C50C-407E-A947-70E740481C1C}">
                  <a14:useLocalDpi xmlns="" xmlns:a14="http://schemas.microsoft.com/office/drawing/2010/main" val="0"/>
                </a:ext>
              </a:extLst>
            </a:blip>
            <a:srcRect/>
            <a:stretch>
              <a:fillRect/>
            </a:stretch>
          </a:blipFill>
        </p:grpSpPr>
        <p:sp>
          <p:nvSpPr>
            <p:cNvPr id="128" name="Freeform 25"/>
            <p:cNvSpPr/>
            <p:nvPr/>
          </p:nvSpPr>
          <p:spPr bwMode="auto">
            <a:xfrm>
              <a:off x="35061525" y="2049463"/>
              <a:ext cx="1163638" cy="2033588"/>
            </a:xfrm>
            <a:custGeom>
              <a:avLst/>
              <a:gdLst>
                <a:gd name="T0" fmla="*/ 64 w 275"/>
                <a:gd name="T1" fmla="*/ 480 h 480"/>
                <a:gd name="T2" fmla="*/ 275 w 275"/>
                <a:gd name="T3" fmla="*/ 421 h 480"/>
                <a:gd name="T4" fmla="*/ 258 w 275"/>
                <a:gd name="T5" fmla="*/ 163 h 480"/>
                <a:gd name="T6" fmla="*/ 135 w 275"/>
                <a:gd name="T7" fmla="*/ 52 h 480"/>
                <a:gd name="T8" fmla="*/ 36 w 275"/>
                <a:gd name="T9" fmla="*/ 0 h 480"/>
                <a:gd name="T10" fmla="*/ 0 w 275"/>
                <a:gd name="T11" fmla="*/ 26 h 480"/>
                <a:gd name="T12" fmla="*/ 64 w 275"/>
                <a:gd name="T13" fmla="*/ 480 h 480"/>
              </a:gdLst>
              <a:ahLst/>
              <a:cxnLst>
                <a:cxn ang="0">
                  <a:pos x="T0" y="T1"/>
                </a:cxn>
                <a:cxn ang="0">
                  <a:pos x="T2" y="T3"/>
                </a:cxn>
                <a:cxn ang="0">
                  <a:pos x="T4" y="T5"/>
                </a:cxn>
                <a:cxn ang="0">
                  <a:pos x="T6" y="T7"/>
                </a:cxn>
                <a:cxn ang="0">
                  <a:pos x="T8" y="T9"/>
                </a:cxn>
                <a:cxn ang="0">
                  <a:pos x="T10" y="T11"/>
                </a:cxn>
                <a:cxn ang="0">
                  <a:pos x="T12" y="T13"/>
                </a:cxn>
              </a:cxnLst>
              <a:rect l="0" t="0" r="r" b="b"/>
              <a:pathLst>
                <a:path w="275" h="480">
                  <a:moveTo>
                    <a:pt x="64" y="480"/>
                  </a:moveTo>
                  <a:cubicBezTo>
                    <a:pt x="196" y="460"/>
                    <a:pt x="275" y="421"/>
                    <a:pt x="275" y="421"/>
                  </a:cubicBezTo>
                  <a:cubicBezTo>
                    <a:pt x="275" y="421"/>
                    <a:pt x="268" y="194"/>
                    <a:pt x="258" y="163"/>
                  </a:cubicBezTo>
                  <a:cubicBezTo>
                    <a:pt x="248" y="133"/>
                    <a:pt x="173" y="76"/>
                    <a:pt x="135" y="52"/>
                  </a:cubicBezTo>
                  <a:cubicBezTo>
                    <a:pt x="98" y="29"/>
                    <a:pt x="36" y="0"/>
                    <a:pt x="36" y="0"/>
                  </a:cubicBezTo>
                  <a:cubicBezTo>
                    <a:pt x="36" y="0"/>
                    <a:pt x="21" y="13"/>
                    <a:pt x="0" y="26"/>
                  </a:cubicBezTo>
                  <a:lnTo>
                    <a:pt x="64" y="48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sp>
          <p:nvSpPr>
            <p:cNvPr id="129" name="Freeform 26"/>
            <p:cNvSpPr/>
            <p:nvPr/>
          </p:nvSpPr>
          <p:spPr bwMode="auto">
            <a:xfrm>
              <a:off x="34378900" y="2189163"/>
              <a:ext cx="263525" cy="1931988"/>
            </a:xfrm>
            <a:custGeom>
              <a:avLst/>
              <a:gdLst>
                <a:gd name="T0" fmla="*/ 0 w 62"/>
                <a:gd name="T1" fmla="*/ 453 h 456"/>
                <a:gd name="T2" fmla="*/ 28 w 62"/>
                <a:gd name="T3" fmla="*/ 456 h 456"/>
                <a:gd name="T4" fmla="*/ 62 w 62"/>
                <a:gd name="T5" fmla="*/ 7 h 456"/>
                <a:gd name="T6" fmla="*/ 48 w 62"/>
                <a:gd name="T7" fmla="*/ 0 h 456"/>
                <a:gd name="T8" fmla="*/ 0 w 62"/>
                <a:gd name="T9" fmla="*/ 453 h 456"/>
              </a:gdLst>
              <a:ahLst/>
              <a:cxnLst>
                <a:cxn ang="0">
                  <a:pos x="T0" y="T1"/>
                </a:cxn>
                <a:cxn ang="0">
                  <a:pos x="T2" y="T3"/>
                </a:cxn>
                <a:cxn ang="0">
                  <a:pos x="T4" y="T5"/>
                </a:cxn>
                <a:cxn ang="0">
                  <a:pos x="T6" y="T7"/>
                </a:cxn>
                <a:cxn ang="0">
                  <a:pos x="T8" y="T9"/>
                </a:cxn>
              </a:cxnLst>
              <a:rect l="0" t="0" r="r" b="b"/>
              <a:pathLst>
                <a:path w="62" h="456">
                  <a:moveTo>
                    <a:pt x="0" y="453"/>
                  </a:moveTo>
                  <a:cubicBezTo>
                    <a:pt x="9" y="454"/>
                    <a:pt x="18" y="455"/>
                    <a:pt x="28" y="456"/>
                  </a:cubicBezTo>
                  <a:cubicBezTo>
                    <a:pt x="62" y="7"/>
                    <a:pt x="62" y="7"/>
                    <a:pt x="62" y="7"/>
                  </a:cubicBezTo>
                  <a:cubicBezTo>
                    <a:pt x="57" y="5"/>
                    <a:pt x="53" y="3"/>
                    <a:pt x="48" y="0"/>
                  </a:cubicBezTo>
                  <a:lnTo>
                    <a:pt x="0" y="453"/>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sp>
          <p:nvSpPr>
            <p:cNvPr id="130" name="Freeform 27"/>
            <p:cNvSpPr/>
            <p:nvPr/>
          </p:nvSpPr>
          <p:spPr bwMode="auto">
            <a:xfrm>
              <a:off x="33396238" y="2032000"/>
              <a:ext cx="1127125" cy="2058988"/>
            </a:xfrm>
            <a:custGeom>
              <a:avLst/>
              <a:gdLst>
                <a:gd name="T0" fmla="*/ 266 w 266"/>
                <a:gd name="T1" fmla="*/ 27 h 486"/>
                <a:gd name="T2" fmla="*/ 235 w 266"/>
                <a:gd name="T3" fmla="*/ 0 h 486"/>
                <a:gd name="T4" fmla="*/ 67 w 266"/>
                <a:gd name="T5" fmla="*/ 101 h 486"/>
                <a:gd name="T6" fmla="*/ 7 w 266"/>
                <a:gd name="T7" fmla="*/ 235 h 486"/>
                <a:gd name="T8" fmla="*/ 0 w 266"/>
                <a:gd name="T9" fmla="*/ 428 h 486"/>
                <a:gd name="T10" fmla="*/ 201 w 266"/>
                <a:gd name="T11" fmla="*/ 486 h 486"/>
                <a:gd name="T12" fmla="*/ 266 w 266"/>
                <a:gd name="T13" fmla="*/ 27 h 486"/>
              </a:gdLst>
              <a:ahLst/>
              <a:cxnLst>
                <a:cxn ang="0">
                  <a:pos x="T0" y="T1"/>
                </a:cxn>
                <a:cxn ang="0">
                  <a:pos x="T2" y="T3"/>
                </a:cxn>
                <a:cxn ang="0">
                  <a:pos x="T4" y="T5"/>
                </a:cxn>
                <a:cxn ang="0">
                  <a:pos x="T6" y="T7"/>
                </a:cxn>
                <a:cxn ang="0">
                  <a:pos x="T8" y="T9"/>
                </a:cxn>
                <a:cxn ang="0">
                  <a:pos x="T10" y="T11"/>
                </a:cxn>
                <a:cxn ang="0">
                  <a:pos x="T12" y="T13"/>
                </a:cxn>
              </a:cxnLst>
              <a:rect l="0" t="0" r="r" b="b"/>
              <a:pathLst>
                <a:path w="266" h="486">
                  <a:moveTo>
                    <a:pt x="266" y="27"/>
                  </a:moveTo>
                  <a:cubicBezTo>
                    <a:pt x="248" y="14"/>
                    <a:pt x="235" y="0"/>
                    <a:pt x="235" y="0"/>
                  </a:cubicBezTo>
                  <a:cubicBezTo>
                    <a:pt x="235" y="0"/>
                    <a:pt x="91" y="70"/>
                    <a:pt x="67" y="101"/>
                  </a:cubicBezTo>
                  <a:cubicBezTo>
                    <a:pt x="43" y="131"/>
                    <a:pt x="9" y="156"/>
                    <a:pt x="7" y="235"/>
                  </a:cubicBezTo>
                  <a:cubicBezTo>
                    <a:pt x="5" y="315"/>
                    <a:pt x="0" y="428"/>
                    <a:pt x="0" y="428"/>
                  </a:cubicBezTo>
                  <a:cubicBezTo>
                    <a:pt x="0" y="428"/>
                    <a:pt x="83" y="467"/>
                    <a:pt x="201" y="486"/>
                  </a:cubicBezTo>
                  <a:lnTo>
                    <a:pt x="266" y="27"/>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sp>
          <p:nvSpPr>
            <p:cNvPr id="131" name="Freeform 28"/>
            <p:cNvSpPr/>
            <p:nvPr/>
          </p:nvSpPr>
          <p:spPr bwMode="auto">
            <a:xfrm>
              <a:off x="34947225" y="2197100"/>
              <a:ext cx="254000" cy="1914525"/>
            </a:xfrm>
            <a:custGeom>
              <a:avLst/>
              <a:gdLst>
                <a:gd name="T0" fmla="*/ 12 w 60"/>
                <a:gd name="T1" fmla="*/ 0 h 452"/>
                <a:gd name="T2" fmla="*/ 0 w 60"/>
                <a:gd name="T3" fmla="*/ 6 h 452"/>
                <a:gd name="T4" fmla="*/ 36 w 60"/>
                <a:gd name="T5" fmla="*/ 452 h 452"/>
                <a:gd name="T6" fmla="*/ 60 w 60"/>
                <a:gd name="T7" fmla="*/ 450 h 452"/>
                <a:gd name="T8" fmla="*/ 12 w 60"/>
                <a:gd name="T9" fmla="*/ 0 h 452"/>
              </a:gdLst>
              <a:ahLst/>
              <a:cxnLst>
                <a:cxn ang="0">
                  <a:pos x="T0" y="T1"/>
                </a:cxn>
                <a:cxn ang="0">
                  <a:pos x="T2" y="T3"/>
                </a:cxn>
                <a:cxn ang="0">
                  <a:pos x="T4" y="T5"/>
                </a:cxn>
                <a:cxn ang="0">
                  <a:pos x="T6" y="T7"/>
                </a:cxn>
                <a:cxn ang="0">
                  <a:pos x="T8" y="T9"/>
                </a:cxn>
              </a:cxnLst>
              <a:rect l="0" t="0" r="r" b="b"/>
              <a:pathLst>
                <a:path w="60" h="452">
                  <a:moveTo>
                    <a:pt x="12" y="0"/>
                  </a:moveTo>
                  <a:cubicBezTo>
                    <a:pt x="8" y="2"/>
                    <a:pt x="4" y="4"/>
                    <a:pt x="0" y="6"/>
                  </a:cubicBezTo>
                  <a:cubicBezTo>
                    <a:pt x="36" y="452"/>
                    <a:pt x="36" y="452"/>
                    <a:pt x="36" y="452"/>
                  </a:cubicBezTo>
                  <a:cubicBezTo>
                    <a:pt x="44" y="452"/>
                    <a:pt x="52" y="451"/>
                    <a:pt x="60" y="450"/>
                  </a:cubicBezTo>
                  <a:lnTo>
                    <a:pt x="12"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sp>
          <p:nvSpPr>
            <p:cNvPr id="132" name="Freeform 29"/>
            <p:cNvSpPr/>
            <p:nvPr/>
          </p:nvSpPr>
          <p:spPr bwMode="auto">
            <a:xfrm>
              <a:off x="33337500" y="1981200"/>
              <a:ext cx="2930525" cy="2203450"/>
            </a:xfrm>
            <a:custGeom>
              <a:avLst/>
              <a:gdLst>
                <a:gd name="T0" fmla="*/ 692 w 692"/>
                <a:gd name="T1" fmla="*/ 438 h 520"/>
                <a:gd name="T2" fmla="*/ 681 w 692"/>
                <a:gd name="T3" fmla="*/ 209 h 520"/>
                <a:gd name="T4" fmla="*/ 593 w 692"/>
                <a:gd name="T5" fmla="*/ 86 h 520"/>
                <a:gd name="T6" fmla="*/ 550 w 692"/>
                <a:gd name="T7" fmla="*/ 62 h 520"/>
                <a:gd name="T8" fmla="*/ 456 w 692"/>
                <a:gd name="T9" fmla="*/ 4 h 520"/>
                <a:gd name="T10" fmla="*/ 452 w 692"/>
                <a:gd name="T11" fmla="*/ 0 h 520"/>
                <a:gd name="T12" fmla="*/ 447 w 692"/>
                <a:gd name="T13" fmla="*/ 0 h 520"/>
                <a:gd name="T14" fmla="*/ 424 w 692"/>
                <a:gd name="T15" fmla="*/ 24 h 520"/>
                <a:gd name="T16" fmla="*/ 442 w 692"/>
                <a:gd name="T17" fmla="*/ 24 h 520"/>
                <a:gd name="T18" fmla="*/ 539 w 692"/>
                <a:gd name="T19" fmla="*/ 84 h 520"/>
                <a:gd name="T20" fmla="*/ 580 w 692"/>
                <a:gd name="T21" fmla="*/ 106 h 520"/>
                <a:gd name="T22" fmla="*/ 657 w 692"/>
                <a:gd name="T23" fmla="*/ 211 h 520"/>
                <a:gd name="T24" fmla="*/ 667 w 692"/>
                <a:gd name="T25" fmla="*/ 430 h 520"/>
                <a:gd name="T26" fmla="*/ 343 w 692"/>
                <a:gd name="T27" fmla="*/ 496 h 520"/>
                <a:gd name="T28" fmla="*/ 25 w 692"/>
                <a:gd name="T29" fmla="*/ 431 h 520"/>
                <a:gd name="T30" fmla="*/ 36 w 692"/>
                <a:gd name="T31" fmla="*/ 211 h 520"/>
                <a:gd name="T32" fmla="*/ 112 w 692"/>
                <a:gd name="T33" fmla="*/ 106 h 520"/>
                <a:gd name="T34" fmla="*/ 154 w 692"/>
                <a:gd name="T35" fmla="*/ 84 h 520"/>
                <a:gd name="T36" fmla="*/ 251 w 692"/>
                <a:gd name="T37" fmla="*/ 24 h 520"/>
                <a:gd name="T38" fmla="*/ 260 w 692"/>
                <a:gd name="T39" fmla="*/ 24 h 520"/>
                <a:gd name="T40" fmla="*/ 241 w 692"/>
                <a:gd name="T41" fmla="*/ 0 h 520"/>
                <a:gd name="T42" fmla="*/ 240 w 692"/>
                <a:gd name="T43" fmla="*/ 0 h 520"/>
                <a:gd name="T44" fmla="*/ 237 w 692"/>
                <a:gd name="T45" fmla="*/ 4 h 520"/>
                <a:gd name="T46" fmla="*/ 142 w 692"/>
                <a:gd name="T47" fmla="*/ 62 h 520"/>
                <a:gd name="T48" fmla="*/ 100 w 692"/>
                <a:gd name="T49" fmla="*/ 86 h 520"/>
                <a:gd name="T50" fmla="*/ 12 w 692"/>
                <a:gd name="T51" fmla="*/ 209 h 520"/>
                <a:gd name="T52" fmla="*/ 1 w 692"/>
                <a:gd name="T53" fmla="*/ 438 h 520"/>
                <a:gd name="T54" fmla="*/ 0 w 692"/>
                <a:gd name="T55" fmla="*/ 446 h 520"/>
                <a:gd name="T56" fmla="*/ 8 w 692"/>
                <a:gd name="T57" fmla="*/ 449 h 520"/>
                <a:gd name="T58" fmla="*/ 343 w 692"/>
                <a:gd name="T59" fmla="*/ 520 h 520"/>
                <a:gd name="T60" fmla="*/ 685 w 692"/>
                <a:gd name="T61" fmla="*/ 449 h 520"/>
                <a:gd name="T62" fmla="*/ 692 w 692"/>
                <a:gd name="T63" fmla="*/ 446 h 520"/>
                <a:gd name="T64" fmla="*/ 692 w 692"/>
                <a:gd name="T65" fmla="*/ 438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2" h="520">
                  <a:moveTo>
                    <a:pt x="692" y="438"/>
                  </a:moveTo>
                  <a:cubicBezTo>
                    <a:pt x="692" y="436"/>
                    <a:pt x="685" y="268"/>
                    <a:pt x="681" y="209"/>
                  </a:cubicBezTo>
                  <a:cubicBezTo>
                    <a:pt x="677" y="137"/>
                    <a:pt x="614" y="99"/>
                    <a:pt x="593" y="86"/>
                  </a:cubicBezTo>
                  <a:cubicBezTo>
                    <a:pt x="582" y="80"/>
                    <a:pt x="567" y="72"/>
                    <a:pt x="550" y="62"/>
                  </a:cubicBezTo>
                  <a:cubicBezTo>
                    <a:pt x="516" y="44"/>
                    <a:pt x="469" y="19"/>
                    <a:pt x="456" y="4"/>
                  </a:cubicBezTo>
                  <a:cubicBezTo>
                    <a:pt x="452" y="0"/>
                    <a:pt x="452" y="0"/>
                    <a:pt x="452" y="0"/>
                  </a:cubicBezTo>
                  <a:cubicBezTo>
                    <a:pt x="447" y="0"/>
                    <a:pt x="447" y="0"/>
                    <a:pt x="447" y="0"/>
                  </a:cubicBezTo>
                  <a:cubicBezTo>
                    <a:pt x="441" y="7"/>
                    <a:pt x="433" y="16"/>
                    <a:pt x="424" y="24"/>
                  </a:cubicBezTo>
                  <a:cubicBezTo>
                    <a:pt x="442" y="24"/>
                    <a:pt x="442" y="24"/>
                    <a:pt x="442" y="24"/>
                  </a:cubicBezTo>
                  <a:cubicBezTo>
                    <a:pt x="460" y="42"/>
                    <a:pt x="502" y="64"/>
                    <a:pt x="539" y="84"/>
                  </a:cubicBezTo>
                  <a:cubicBezTo>
                    <a:pt x="555" y="92"/>
                    <a:pt x="570" y="100"/>
                    <a:pt x="580" y="106"/>
                  </a:cubicBezTo>
                  <a:cubicBezTo>
                    <a:pt x="612" y="126"/>
                    <a:pt x="654" y="158"/>
                    <a:pt x="657" y="211"/>
                  </a:cubicBezTo>
                  <a:cubicBezTo>
                    <a:pt x="660" y="262"/>
                    <a:pt x="666" y="396"/>
                    <a:pt x="667" y="430"/>
                  </a:cubicBezTo>
                  <a:cubicBezTo>
                    <a:pt x="634" y="444"/>
                    <a:pt x="496" y="496"/>
                    <a:pt x="343" y="496"/>
                  </a:cubicBezTo>
                  <a:cubicBezTo>
                    <a:pt x="190" y="496"/>
                    <a:pt x="57" y="444"/>
                    <a:pt x="25" y="431"/>
                  </a:cubicBezTo>
                  <a:cubicBezTo>
                    <a:pt x="27" y="396"/>
                    <a:pt x="32" y="262"/>
                    <a:pt x="36" y="211"/>
                  </a:cubicBezTo>
                  <a:cubicBezTo>
                    <a:pt x="39" y="158"/>
                    <a:pt x="81" y="126"/>
                    <a:pt x="112" y="106"/>
                  </a:cubicBezTo>
                  <a:cubicBezTo>
                    <a:pt x="122" y="100"/>
                    <a:pt x="137" y="92"/>
                    <a:pt x="154" y="84"/>
                  </a:cubicBezTo>
                  <a:cubicBezTo>
                    <a:pt x="191" y="64"/>
                    <a:pt x="232" y="42"/>
                    <a:pt x="251" y="24"/>
                  </a:cubicBezTo>
                  <a:cubicBezTo>
                    <a:pt x="260" y="24"/>
                    <a:pt x="260" y="24"/>
                    <a:pt x="260" y="24"/>
                  </a:cubicBezTo>
                  <a:cubicBezTo>
                    <a:pt x="253" y="17"/>
                    <a:pt x="247" y="9"/>
                    <a:pt x="241" y="0"/>
                  </a:cubicBezTo>
                  <a:cubicBezTo>
                    <a:pt x="240" y="0"/>
                    <a:pt x="240" y="0"/>
                    <a:pt x="240" y="0"/>
                  </a:cubicBezTo>
                  <a:cubicBezTo>
                    <a:pt x="237" y="4"/>
                    <a:pt x="237" y="4"/>
                    <a:pt x="237" y="4"/>
                  </a:cubicBezTo>
                  <a:cubicBezTo>
                    <a:pt x="223" y="19"/>
                    <a:pt x="177" y="44"/>
                    <a:pt x="142" y="62"/>
                  </a:cubicBezTo>
                  <a:cubicBezTo>
                    <a:pt x="125" y="72"/>
                    <a:pt x="110" y="80"/>
                    <a:pt x="100" y="86"/>
                  </a:cubicBezTo>
                  <a:cubicBezTo>
                    <a:pt x="79" y="99"/>
                    <a:pt x="16" y="137"/>
                    <a:pt x="12" y="209"/>
                  </a:cubicBezTo>
                  <a:cubicBezTo>
                    <a:pt x="8" y="268"/>
                    <a:pt x="1" y="436"/>
                    <a:pt x="1" y="438"/>
                  </a:cubicBezTo>
                  <a:cubicBezTo>
                    <a:pt x="0" y="446"/>
                    <a:pt x="0" y="446"/>
                    <a:pt x="0" y="446"/>
                  </a:cubicBezTo>
                  <a:cubicBezTo>
                    <a:pt x="8" y="449"/>
                    <a:pt x="8" y="449"/>
                    <a:pt x="8" y="449"/>
                  </a:cubicBezTo>
                  <a:cubicBezTo>
                    <a:pt x="14" y="452"/>
                    <a:pt x="163" y="520"/>
                    <a:pt x="343" y="520"/>
                  </a:cubicBezTo>
                  <a:cubicBezTo>
                    <a:pt x="522" y="520"/>
                    <a:pt x="678" y="452"/>
                    <a:pt x="685" y="449"/>
                  </a:cubicBezTo>
                  <a:cubicBezTo>
                    <a:pt x="692" y="446"/>
                    <a:pt x="692" y="446"/>
                    <a:pt x="692" y="446"/>
                  </a:cubicBezTo>
                  <a:lnTo>
                    <a:pt x="692" y="438"/>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sp>
          <p:nvSpPr>
            <p:cNvPr id="133" name="Freeform 30"/>
            <p:cNvSpPr/>
            <p:nvPr/>
          </p:nvSpPr>
          <p:spPr bwMode="auto">
            <a:xfrm>
              <a:off x="33951863" y="1265238"/>
              <a:ext cx="258763" cy="482600"/>
            </a:xfrm>
            <a:custGeom>
              <a:avLst/>
              <a:gdLst>
                <a:gd name="T0" fmla="*/ 40 w 61"/>
                <a:gd name="T1" fmla="*/ 7 h 114"/>
                <a:gd name="T2" fmla="*/ 5 w 61"/>
                <a:gd name="T3" fmla="*/ 14 h 114"/>
                <a:gd name="T4" fmla="*/ 17 w 61"/>
                <a:gd name="T5" fmla="*/ 69 h 114"/>
                <a:gd name="T6" fmla="*/ 35 w 61"/>
                <a:gd name="T7" fmla="*/ 93 h 114"/>
                <a:gd name="T8" fmla="*/ 54 w 61"/>
                <a:gd name="T9" fmla="*/ 98 h 114"/>
                <a:gd name="T10" fmla="*/ 40 w 61"/>
                <a:gd name="T11" fmla="*/ 7 h 114"/>
              </a:gdLst>
              <a:ahLst/>
              <a:cxnLst>
                <a:cxn ang="0">
                  <a:pos x="T0" y="T1"/>
                </a:cxn>
                <a:cxn ang="0">
                  <a:pos x="T2" y="T3"/>
                </a:cxn>
                <a:cxn ang="0">
                  <a:pos x="T4" y="T5"/>
                </a:cxn>
                <a:cxn ang="0">
                  <a:pos x="T6" y="T7"/>
                </a:cxn>
                <a:cxn ang="0">
                  <a:pos x="T8" y="T9"/>
                </a:cxn>
                <a:cxn ang="0">
                  <a:pos x="T10" y="T11"/>
                </a:cxn>
              </a:cxnLst>
              <a:rect l="0" t="0" r="r" b="b"/>
              <a:pathLst>
                <a:path w="61" h="114">
                  <a:moveTo>
                    <a:pt x="40" y="7"/>
                  </a:moveTo>
                  <a:cubicBezTo>
                    <a:pt x="29" y="0"/>
                    <a:pt x="12" y="0"/>
                    <a:pt x="5" y="14"/>
                  </a:cubicBezTo>
                  <a:cubicBezTo>
                    <a:pt x="0" y="25"/>
                    <a:pt x="7" y="54"/>
                    <a:pt x="17" y="69"/>
                  </a:cubicBezTo>
                  <a:cubicBezTo>
                    <a:pt x="26" y="83"/>
                    <a:pt x="33" y="88"/>
                    <a:pt x="35" y="93"/>
                  </a:cubicBezTo>
                  <a:cubicBezTo>
                    <a:pt x="37" y="100"/>
                    <a:pt x="48" y="114"/>
                    <a:pt x="54" y="98"/>
                  </a:cubicBezTo>
                  <a:cubicBezTo>
                    <a:pt x="61" y="81"/>
                    <a:pt x="40" y="7"/>
                    <a:pt x="40"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sp>
          <p:nvSpPr>
            <p:cNvPr id="134" name="Freeform 31"/>
            <p:cNvSpPr/>
            <p:nvPr/>
          </p:nvSpPr>
          <p:spPr bwMode="auto">
            <a:xfrm>
              <a:off x="35399663" y="1252538"/>
              <a:ext cx="258763" cy="482600"/>
            </a:xfrm>
            <a:custGeom>
              <a:avLst/>
              <a:gdLst>
                <a:gd name="T0" fmla="*/ 21 w 61"/>
                <a:gd name="T1" fmla="*/ 7 h 114"/>
                <a:gd name="T2" fmla="*/ 56 w 61"/>
                <a:gd name="T3" fmla="*/ 14 h 114"/>
                <a:gd name="T4" fmla="*/ 44 w 61"/>
                <a:gd name="T5" fmla="*/ 69 h 114"/>
                <a:gd name="T6" fmla="*/ 26 w 61"/>
                <a:gd name="T7" fmla="*/ 93 h 114"/>
                <a:gd name="T8" fmla="*/ 6 w 61"/>
                <a:gd name="T9" fmla="*/ 97 h 114"/>
                <a:gd name="T10" fmla="*/ 21 w 61"/>
                <a:gd name="T11" fmla="*/ 7 h 114"/>
              </a:gdLst>
              <a:ahLst/>
              <a:cxnLst>
                <a:cxn ang="0">
                  <a:pos x="T0" y="T1"/>
                </a:cxn>
                <a:cxn ang="0">
                  <a:pos x="T2" y="T3"/>
                </a:cxn>
                <a:cxn ang="0">
                  <a:pos x="T4" y="T5"/>
                </a:cxn>
                <a:cxn ang="0">
                  <a:pos x="T6" y="T7"/>
                </a:cxn>
                <a:cxn ang="0">
                  <a:pos x="T8" y="T9"/>
                </a:cxn>
                <a:cxn ang="0">
                  <a:pos x="T10" y="T11"/>
                </a:cxn>
              </a:cxnLst>
              <a:rect l="0" t="0" r="r" b="b"/>
              <a:pathLst>
                <a:path w="61" h="114">
                  <a:moveTo>
                    <a:pt x="21" y="7"/>
                  </a:moveTo>
                  <a:cubicBezTo>
                    <a:pt x="32" y="0"/>
                    <a:pt x="49" y="0"/>
                    <a:pt x="56" y="14"/>
                  </a:cubicBezTo>
                  <a:cubicBezTo>
                    <a:pt x="61" y="25"/>
                    <a:pt x="54" y="54"/>
                    <a:pt x="44" y="69"/>
                  </a:cubicBezTo>
                  <a:cubicBezTo>
                    <a:pt x="35" y="82"/>
                    <a:pt x="28" y="88"/>
                    <a:pt x="26" y="93"/>
                  </a:cubicBezTo>
                  <a:cubicBezTo>
                    <a:pt x="23" y="100"/>
                    <a:pt x="13" y="114"/>
                    <a:pt x="6" y="97"/>
                  </a:cubicBezTo>
                  <a:cubicBezTo>
                    <a:pt x="0" y="81"/>
                    <a:pt x="21" y="7"/>
                    <a:pt x="21"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sp>
          <p:nvSpPr>
            <p:cNvPr id="135" name="Freeform 32"/>
            <p:cNvSpPr/>
            <p:nvPr/>
          </p:nvSpPr>
          <p:spPr bwMode="auto">
            <a:xfrm>
              <a:off x="33977259" y="815972"/>
              <a:ext cx="1630365" cy="1495428"/>
            </a:xfrm>
            <a:custGeom>
              <a:avLst/>
              <a:gdLst>
                <a:gd name="T0" fmla="*/ 201 w 385"/>
                <a:gd name="T1" fmla="*/ 24 h 353"/>
                <a:gd name="T2" fmla="*/ 361 w 385"/>
                <a:gd name="T3" fmla="*/ 24 h 353"/>
                <a:gd name="T4" fmla="*/ 193 w 385"/>
                <a:gd name="T5" fmla="*/ 329 h 353"/>
                <a:gd name="T6" fmla="*/ 24 w 385"/>
                <a:gd name="T7" fmla="*/ 24 h 353"/>
                <a:gd name="T8" fmla="*/ 183 w 385"/>
                <a:gd name="T9" fmla="*/ 24 h 353"/>
                <a:gd name="T10" fmla="*/ 111 w 385"/>
                <a:gd name="T11" fmla="*/ 0 h 353"/>
                <a:gd name="T12" fmla="*/ 0 w 385"/>
                <a:gd name="T13" fmla="*/ 0 h 353"/>
                <a:gd name="T14" fmla="*/ 0 w 385"/>
                <a:gd name="T15" fmla="*/ 12 h 353"/>
                <a:gd name="T16" fmla="*/ 193 w 385"/>
                <a:gd name="T17" fmla="*/ 353 h 353"/>
                <a:gd name="T18" fmla="*/ 385 w 385"/>
                <a:gd name="T19" fmla="*/ 12 h 353"/>
                <a:gd name="T20" fmla="*/ 385 w 385"/>
                <a:gd name="T21" fmla="*/ 0 h 353"/>
                <a:gd name="T22" fmla="*/ 273 w 385"/>
                <a:gd name="T23" fmla="*/ 0 h 353"/>
                <a:gd name="T24" fmla="*/ 201 w 385"/>
                <a:gd name="T25" fmla="*/ 2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5" h="353">
                  <a:moveTo>
                    <a:pt x="201" y="24"/>
                  </a:moveTo>
                  <a:cubicBezTo>
                    <a:pt x="361" y="24"/>
                    <a:pt x="361" y="24"/>
                    <a:pt x="361" y="24"/>
                  </a:cubicBezTo>
                  <a:cubicBezTo>
                    <a:pt x="357" y="156"/>
                    <a:pt x="299" y="329"/>
                    <a:pt x="193" y="329"/>
                  </a:cubicBezTo>
                  <a:cubicBezTo>
                    <a:pt x="86" y="329"/>
                    <a:pt x="28" y="156"/>
                    <a:pt x="24" y="24"/>
                  </a:cubicBezTo>
                  <a:cubicBezTo>
                    <a:pt x="183" y="24"/>
                    <a:pt x="183" y="24"/>
                    <a:pt x="183" y="24"/>
                  </a:cubicBezTo>
                  <a:cubicBezTo>
                    <a:pt x="111" y="0"/>
                    <a:pt x="111" y="0"/>
                    <a:pt x="111" y="0"/>
                  </a:cubicBezTo>
                  <a:cubicBezTo>
                    <a:pt x="0" y="0"/>
                    <a:pt x="0" y="0"/>
                    <a:pt x="0" y="0"/>
                  </a:cubicBezTo>
                  <a:cubicBezTo>
                    <a:pt x="0" y="12"/>
                    <a:pt x="0" y="12"/>
                    <a:pt x="0" y="12"/>
                  </a:cubicBezTo>
                  <a:cubicBezTo>
                    <a:pt x="0" y="150"/>
                    <a:pt x="61" y="353"/>
                    <a:pt x="193" y="353"/>
                  </a:cubicBezTo>
                  <a:cubicBezTo>
                    <a:pt x="324" y="353"/>
                    <a:pt x="385" y="150"/>
                    <a:pt x="385" y="12"/>
                  </a:cubicBezTo>
                  <a:cubicBezTo>
                    <a:pt x="385" y="0"/>
                    <a:pt x="385" y="0"/>
                    <a:pt x="385" y="0"/>
                  </a:cubicBezTo>
                  <a:cubicBezTo>
                    <a:pt x="273" y="0"/>
                    <a:pt x="273" y="0"/>
                    <a:pt x="273" y="0"/>
                  </a:cubicBezTo>
                  <a:lnTo>
                    <a:pt x="201" y="24"/>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sp>
          <p:nvSpPr>
            <p:cNvPr id="136" name="Freeform 33"/>
            <p:cNvSpPr/>
            <p:nvPr/>
          </p:nvSpPr>
          <p:spPr bwMode="auto">
            <a:xfrm>
              <a:off x="33918525" y="638175"/>
              <a:ext cx="1743075" cy="636588"/>
            </a:xfrm>
            <a:custGeom>
              <a:avLst/>
              <a:gdLst>
                <a:gd name="T0" fmla="*/ 206 w 412"/>
                <a:gd name="T1" fmla="*/ 69 h 150"/>
                <a:gd name="T2" fmla="*/ 0 w 412"/>
                <a:gd name="T3" fmla="*/ 0 h 150"/>
                <a:gd name="T4" fmla="*/ 0 w 412"/>
                <a:gd name="T5" fmla="*/ 98 h 150"/>
                <a:gd name="T6" fmla="*/ 206 w 412"/>
                <a:gd name="T7" fmla="*/ 150 h 150"/>
                <a:gd name="T8" fmla="*/ 412 w 412"/>
                <a:gd name="T9" fmla="*/ 98 h 150"/>
                <a:gd name="T10" fmla="*/ 412 w 412"/>
                <a:gd name="T11" fmla="*/ 0 h 150"/>
                <a:gd name="T12" fmla="*/ 206 w 412"/>
                <a:gd name="T13" fmla="*/ 69 h 150"/>
              </a:gdLst>
              <a:ahLst/>
              <a:cxnLst>
                <a:cxn ang="0">
                  <a:pos x="T0" y="T1"/>
                </a:cxn>
                <a:cxn ang="0">
                  <a:pos x="T2" y="T3"/>
                </a:cxn>
                <a:cxn ang="0">
                  <a:pos x="T4" y="T5"/>
                </a:cxn>
                <a:cxn ang="0">
                  <a:pos x="T6" y="T7"/>
                </a:cxn>
                <a:cxn ang="0">
                  <a:pos x="T8" y="T9"/>
                </a:cxn>
                <a:cxn ang="0">
                  <a:pos x="T10" y="T11"/>
                </a:cxn>
                <a:cxn ang="0">
                  <a:pos x="T12" y="T13"/>
                </a:cxn>
              </a:cxnLst>
              <a:rect l="0" t="0" r="r" b="b"/>
              <a:pathLst>
                <a:path w="412" h="150">
                  <a:moveTo>
                    <a:pt x="206" y="69"/>
                  </a:moveTo>
                  <a:cubicBezTo>
                    <a:pt x="0" y="0"/>
                    <a:pt x="0" y="0"/>
                    <a:pt x="0" y="0"/>
                  </a:cubicBezTo>
                  <a:cubicBezTo>
                    <a:pt x="0" y="98"/>
                    <a:pt x="0" y="98"/>
                    <a:pt x="0" y="98"/>
                  </a:cubicBezTo>
                  <a:cubicBezTo>
                    <a:pt x="0" y="118"/>
                    <a:pt x="92" y="150"/>
                    <a:pt x="206" y="150"/>
                  </a:cubicBezTo>
                  <a:cubicBezTo>
                    <a:pt x="320" y="150"/>
                    <a:pt x="412" y="118"/>
                    <a:pt x="412" y="98"/>
                  </a:cubicBezTo>
                  <a:cubicBezTo>
                    <a:pt x="412" y="0"/>
                    <a:pt x="412" y="0"/>
                    <a:pt x="412" y="0"/>
                  </a:cubicBezTo>
                  <a:lnTo>
                    <a:pt x="206" y="69"/>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sp>
          <p:nvSpPr>
            <p:cNvPr id="137" name="Freeform 34"/>
            <p:cNvSpPr/>
            <p:nvPr/>
          </p:nvSpPr>
          <p:spPr bwMode="auto">
            <a:xfrm>
              <a:off x="33570863" y="3175"/>
              <a:ext cx="2438400" cy="822325"/>
            </a:xfrm>
            <a:custGeom>
              <a:avLst/>
              <a:gdLst>
                <a:gd name="T0" fmla="*/ 1536 w 1536"/>
                <a:gd name="T1" fmla="*/ 259 h 518"/>
                <a:gd name="T2" fmla="*/ 768 w 1536"/>
                <a:gd name="T3" fmla="*/ 518 h 518"/>
                <a:gd name="T4" fmla="*/ 0 w 1536"/>
                <a:gd name="T5" fmla="*/ 259 h 518"/>
                <a:gd name="T6" fmla="*/ 768 w 1536"/>
                <a:gd name="T7" fmla="*/ 0 h 518"/>
                <a:gd name="T8" fmla="*/ 1536 w 1536"/>
                <a:gd name="T9" fmla="*/ 259 h 518"/>
              </a:gdLst>
              <a:ahLst/>
              <a:cxnLst>
                <a:cxn ang="0">
                  <a:pos x="T0" y="T1"/>
                </a:cxn>
                <a:cxn ang="0">
                  <a:pos x="T2" y="T3"/>
                </a:cxn>
                <a:cxn ang="0">
                  <a:pos x="T4" y="T5"/>
                </a:cxn>
                <a:cxn ang="0">
                  <a:pos x="T6" y="T7"/>
                </a:cxn>
                <a:cxn ang="0">
                  <a:pos x="T8" y="T9"/>
                </a:cxn>
              </a:cxnLst>
              <a:rect l="0" t="0" r="r" b="b"/>
              <a:pathLst>
                <a:path w="1536" h="518">
                  <a:moveTo>
                    <a:pt x="1536" y="259"/>
                  </a:moveTo>
                  <a:lnTo>
                    <a:pt x="768" y="518"/>
                  </a:lnTo>
                  <a:lnTo>
                    <a:pt x="0" y="259"/>
                  </a:lnTo>
                  <a:lnTo>
                    <a:pt x="768" y="0"/>
                  </a:lnTo>
                  <a:lnTo>
                    <a:pt x="1536" y="259"/>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sp>
          <p:nvSpPr>
            <p:cNvPr id="138" name="Rectangle 35"/>
            <p:cNvSpPr>
              <a:spLocks noChangeArrowheads="1"/>
            </p:cNvSpPr>
            <p:nvPr/>
          </p:nvSpPr>
          <p:spPr bwMode="auto">
            <a:xfrm>
              <a:off x="35869563" y="427038"/>
              <a:ext cx="55563" cy="3476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sp>
          <p:nvSpPr>
            <p:cNvPr id="139" name="Freeform 36"/>
            <p:cNvSpPr/>
            <p:nvPr/>
          </p:nvSpPr>
          <p:spPr bwMode="auto">
            <a:xfrm>
              <a:off x="35840988" y="688975"/>
              <a:ext cx="122238" cy="284163"/>
            </a:xfrm>
            <a:custGeom>
              <a:avLst/>
              <a:gdLst>
                <a:gd name="T0" fmla="*/ 29 w 29"/>
                <a:gd name="T1" fmla="*/ 52 h 67"/>
                <a:gd name="T2" fmla="*/ 14 w 29"/>
                <a:gd name="T3" fmla="*/ 67 h 67"/>
                <a:gd name="T4" fmla="*/ 14 w 29"/>
                <a:gd name="T5" fmla="*/ 67 h 67"/>
                <a:gd name="T6" fmla="*/ 0 w 29"/>
                <a:gd name="T7" fmla="*/ 52 h 67"/>
                <a:gd name="T8" fmla="*/ 0 w 29"/>
                <a:gd name="T9" fmla="*/ 15 h 67"/>
                <a:gd name="T10" fmla="*/ 14 w 29"/>
                <a:gd name="T11" fmla="*/ 0 h 67"/>
                <a:gd name="T12" fmla="*/ 14 w 29"/>
                <a:gd name="T13" fmla="*/ 0 h 67"/>
                <a:gd name="T14" fmla="*/ 29 w 29"/>
                <a:gd name="T15" fmla="*/ 15 h 67"/>
                <a:gd name="T16" fmla="*/ 29 w 29"/>
                <a:gd name="T17"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67">
                  <a:moveTo>
                    <a:pt x="29" y="52"/>
                  </a:moveTo>
                  <a:cubicBezTo>
                    <a:pt x="29" y="60"/>
                    <a:pt x="23" y="67"/>
                    <a:pt x="14" y="67"/>
                  </a:cubicBezTo>
                  <a:cubicBezTo>
                    <a:pt x="14" y="67"/>
                    <a:pt x="14" y="67"/>
                    <a:pt x="14" y="67"/>
                  </a:cubicBezTo>
                  <a:cubicBezTo>
                    <a:pt x="6" y="67"/>
                    <a:pt x="0" y="60"/>
                    <a:pt x="0" y="52"/>
                  </a:cubicBezTo>
                  <a:cubicBezTo>
                    <a:pt x="0" y="15"/>
                    <a:pt x="0" y="15"/>
                    <a:pt x="0" y="15"/>
                  </a:cubicBezTo>
                  <a:cubicBezTo>
                    <a:pt x="0" y="7"/>
                    <a:pt x="6" y="0"/>
                    <a:pt x="14" y="0"/>
                  </a:cubicBezTo>
                  <a:cubicBezTo>
                    <a:pt x="14" y="0"/>
                    <a:pt x="14" y="0"/>
                    <a:pt x="14" y="0"/>
                  </a:cubicBezTo>
                  <a:cubicBezTo>
                    <a:pt x="23" y="0"/>
                    <a:pt x="29" y="7"/>
                    <a:pt x="29" y="15"/>
                  </a:cubicBezTo>
                  <a:lnTo>
                    <a:pt x="29" y="52"/>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n-lt"/>
                <a:ea typeface="+mn-ea"/>
                <a:cs typeface="+mn-ea"/>
                <a:sym typeface="+mn-lt"/>
              </a:endParaRPr>
            </a:p>
          </p:txBody>
        </p:sp>
      </p:grpSp>
      <p:sp>
        <p:nvSpPr>
          <p:cNvPr id="150" name="文本框 175"/>
          <p:cNvSpPr txBox="1"/>
          <p:nvPr/>
        </p:nvSpPr>
        <p:spPr>
          <a:xfrm>
            <a:off x="5146982" y="3619534"/>
            <a:ext cx="1571264" cy="323165"/>
          </a:xfrm>
          <a:prstGeom prst="rect">
            <a:avLst/>
          </a:prstGeom>
          <a:noFill/>
        </p:spPr>
        <p:txBody>
          <a:bodyPr wrap="none" rtlCol="0">
            <a:spAutoFit/>
          </a:bodyPr>
          <a:lstStyle/>
          <a:p>
            <a:pPr algn="l"/>
            <a:r>
              <a:rPr lang="zh-CN" altLang="en-US" sz="1500" b="1" dirty="0">
                <a:blipFill dpi="0" rotWithShape="1">
                  <a:blip r:embed="rId10">
                    <a:extLst>
                      <a:ext uri="{28A0092B-C50C-407E-A947-70E740481C1C}">
                        <a14:useLocalDpi xmlns="" xmlns:a14="http://schemas.microsoft.com/office/drawing/2010/main" val="0"/>
                      </a:ext>
                    </a:extLst>
                  </a:blip>
                  <a:srcRect/>
                  <a:stretch>
                    <a:fillRect/>
                  </a:stretch>
                </a:blipFill>
                <a:latin typeface="+mn-lt"/>
                <a:ea typeface="+mn-ea"/>
                <a:cs typeface="+mn-ea"/>
                <a:sym typeface="+mn-lt"/>
              </a:rPr>
              <a:t>导师</a:t>
            </a:r>
            <a:r>
              <a:rPr lang="zh-CN" altLang="en-US" sz="1500" b="1" dirty="0" smtClean="0">
                <a:blipFill dpi="0" rotWithShape="1">
                  <a:blip r:embed="rId10">
                    <a:extLst>
                      <a:ext uri="{28A0092B-C50C-407E-A947-70E740481C1C}">
                        <a14:useLocalDpi xmlns="" xmlns:a14="http://schemas.microsoft.com/office/drawing/2010/main" val="0"/>
                      </a:ext>
                    </a:extLst>
                  </a:blip>
                  <a:srcRect/>
                  <a:stretch>
                    <a:fillRect/>
                  </a:stretch>
                </a:blipFill>
                <a:latin typeface="+mn-lt"/>
                <a:ea typeface="+mn-ea"/>
                <a:cs typeface="+mn-ea"/>
                <a:sym typeface="+mn-lt"/>
              </a:rPr>
              <a:t>：宋琦 讲师</a:t>
            </a:r>
            <a:endParaRPr lang="zh-CN" altLang="en-US" sz="1500" b="1" dirty="0" smtClean="0">
              <a:blipFill dpi="0" rotWithShape="1">
                <a:blip r:embed="rId10">
                  <a:extLst>
                    <a:ext uri="{28A0092B-C50C-407E-A947-70E740481C1C}">
                      <a14:useLocalDpi xmlns="" xmlns:a14="http://schemas.microsoft.com/office/drawing/2010/main" val="0"/>
                    </a:ext>
                  </a:extLst>
                </a:blip>
                <a:srcRect/>
                <a:stretch>
                  <a:fillRect/>
                </a:stretch>
              </a:blipFill>
              <a:latin typeface="+mn-lt"/>
              <a:ea typeface="+mn-ea"/>
              <a:cs typeface="+mn-ea"/>
              <a:sym typeface="+mn-lt"/>
            </a:endParaRPr>
          </a:p>
        </p:txBody>
      </p:sp>
      <p:cxnSp>
        <p:nvCxnSpPr>
          <p:cNvPr id="152" name="直接连接符 151"/>
          <p:cNvCxnSpPr/>
          <p:nvPr/>
        </p:nvCxnSpPr>
        <p:spPr>
          <a:xfrm>
            <a:off x="2511462" y="3990688"/>
            <a:ext cx="17677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5050465" y="3960256"/>
            <a:ext cx="17677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56" name="纯音乐 - A Bright Future (Shorter Version).mp3">
            <a:hlinkClick r:id="" action="ppaction://media"/>
          </p:cNvPr>
          <p:cNvPicPr>
            <a:picLocks noChangeAspect="1"/>
          </p:cNvPicPr>
          <p:nvPr>
            <a:videoFile r:link="rId1"/>
            <p:extLst>
              <p:ext uri="{DAA4B4D4-6D71-4841-9C94-3DE7FCFB9230}">
                <p14:media xmlns="" xmlns:p14="http://schemas.microsoft.com/office/powerpoint/2010/main" r:embed="rId11"/>
              </p:ext>
            </p:extLst>
          </p:nvPr>
        </p:nvPicPr>
        <p:blipFill>
          <a:blip r:embed="rId12" cstate="print"/>
          <a:stretch>
            <a:fillRect/>
          </a:stretch>
        </p:blipFill>
        <p:spPr>
          <a:xfrm>
            <a:off x="5345061" y="-993569"/>
            <a:ext cx="609600" cy="60960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advTm="0">
        <p14:flash/>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156"/>
                                        </p:tgtEl>
                                      </p:cBhvr>
                                    </p:cmd>
                                  </p:childTnLst>
                                </p:cTn>
                              </p:par>
                              <p:par>
                                <p:cTn id="7" presetID="10" presetClass="entr" presetSubtype="0" fill="hold" nodeType="withEffect">
                                  <p:stCondLst>
                                    <p:cond delay="5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par>
                                <p:cTn id="10" presetID="10" presetClass="entr" presetSubtype="0" fill="hold" nodeType="withEffect">
                                  <p:stCondLst>
                                    <p:cond delay="75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125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p:stCondLst>
                              <p:cond delay="1750"/>
                            </p:stCondLst>
                            <p:childTnLst>
                              <p:par>
                                <p:cTn id="20" presetID="10" presetClass="entr" presetSubtype="0"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0" presetClass="path" presetSubtype="0" accel="50000" decel="50000" fill="hold" nodeType="withEffect">
                                  <p:stCondLst>
                                    <p:cond delay="150"/>
                                  </p:stCondLst>
                                  <p:childTnLst>
                                    <p:animMotion origin="layout" path="M -0.00347 0.00092 L 0.59826 0.00247 " pathEditMode="relative" ptsTypes="AA">
                                      <p:cBhvr>
                                        <p:cTn id="24" dur="1500" fill="hold"/>
                                        <p:tgtEl>
                                          <p:spTgt spid="27"/>
                                        </p:tgtEl>
                                        <p:attrNameLst>
                                          <p:attrName>ppt_x</p:attrName>
                                          <p:attrName>ppt_y</p:attrName>
                                        </p:attrNameLst>
                                      </p:cBhvr>
                                    </p:animMotion>
                                  </p:childTnLst>
                                </p:cTn>
                              </p:par>
                              <p:par>
                                <p:cTn id="25" presetID="22" presetClass="entr" presetSubtype="8" fill="hold" nodeType="withEffect">
                                  <p:stCondLst>
                                    <p:cond delay="300"/>
                                  </p:stCondLst>
                                  <p:childTnLst>
                                    <p:set>
                                      <p:cBhvr>
                                        <p:cTn id="26" dur="1" fill="hold">
                                          <p:stCondLst>
                                            <p:cond delay="0"/>
                                          </p:stCondLst>
                                        </p:cTn>
                                        <p:tgtEl>
                                          <p:spTgt spid="48"/>
                                        </p:tgtEl>
                                        <p:attrNameLst>
                                          <p:attrName>style.visibility</p:attrName>
                                        </p:attrNameLst>
                                      </p:cBhvr>
                                      <p:to>
                                        <p:strVal val="visible"/>
                                      </p:to>
                                    </p:set>
                                    <p:animEffect transition="in" filter="wipe(left)">
                                      <p:cBhvr>
                                        <p:cTn id="27" dur="1250"/>
                                        <p:tgtEl>
                                          <p:spTgt spid="48"/>
                                        </p:tgtEl>
                                      </p:cBhvr>
                                    </p:animEffect>
                                  </p:childTnLst>
                                </p:cTn>
                              </p:par>
                            </p:childTnLst>
                          </p:cTn>
                        </p:par>
                        <p:par>
                          <p:cTn id="28" fill="hold">
                            <p:stCondLst>
                              <p:cond delay="3400"/>
                            </p:stCondLst>
                            <p:childTnLst>
                              <p:par>
                                <p:cTn id="29" presetID="42" presetClass="entr" presetSubtype="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anim calcmode="lin" valueType="num">
                                      <p:cBhvr>
                                        <p:cTn id="32" dur="500" fill="hold"/>
                                        <p:tgtEl>
                                          <p:spTgt spid="21"/>
                                        </p:tgtEl>
                                        <p:attrNameLst>
                                          <p:attrName>ppt_x</p:attrName>
                                        </p:attrNameLst>
                                      </p:cBhvr>
                                      <p:tavLst>
                                        <p:tav tm="0">
                                          <p:val>
                                            <p:strVal val="#ppt_x"/>
                                          </p:val>
                                        </p:tav>
                                        <p:tav tm="100000">
                                          <p:val>
                                            <p:strVal val="#ppt_x"/>
                                          </p:val>
                                        </p:tav>
                                      </p:tavLst>
                                    </p:anim>
                                    <p:anim calcmode="lin" valueType="num">
                                      <p:cBhvr>
                                        <p:cTn id="33" dur="500" fill="hold"/>
                                        <p:tgtEl>
                                          <p:spTgt spid="21"/>
                                        </p:tgtEl>
                                        <p:attrNameLst>
                                          <p:attrName>ppt_y</p:attrName>
                                        </p:attrNameLst>
                                      </p:cBhvr>
                                      <p:tavLst>
                                        <p:tav tm="0">
                                          <p:val>
                                            <p:strVal val="#ppt_y+.1"/>
                                          </p:val>
                                        </p:tav>
                                        <p:tav tm="100000">
                                          <p:val>
                                            <p:strVal val="#ppt_y"/>
                                          </p:val>
                                        </p:tav>
                                      </p:tavLst>
                                    </p:anim>
                                  </p:childTnLst>
                                </p:cTn>
                              </p:par>
                            </p:childTnLst>
                          </p:cTn>
                        </p:par>
                        <p:par>
                          <p:cTn id="34" fill="hold">
                            <p:stCondLst>
                              <p:cond delay="3900"/>
                            </p:stCondLst>
                            <p:childTnLst>
                              <p:par>
                                <p:cTn id="35" presetID="16" presetClass="entr" presetSubtype="21" fill="hold" grpId="0" nodeType="afterEffect">
                                  <p:stCondLst>
                                    <p:cond delay="0"/>
                                  </p:stCondLst>
                                  <p:childTnLst>
                                    <p:set>
                                      <p:cBhvr>
                                        <p:cTn id="36" dur="1" fill="hold">
                                          <p:stCondLst>
                                            <p:cond delay="0"/>
                                          </p:stCondLst>
                                        </p:cTn>
                                        <p:tgtEl>
                                          <p:spTgt spid="111"/>
                                        </p:tgtEl>
                                        <p:attrNameLst>
                                          <p:attrName>style.visibility</p:attrName>
                                        </p:attrNameLst>
                                      </p:cBhvr>
                                      <p:to>
                                        <p:strVal val="visible"/>
                                      </p:to>
                                    </p:set>
                                    <p:animEffect transition="in" filter="barn(inVertical)">
                                      <p:cBhvr>
                                        <p:cTn id="37" dur="500"/>
                                        <p:tgtEl>
                                          <p:spTgt spid="111"/>
                                        </p:tgtEl>
                                      </p:cBhvr>
                                    </p:animEffect>
                                  </p:childTnLst>
                                </p:cTn>
                              </p:par>
                              <p:par>
                                <p:cTn id="38" presetID="10" presetClass="entr" presetSubtype="0" fill="hold" nodeType="withEffect">
                                  <p:stCondLst>
                                    <p:cond delay="500"/>
                                  </p:stCondLst>
                                  <p:childTnLst>
                                    <p:set>
                                      <p:cBhvr>
                                        <p:cTn id="39" dur="1" fill="hold">
                                          <p:stCondLst>
                                            <p:cond delay="0"/>
                                          </p:stCondLst>
                                        </p:cTn>
                                        <p:tgtEl>
                                          <p:spTgt spid="114"/>
                                        </p:tgtEl>
                                        <p:attrNameLst>
                                          <p:attrName>style.visibility</p:attrName>
                                        </p:attrNameLst>
                                      </p:cBhvr>
                                      <p:to>
                                        <p:strVal val="visible"/>
                                      </p:to>
                                    </p:set>
                                    <p:animEffect transition="in" filter="fade">
                                      <p:cBhvr>
                                        <p:cTn id="40" dur="500"/>
                                        <p:tgtEl>
                                          <p:spTgt spid="114"/>
                                        </p:tgtEl>
                                      </p:cBhvr>
                                    </p:animEffect>
                                  </p:childTnLst>
                                </p:cTn>
                              </p:par>
                              <p:par>
                                <p:cTn id="41" presetID="10" presetClass="entr" presetSubtype="0" fill="hold" nodeType="withEffect">
                                  <p:stCondLst>
                                    <p:cond delay="500"/>
                                  </p:stCondLst>
                                  <p:childTnLst>
                                    <p:set>
                                      <p:cBhvr>
                                        <p:cTn id="42" dur="1" fill="hold">
                                          <p:stCondLst>
                                            <p:cond delay="0"/>
                                          </p:stCondLst>
                                        </p:cTn>
                                        <p:tgtEl>
                                          <p:spTgt spid="127"/>
                                        </p:tgtEl>
                                        <p:attrNameLst>
                                          <p:attrName>style.visibility</p:attrName>
                                        </p:attrNameLst>
                                      </p:cBhvr>
                                      <p:to>
                                        <p:strVal val="visible"/>
                                      </p:to>
                                    </p:set>
                                    <p:animEffect transition="in" filter="fade">
                                      <p:cBhvr>
                                        <p:cTn id="43" dur="500"/>
                                        <p:tgtEl>
                                          <p:spTgt spid="127"/>
                                        </p:tgtEl>
                                      </p:cBhvr>
                                    </p:animEffect>
                                  </p:childTnLst>
                                </p:cTn>
                              </p:par>
                              <p:par>
                                <p:cTn id="44" presetID="10" presetClass="entr" presetSubtype="0" fill="hold" nodeType="withEffect">
                                  <p:stCondLst>
                                    <p:cond delay="500"/>
                                  </p:stCondLst>
                                  <p:childTnLst>
                                    <p:set>
                                      <p:cBhvr>
                                        <p:cTn id="45" dur="1" fill="hold">
                                          <p:stCondLst>
                                            <p:cond delay="0"/>
                                          </p:stCondLst>
                                        </p:cTn>
                                        <p:tgtEl>
                                          <p:spTgt spid="152"/>
                                        </p:tgtEl>
                                        <p:attrNameLst>
                                          <p:attrName>style.visibility</p:attrName>
                                        </p:attrNameLst>
                                      </p:cBhvr>
                                      <p:to>
                                        <p:strVal val="visible"/>
                                      </p:to>
                                    </p:set>
                                    <p:animEffect transition="in" filter="fade">
                                      <p:cBhvr>
                                        <p:cTn id="46" dur="500"/>
                                        <p:tgtEl>
                                          <p:spTgt spid="152"/>
                                        </p:tgtEl>
                                      </p:cBhvr>
                                    </p:animEffect>
                                  </p:childTnLst>
                                </p:cTn>
                              </p:par>
                              <p:par>
                                <p:cTn id="47" presetID="10" presetClass="entr" presetSubtype="0" fill="hold" nodeType="withEffect">
                                  <p:stCondLst>
                                    <p:cond delay="500"/>
                                  </p:stCondLst>
                                  <p:childTnLst>
                                    <p:set>
                                      <p:cBhvr>
                                        <p:cTn id="48" dur="1" fill="hold">
                                          <p:stCondLst>
                                            <p:cond delay="0"/>
                                          </p:stCondLst>
                                        </p:cTn>
                                        <p:tgtEl>
                                          <p:spTgt spid="154"/>
                                        </p:tgtEl>
                                        <p:attrNameLst>
                                          <p:attrName>style.visibility</p:attrName>
                                        </p:attrNameLst>
                                      </p:cBhvr>
                                      <p:to>
                                        <p:strVal val="visible"/>
                                      </p:to>
                                    </p:set>
                                    <p:animEffect transition="in" filter="fade">
                                      <p:cBhvr>
                                        <p:cTn id="49" dur="500"/>
                                        <p:tgtEl>
                                          <p:spTgt spid="154"/>
                                        </p:tgtEl>
                                      </p:cBhvr>
                                    </p:animEffect>
                                  </p:childTnLst>
                                </p:cTn>
                              </p:par>
                            </p:childTnLst>
                          </p:cTn>
                        </p:par>
                        <p:par>
                          <p:cTn id="50" fill="hold">
                            <p:stCondLst>
                              <p:cond delay="4900"/>
                            </p:stCondLst>
                            <p:childTnLst>
                              <p:par>
                                <p:cTn id="51" presetID="22" presetClass="entr" presetSubtype="8" fill="hold" grpId="0" nodeType="afterEffect">
                                  <p:stCondLst>
                                    <p:cond delay="0"/>
                                  </p:stCondLst>
                                  <p:iterate type="lt">
                                    <p:tmPct val="30000"/>
                                  </p:iterate>
                                  <p:childTnLst>
                                    <p:set>
                                      <p:cBhvr>
                                        <p:cTn id="52" dur="1" fill="hold">
                                          <p:stCondLst>
                                            <p:cond delay="0"/>
                                          </p:stCondLst>
                                        </p:cTn>
                                        <p:tgtEl>
                                          <p:spTgt spid="113"/>
                                        </p:tgtEl>
                                        <p:attrNameLst>
                                          <p:attrName>style.visibility</p:attrName>
                                        </p:attrNameLst>
                                      </p:cBhvr>
                                      <p:to>
                                        <p:strVal val="visible"/>
                                      </p:to>
                                    </p:set>
                                    <p:animEffect transition="in" filter="wipe(left)">
                                      <p:cBhvr>
                                        <p:cTn id="53" dur="100"/>
                                        <p:tgtEl>
                                          <p:spTgt spid="113"/>
                                        </p:tgtEl>
                                      </p:cBhvr>
                                    </p:animEffect>
                                  </p:childTnLst>
                                </p:cTn>
                              </p:par>
                              <p:par>
                                <p:cTn id="54" presetID="36" presetClass="emph" presetSubtype="0" fill="hold" grpId="1" nodeType="withEffect">
                                  <p:stCondLst>
                                    <p:cond delay="0"/>
                                  </p:stCondLst>
                                  <p:iterate type="lt">
                                    <p:tmPct val="30000"/>
                                  </p:iterate>
                                  <p:childTnLst>
                                    <p:animScale>
                                      <p:cBhvr>
                                        <p:cTn id="55" dur="50" autoRev="1" fill="hold">
                                          <p:stCondLst>
                                            <p:cond delay="0"/>
                                          </p:stCondLst>
                                        </p:cTn>
                                        <p:tgtEl>
                                          <p:spTgt spid="113"/>
                                        </p:tgtEl>
                                      </p:cBhvr>
                                      <p:to x="80000" y="100000"/>
                                    </p:animScale>
                                    <p:anim by="(#ppt_w*0.10)" calcmode="lin" valueType="num">
                                      <p:cBhvr>
                                        <p:cTn id="56" dur="50" autoRev="1" fill="hold">
                                          <p:stCondLst>
                                            <p:cond delay="0"/>
                                          </p:stCondLst>
                                        </p:cTn>
                                        <p:tgtEl>
                                          <p:spTgt spid="113"/>
                                        </p:tgtEl>
                                        <p:attrNameLst>
                                          <p:attrName>ppt_x</p:attrName>
                                        </p:attrNameLst>
                                      </p:cBhvr>
                                    </p:anim>
                                    <p:anim by="(-#ppt_w*0.10)" calcmode="lin" valueType="num">
                                      <p:cBhvr>
                                        <p:cTn id="57" dur="50" autoRev="1" fill="hold">
                                          <p:stCondLst>
                                            <p:cond delay="0"/>
                                          </p:stCondLst>
                                        </p:cTn>
                                        <p:tgtEl>
                                          <p:spTgt spid="113"/>
                                        </p:tgtEl>
                                        <p:attrNameLst>
                                          <p:attrName>ppt_y</p:attrName>
                                        </p:attrNameLst>
                                      </p:cBhvr>
                                    </p:anim>
                                    <p:animRot by="-480000">
                                      <p:cBhvr>
                                        <p:cTn id="58" dur="50" autoRev="1" fill="hold">
                                          <p:stCondLst>
                                            <p:cond delay="0"/>
                                          </p:stCondLst>
                                        </p:cTn>
                                        <p:tgtEl>
                                          <p:spTgt spid="113"/>
                                        </p:tgtEl>
                                        <p:attrNameLst>
                                          <p:attrName>r</p:attrName>
                                        </p:attrNameLst>
                                      </p:cBhvr>
                                    </p:animRot>
                                  </p:childTnLst>
                                </p:cTn>
                              </p:par>
                            </p:childTnLst>
                          </p:cTn>
                        </p:par>
                        <p:par>
                          <p:cTn id="59" fill="hold">
                            <p:stCondLst>
                              <p:cond delay="5180"/>
                            </p:stCondLst>
                            <p:childTnLst>
                              <p:par>
                                <p:cTn id="60" presetID="22" presetClass="entr" presetSubtype="8" fill="hold" grpId="0" nodeType="afterEffect">
                                  <p:stCondLst>
                                    <p:cond delay="0"/>
                                  </p:stCondLst>
                                  <p:iterate type="lt">
                                    <p:tmPct val="30000"/>
                                  </p:iterate>
                                  <p:childTnLst>
                                    <p:set>
                                      <p:cBhvr>
                                        <p:cTn id="61" dur="1" fill="hold">
                                          <p:stCondLst>
                                            <p:cond delay="0"/>
                                          </p:stCondLst>
                                        </p:cTn>
                                        <p:tgtEl>
                                          <p:spTgt spid="150"/>
                                        </p:tgtEl>
                                        <p:attrNameLst>
                                          <p:attrName>style.visibility</p:attrName>
                                        </p:attrNameLst>
                                      </p:cBhvr>
                                      <p:to>
                                        <p:strVal val="visible"/>
                                      </p:to>
                                    </p:set>
                                    <p:animEffect transition="in" filter="wipe(left)">
                                      <p:cBhvr>
                                        <p:cTn id="62" dur="100"/>
                                        <p:tgtEl>
                                          <p:spTgt spid="150"/>
                                        </p:tgtEl>
                                      </p:cBhvr>
                                    </p:animEffect>
                                  </p:childTnLst>
                                </p:cTn>
                              </p:par>
                              <p:par>
                                <p:cTn id="63" presetID="36" presetClass="emph" presetSubtype="0" fill="hold" grpId="1" nodeType="withEffect">
                                  <p:stCondLst>
                                    <p:cond delay="0"/>
                                  </p:stCondLst>
                                  <p:iterate type="lt">
                                    <p:tmPct val="30000"/>
                                  </p:iterate>
                                  <p:childTnLst>
                                    <p:animScale>
                                      <p:cBhvr>
                                        <p:cTn id="64" dur="50" autoRev="1" fill="hold">
                                          <p:stCondLst>
                                            <p:cond delay="0"/>
                                          </p:stCondLst>
                                        </p:cTn>
                                        <p:tgtEl>
                                          <p:spTgt spid="150"/>
                                        </p:tgtEl>
                                      </p:cBhvr>
                                      <p:to x="80000" y="100000"/>
                                    </p:animScale>
                                    <p:anim by="(#ppt_w*0.10)" calcmode="lin" valueType="num">
                                      <p:cBhvr>
                                        <p:cTn id="65" dur="50" autoRev="1" fill="hold">
                                          <p:stCondLst>
                                            <p:cond delay="0"/>
                                          </p:stCondLst>
                                        </p:cTn>
                                        <p:tgtEl>
                                          <p:spTgt spid="150"/>
                                        </p:tgtEl>
                                        <p:attrNameLst>
                                          <p:attrName>ppt_x</p:attrName>
                                        </p:attrNameLst>
                                      </p:cBhvr>
                                    </p:anim>
                                    <p:anim by="(-#ppt_w*0.10)" calcmode="lin" valueType="num">
                                      <p:cBhvr>
                                        <p:cTn id="66" dur="50" autoRev="1" fill="hold">
                                          <p:stCondLst>
                                            <p:cond delay="0"/>
                                          </p:stCondLst>
                                        </p:cTn>
                                        <p:tgtEl>
                                          <p:spTgt spid="150"/>
                                        </p:tgtEl>
                                        <p:attrNameLst>
                                          <p:attrName>ppt_y</p:attrName>
                                        </p:attrNameLst>
                                      </p:cBhvr>
                                    </p:anim>
                                    <p:animRot by="-480000">
                                      <p:cBhvr>
                                        <p:cTn id="67" dur="50" autoRev="1" fill="hold">
                                          <p:stCondLst>
                                            <p:cond delay="0"/>
                                          </p:stCondLst>
                                        </p:cTn>
                                        <p:tgtEl>
                                          <p:spTgt spid="1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video>
              <p:cMediaNode vol="80000" numSld="999">
                <p:cTn id="68" repeatCount="indefinite" fill="hold" display="0">
                  <p:stCondLst>
                    <p:cond delay="indefinite"/>
                  </p:stCondLst>
                  <p:endCondLst>
                    <p:cond evt="onStopAudio" delay="0">
                      <p:tgtEl>
                        <p:sldTgt/>
                      </p:tgtEl>
                    </p:cond>
                  </p:endCondLst>
                </p:cTn>
                <p:tgtEl>
                  <p:spTgt spid="156"/>
                </p:tgtEl>
              </p:cMediaNode>
            </p:video>
          </p:childTnLst>
        </p:cTn>
      </p:par>
    </p:tnLst>
    <p:bldLst>
      <p:bldP spid="111" grpId="0"/>
      <p:bldP spid="113" grpId="0"/>
      <p:bldP spid="113" grpId="1"/>
      <p:bldP spid="150" grpId="0"/>
      <p:bldP spid="150"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离页连接符 2"/>
          <p:cNvSpPr/>
          <p:nvPr/>
        </p:nvSpPr>
        <p:spPr>
          <a:xfrm>
            <a:off x="1629795" y="1448737"/>
            <a:ext cx="1269176" cy="1329791"/>
          </a:xfrm>
          <a:prstGeom prst="flowChartOffpageConnector">
            <a:avLst/>
          </a:prstGeom>
          <a:blipFill dpi="0" rotWithShape="1">
            <a:blip r:embed="rId3" cstate="print">
              <a:extLst>
                <a:ext uri="{28A0092B-C50C-407E-A947-70E740481C1C}">
                  <a14:useLocalDpi xmlns="" xmlns:a14="http://schemas.microsoft.com/office/drawing/2010/main" val="0"/>
                </a:ext>
              </a:extLst>
            </a:blip>
            <a:srcRect/>
            <a:stretch>
              <a:fillRect/>
            </a:stretch>
          </a:blipFill>
          <a:ln w="12700" cap="flat" cmpd="sng" algn="ctr">
            <a:noFill/>
            <a:prstDash val="solid"/>
            <a:miter lim="800000"/>
          </a:ln>
          <a:effectLst/>
        </p:spPr>
        <p:txBody>
          <a:bodyPr rtlCol="0" anchor="ctr"/>
          <a:lstStyle/>
          <a:p>
            <a:pPr algn="ctr">
              <a:lnSpc>
                <a:spcPct val="130000"/>
              </a:lnSpc>
              <a:defRPr/>
            </a:pPr>
            <a:r>
              <a:rPr lang="en-US" altLang="zh-CN" sz="7200" b="1" kern="0" dirty="0">
                <a:solidFill>
                  <a:prstClr val="white"/>
                </a:solidFill>
                <a:latin typeface="+mn-lt"/>
                <a:ea typeface="+mn-ea"/>
                <a:cs typeface="+mn-ea"/>
                <a:sym typeface="+mn-lt"/>
              </a:rPr>
              <a:t>3</a:t>
            </a:r>
            <a:endParaRPr lang="zh-CN" altLang="en-US" sz="7200" b="1" kern="0" dirty="0">
              <a:solidFill>
                <a:prstClr val="white"/>
              </a:solidFill>
              <a:latin typeface="+mn-lt"/>
              <a:ea typeface="+mn-ea"/>
              <a:cs typeface="+mn-ea"/>
              <a:sym typeface="+mn-lt"/>
            </a:endParaRPr>
          </a:p>
        </p:txBody>
      </p:sp>
      <p:cxnSp>
        <p:nvCxnSpPr>
          <p:cNvPr id="5" name="直接连接符 4"/>
          <p:cNvCxnSpPr/>
          <p:nvPr/>
        </p:nvCxnSpPr>
        <p:spPr>
          <a:xfrm>
            <a:off x="3051371" y="2086190"/>
            <a:ext cx="4314825" cy="0"/>
          </a:xfrm>
          <a:prstGeom prst="line">
            <a:avLst/>
          </a:prstGeom>
          <a:noFill/>
          <a:ln w="12700" cap="flat" cmpd="sng" algn="ctr">
            <a:solidFill>
              <a:schemeClr val="bg1"/>
            </a:solidFill>
            <a:prstDash val="solid"/>
            <a:miter lim="800000"/>
          </a:ln>
          <a:effectLst/>
        </p:spPr>
      </p:cxnSp>
      <p:sp>
        <p:nvSpPr>
          <p:cNvPr id="6" name="文本框 32"/>
          <p:cNvSpPr txBox="1"/>
          <p:nvPr/>
        </p:nvSpPr>
        <p:spPr>
          <a:xfrm>
            <a:off x="3424139" y="1459308"/>
            <a:ext cx="4354077" cy="646331"/>
          </a:xfrm>
          <a:prstGeom prst="rect">
            <a:avLst/>
          </a:prstGeom>
          <a:noFill/>
        </p:spPr>
        <p:txBody>
          <a:bodyPr wrap="none" rtlCol="0">
            <a:spAutoFit/>
          </a:bodyPr>
          <a:lstStyle/>
          <a:p>
            <a:r>
              <a:rPr lang="zh-CN" altLang="en-US" sz="3600" b="1" dirty="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关键技</a:t>
            </a:r>
            <a:r>
              <a:rPr lang="zh-CN" altLang="en-US" sz="3600" b="1" dirty="0" smtClean="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术</a:t>
            </a:r>
            <a:r>
              <a:rPr lang="zh-CN" altLang="en-US" sz="3600" b="1" dirty="0" smtClean="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设</a:t>
            </a:r>
            <a:r>
              <a:rPr lang="zh-CN" altLang="en-US" sz="3600" b="1" dirty="0" smtClean="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计与实现</a:t>
            </a:r>
            <a:endParaRPr lang="zh-CN" altLang="en-US" sz="3600" b="1" dirty="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endParaRPr>
          </a:p>
        </p:txBody>
      </p:sp>
      <p:grpSp>
        <p:nvGrpSpPr>
          <p:cNvPr id="7" name="组合 6"/>
          <p:cNvGrpSpPr/>
          <p:nvPr/>
        </p:nvGrpSpPr>
        <p:grpSpPr>
          <a:xfrm>
            <a:off x="3494185" y="2409978"/>
            <a:ext cx="153608" cy="917139"/>
            <a:chOff x="6962660" y="2067973"/>
            <a:chExt cx="200967" cy="1199904"/>
          </a:xfrm>
          <a:solidFill>
            <a:srgbClr val="F2F2F2"/>
          </a:solidFill>
        </p:grpSpPr>
        <p:cxnSp>
          <p:nvCxnSpPr>
            <p:cNvPr id="8" name="直接连接符 7"/>
            <p:cNvCxnSpPr>
              <a:endCxn id="11" idx="4"/>
            </p:cNvCxnSpPr>
            <p:nvPr/>
          </p:nvCxnSpPr>
          <p:spPr>
            <a:xfrm>
              <a:off x="7063144" y="2219103"/>
              <a:ext cx="0" cy="1048774"/>
            </a:xfrm>
            <a:prstGeom prst="line">
              <a:avLst/>
            </a:prstGeom>
            <a:grpFill/>
            <a:ln w="15875" cap="flat" cmpd="sng" algn="ctr">
              <a:solidFill>
                <a:schemeClr val="bg1"/>
              </a:solidFill>
              <a:prstDash val="solid"/>
              <a:miter lim="800000"/>
            </a:ln>
            <a:effectLst/>
          </p:spPr>
        </p:cxnSp>
        <p:sp>
          <p:nvSpPr>
            <p:cNvPr id="9" name="椭圆 8"/>
            <p:cNvSpPr/>
            <p:nvPr/>
          </p:nvSpPr>
          <p:spPr>
            <a:xfrm>
              <a:off x="6962660" y="2067973"/>
              <a:ext cx="200967" cy="200967"/>
            </a:xfrm>
            <a:prstGeom prst="ellipse">
              <a:avLst/>
            </a:prstGeom>
            <a:blipFill dpi="0" rotWithShape="1">
              <a:blip r:embed="rId4" cstate="print">
                <a:extLst>
                  <a:ext uri="{28A0092B-C50C-407E-A947-70E740481C1C}">
                    <a14:useLocalDpi xmlns="" xmlns:a14="http://schemas.microsoft.com/office/drawing/2010/main" val="0"/>
                  </a:ext>
                </a:extLst>
              </a:blip>
              <a:srcRect/>
              <a:stretch>
                <a:fillRect/>
              </a:stretch>
            </a:blipFill>
            <a:ln w="15875" cap="flat" cmpd="sng" algn="ctr">
              <a:solidFill>
                <a:srgbClr val="0F6FC6"/>
              </a:solidFill>
              <a:prstDash val="solid"/>
              <a:miter lim="800000"/>
            </a:ln>
            <a:effectLst/>
          </p:spPr>
          <p:txBody>
            <a:bodyPr rtlCol="0" anchor="ctr"/>
            <a:lstStyle/>
            <a:p>
              <a:pPr algn="ctr">
                <a:defRPr/>
              </a:pPr>
              <a:endParaRPr lang="zh-CN" altLang="en-US" sz="1865" kern="0">
                <a:solidFill>
                  <a:prstClr val="white"/>
                </a:solidFill>
                <a:latin typeface="+mn-lt"/>
                <a:ea typeface="+mn-ea"/>
                <a:cs typeface="+mn-ea"/>
                <a:sym typeface="+mn-lt"/>
              </a:endParaRPr>
            </a:p>
          </p:txBody>
        </p:sp>
        <p:sp>
          <p:nvSpPr>
            <p:cNvPr id="10" name="椭圆 9"/>
            <p:cNvSpPr/>
            <p:nvPr/>
          </p:nvSpPr>
          <p:spPr>
            <a:xfrm>
              <a:off x="6962660" y="2561033"/>
              <a:ext cx="200967" cy="200967"/>
            </a:xfrm>
            <a:prstGeom prst="ellipse">
              <a:avLst/>
            </a:prstGeom>
            <a:blipFill dpi="0" rotWithShape="1">
              <a:blip r:embed="rId4" cstate="print">
                <a:extLst>
                  <a:ext uri="{28A0092B-C50C-407E-A947-70E740481C1C}">
                    <a14:useLocalDpi xmlns="" xmlns:a14="http://schemas.microsoft.com/office/drawing/2010/main" val="0"/>
                  </a:ext>
                </a:extLst>
              </a:blip>
              <a:srcRect/>
              <a:stretch>
                <a:fillRect/>
              </a:stretch>
            </a:blipFill>
            <a:ln w="15875" cap="flat" cmpd="sng" algn="ctr">
              <a:solidFill>
                <a:srgbClr val="0F6FC6"/>
              </a:solidFill>
              <a:prstDash val="solid"/>
              <a:miter lim="800000"/>
            </a:ln>
            <a:effectLst/>
          </p:spPr>
          <p:txBody>
            <a:bodyPr rtlCol="0" anchor="ctr"/>
            <a:lstStyle/>
            <a:p>
              <a:pPr algn="ctr">
                <a:defRPr/>
              </a:pPr>
              <a:endParaRPr lang="zh-CN" altLang="en-US" sz="1865" kern="0">
                <a:solidFill>
                  <a:prstClr val="white"/>
                </a:solidFill>
                <a:latin typeface="+mn-lt"/>
                <a:ea typeface="+mn-ea"/>
                <a:cs typeface="+mn-ea"/>
                <a:sym typeface="+mn-lt"/>
              </a:endParaRPr>
            </a:p>
          </p:txBody>
        </p:sp>
        <p:sp>
          <p:nvSpPr>
            <p:cNvPr id="11" name="椭圆 10"/>
            <p:cNvSpPr/>
            <p:nvPr/>
          </p:nvSpPr>
          <p:spPr>
            <a:xfrm>
              <a:off x="6962660" y="3066910"/>
              <a:ext cx="200967" cy="200967"/>
            </a:xfrm>
            <a:prstGeom prst="ellipse">
              <a:avLst/>
            </a:prstGeom>
            <a:blipFill dpi="0" rotWithShape="1">
              <a:blip r:embed="rId4" cstate="print">
                <a:extLst>
                  <a:ext uri="{28A0092B-C50C-407E-A947-70E740481C1C}">
                    <a14:useLocalDpi xmlns="" xmlns:a14="http://schemas.microsoft.com/office/drawing/2010/main" val="0"/>
                  </a:ext>
                </a:extLst>
              </a:blip>
              <a:srcRect/>
              <a:stretch>
                <a:fillRect/>
              </a:stretch>
            </a:blipFill>
            <a:ln w="15875" cap="flat" cmpd="sng" algn="ctr">
              <a:solidFill>
                <a:srgbClr val="0F6FC6"/>
              </a:solidFill>
              <a:prstDash val="solid"/>
              <a:miter lim="800000"/>
            </a:ln>
            <a:effectLst/>
          </p:spPr>
          <p:txBody>
            <a:bodyPr rtlCol="0" anchor="ctr"/>
            <a:lstStyle/>
            <a:p>
              <a:pPr algn="ctr">
                <a:defRPr/>
              </a:pPr>
              <a:endParaRPr lang="zh-CN" altLang="en-US" sz="1865" kern="0">
                <a:solidFill>
                  <a:prstClr val="white"/>
                </a:solidFill>
                <a:latin typeface="+mn-lt"/>
                <a:ea typeface="+mn-ea"/>
                <a:cs typeface="+mn-ea"/>
                <a:sym typeface="+mn-lt"/>
              </a:endParaRPr>
            </a:p>
          </p:txBody>
        </p:sp>
      </p:grpSp>
      <p:sp>
        <p:nvSpPr>
          <p:cNvPr id="13" name="矩形 122"/>
          <p:cNvSpPr>
            <a:spLocks noChangeArrowheads="1"/>
          </p:cNvSpPr>
          <p:nvPr/>
        </p:nvSpPr>
        <p:spPr bwMode="auto">
          <a:xfrm>
            <a:off x="3775243" y="2337478"/>
            <a:ext cx="2401790" cy="323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5" tIns="45707" rIns="91415" bIns="4570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Font typeface="Arial" panose="020B0604020202020204" pitchFamily="34" charset="0"/>
              <a:buNone/>
            </a:pPr>
            <a:r>
              <a:rPr lang="zh-CN" altLang="en-US" sz="1500" dirty="0" smtClean="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前</a:t>
            </a:r>
            <a:r>
              <a:rPr lang="zh-CN" altLang="en-US" sz="1500" dirty="0" smtClean="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端难点实现</a:t>
            </a:r>
            <a:endParaRPr lang="zh-CN" altLang="en-US" sz="1500" dirty="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endParaRPr>
          </a:p>
        </p:txBody>
      </p:sp>
      <p:sp>
        <p:nvSpPr>
          <p:cNvPr id="14" name="矩形 122"/>
          <p:cNvSpPr>
            <a:spLocks noChangeArrowheads="1"/>
          </p:cNvSpPr>
          <p:nvPr/>
        </p:nvSpPr>
        <p:spPr bwMode="auto">
          <a:xfrm>
            <a:off x="3775244" y="2693482"/>
            <a:ext cx="2401791" cy="323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5" tIns="45707" rIns="91415" bIns="4570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Font typeface="Arial" panose="020B0604020202020204" pitchFamily="34" charset="0"/>
              <a:buNone/>
            </a:pPr>
            <a:r>
              <a:rPr lang="zh-CN" altLang="en-US" sz="1500" dirty="0" smtClean="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后</a:t>
            </a:r>
            <a:r>
              <a:rPr lang="zh-CN" altLang="en-US" sz="1500" dirty="0" smtClean="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端难点实现</a:t>
            </a:r>
            <a:endParaRPr lang="zh-CN" altLang="en-US" sz="1500" dirty="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endParaRPr>
          </a:p>
        </p:txBody>
      </p:sp>
      <p:sp>
        <p:nvSpPr>
          <p:cNvPr id="15" name="矩形 122"/>
          <p:cNvSpPr>
            <a:spLocks noChangeArrowheads="1"/>
          </p:cNvSpPr>
          <p:nvPr/>
        </p:nvSpPr>
        <p:spPr bwMode="auto">
          <a:xfrm>
            <a:off x="3775244" y="3086296"/>
            <a:ext cx="2401791" cy="323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5" tIns="45707" rIns="91415" bIns="4570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Font typeface="Arial" panose="020B0604020202020204" pitchFamily="34" charset="0"/>
              <a:buNone/>
            </a:pPr>
            <a:r>
              <a:rPr lang="zh-CN" altLang="en-US" sz="1500" dirty="0" smtClean="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数据</a:t>
            </a:r>
            <a:r>
              <a:rPr lang="zh-CN" altLang="en-US" sz="1500" dirty="0" smtClean="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库设计</a:t>
            </a:r>
            <a:endParaRPr lang="zh-CN" altLang="en-US" sz="1500" dirty="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advTm="4357">
        <p14:flash/>
      </p:transition>
    </mc:Choice>
    <mc:Fallback>
      <p:transition spd="slow" advTm="435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grpId="0" nodeType="withEffect">
                                  <p:stCondLst>
                                    <p:cond delay="20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par>
                                <p:cTn id="29" presetID="22" presetClass="entr" presetSubtype="8" fill="hold" grpId="0" nodeType="withEffect">
                                  <p:stCondLst>
                                    <p:cond delay="40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9144000" cy="5143500"/>
          </a:xfrm>
          <a:prstGeom prst="frame">
            <a:avLst>
              <a:gd name="adj1" fmla="val 3986"/>
            </a:avLst>
          </a:prstGeom>
          <a:blipFill dpi="0" rotWithShape="1">
            <a:blip r:embed="rId3" cstate="print"/>
            <a:srcRect/>
            <a:tile tx="0" ty="0" sx="100000" sy="100000" flip="none" algn="tl"/>
          </a:blipFill>
          <a:ln>
            <a:noFill/>
          </a:ln>
          <a:effectLst>
            <a:innerShdw blurRad="127000">
              <a:schemeClr val="bg2">
                <a:lumMod val="75000"/>
              </a:schemeClr>
            </a:innerShdw>
          </a:effectLst>
          <a:scene3d>
            <a:camera prst="orthographicFront"/>
            <a:lightRig rig="threePt" dir="t"/>
          </a:scene3d>
          <a:sp3d prstMaterial="dkEdge">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cs typeface="+mn-ea"/>
              <a:sym typeface="+mn-lt"/>
            </a:endParaRPr>
          </a:p>
        </p:txBody>
      </p:sp>
      <p:sp>
        <p:nvSpPr>
          <p:cNvPr id="6" name="文本框 29"/>
          <p:cNvSpPr txBox="1"/>
          <p:nvPr/>
        </p:nvSpPr>
        <p:spPr>
          <a:xfrm>
            <a:off x="5807999" y="3280854"/>
            <a:ext cx="2196575" cy="323165"/>
          </a:xfrm>
          <a:prstGeom prst="rect">
            <a:avLst/>
          </a:prstGeom>
          <a:noFill/>
        </p:spPr>
        <p:txBody>
          <a:bodyPr wrap="square" rtlCol="0">
            <a:spAutoFit/>
          </a:bodyPr>
          <a:lstStyle/>
          <a:p>
            <a:r>
              <a:rPr lang="zh-CN" altLang="en-US" sz="1500" b="1" spc="450" dirty="0" smtClean="0">
                <a:solidFill>
                  <a:schemeClr val="bg1"/>
                </a:solidFill>
                <a:latin typeface="+mn-lt"/>
                <a:ea typeface="+mn-ea"/>
                <a:cs typeface="+mn-ea"/>
                <a:sym typeface="+mn-lt"/>
              </a:rPr>
              <a:t>语音朗读</a:t>
            </a:r>
            <a:endParaRPr lang="zh-CN" altLang="en-US" sz="1500" b="1" spc="450" dirty="0">
              <a:solidFill>
                <a:schemeClr val="bg1"/>
              </a:solidFill>
              <a:latin typeface="+mn-lt"/>
              <a:ea typeface="+mn-ea"/>
              <a:cs typeface="+mn-ea"/>
              <a:sym typeface="+mn-lt"/>
            </a:endParaRPr>
          </a:p>
        </p:txBody>
      </p:sp>
      <p:sp>
        <p:nvSpPr>
          <p:cNvPr id="7" name="文本框 30"/>
          <p:cNvSpPr txBox="1"/>
          <p:nvPr/>
        </p:nvSpPr>
        <p:spPr>
          <a:xfrm>
            <a:off x="5808000" y="3627833"/>
            <a:ext cx="2627171" cy="547907"/>
          </a:xfrm>
          <a:prstGeom prst="rect">
            <a:avLst/>
          </a:prstGeom>
          <a:noFill/>
        </p:spPr>
        <p:txBody>
          <a:bodyPr wrap="square" rtlCol="0">
            <a:spAutoFit/>
          </a:bodyPr>
          <a:lstStyle/>
          <a:p>
            <a:pPr>
              <a:lnSpc>
                <a:spcPct val="150000"/>
              </a:lnSpc>
            </a:pPr>
            <a:r>
              <a:rPr lang="en-US" altLang="zh-CN" sz="1050" dirty="0" smtClean="0">
                <a:solidFill>
                  <a:schemeClr val="bg1"/>
                </a:solidFill>
              </a:rPr>
              <a:t>HTML5</a:t>
            </a:r>
            <a:r>
              <a:rPr lang="zh-CN" altLang="zh-CN" sz="1050" dirty="0" smtClean="0">
                <a:solidFill>
                  <a:schemeClr val="bg1"/>
                </a:solidFill>
              </a:rPr>
              <a:t>语音</a:t>
            </a:r>
            <a:r>
              <a:rPr lang="en-US" altLang="zh-CN" sz="1050" dirty="0" smtClean="0">
                <a:solidFill>
                  <a:schemeClr val="bg1"/>
                </a:solidFill>
              </a:rPr>
              <a:t>Web Speech API </a:t>
            </a:r>
          </a:p>
          <a:p>
            <a:pPr>
              <a:lnSpc>
                <a:spcPct val="150000"/>
              </a:lnSpc>
            </a:pPr>
            <a:r>
              <a:rPr lang="zh-CN" altLang="zh-CN" sz="1050" dirty="0" smtClean="0">
                <a:solidFill>
                  <a:schemeClr val="bg1"/>
                </a:solidFill>
              </a:rPr>
              <a:t>语音合成需要系统内置</a:t>
            </a:r>
            <a:r>
              <a:rPr lang="en-US" altLang="zh-CN" sz="1050" dirty="0" smtClean="0">
                <a:solidFill>
                  <a:schemeClr val="bg1"/>
                </a:solidFill>
              </a:rPr>
              <a:t>TTS</a:t>
            </a:r>
            <a:r>
              <a:rPr lang="zh-CN" altLang="zh-CN" sz="1050" dirty="0" smtClean="0">
                <a:solidFill>
                  <a:schemeClr val="bg1"/>
                </a:solidFill>
              </a:rPr>
              <a:t>模块</a:t>
            </a:r>
            <a:endParaRPr lang="zh-CN" altLang="en-US" sz="1050" dirty="0">
              <a:solidFill>
                <a:schemeClr val="bg1"/>
              </a:solidFill>
              <a:latin typeface="+mn-lt"/>
              <a:ea typeface="+mn-ea"/>
              <a:cs typeface="+mn-ea"/>
              <a:sym typeface="+mn-lt"/>
            </a:endParaRPr>
          </a:p>
        </p:txBody>
      </p:sp>
      <p:sp>
        <p:nvSpPr>
          <p:cNvPr id="8" name="Freeform 152"/>
          <p:cNvSpPr>
            <a:spLocks noEditPoints="1"/>
          </p:cNvSpPr>
          <p:nvPr/>
        </p:nvSpPr>
        <p:spPr bwMode="auto">
          <a:xfrm>
            <a:off x="4988838" y="3609143"/>
            <a:ext cx="737882" cy="739955"/>
          </a:xfrm>
          <a:custGeom>
            <a:avLst/>
            <a:gdLst>
              <a:gd name="T0" fmla="*/ 612 w 662"/>
              <a:gd name="T1" fmla="*/ 615 h 663"/>
              <a:gd name="T2" fmla="*/ 617 w 662"/>
              <a:gd name="T3" fmla="*/ 476 h 663"/>
              <a:gd name="T4" fmla="*/ 631 w 662"/>
              <a:gd name="T5" fmla="*/ 322 h 663"/>
              <a:gd name="T6" fmla="*/ 505 w 662"/>
              <a:gd name="T7" fmla="*/ 154 h 663"/>
              <a:gd name="T8" fmla="*/ 191 w 662"/>
              <a:gd name="T9" fmla="*/ 34 h 663"/>
              <a:gd name="T10" fmla="*/ 9 w 662"/>
              <a:gd name="T11" fmla="*/ 117 h 663"/>
              <a:gd name="T12" fmla="*/ 109 w 662"/>
              <a:gd name="T13" fmla="*/ 207 h 663"/>
              <a:gd name="T14" fmla="*/ 153 w 662"/>
              <a:gd name="T15" fmla="*/ 359 h 663"/>
              <a:gd name="T16" fmla="*/ 428 w 662"/>
              <a:gd name="T17" fmla="*/ 363 h 663"/>
              <a:gd name="T18" fmla="*/ 570 w 662"/>
              <a:gd name="T19" fmla="*/ 324 h 663"/>
              <a:gd name="T20" fmla="*/ 590 w 662"/>
              <a:gd name="T21" fmla="*/ 365 h 663"/>
              <a:gd name="T22" fmla="*/ 566 w 662"/>
              <a:gd name="T23" fmla="*/ 420 h 663"/>
              <a:gd name="T24" fmla="*/ 462 w 662"/>
              <a:gd name="T25" fmla="*/ 587 h 663"/>
              <a:gd name="T26" fmla="*/ 510 w 662"/>
              <a:gd name="T27" fmla="*/ 628 h 663"/>
              <a:gd name="T28" fmla="*/ 509 w 662"/>
              <a:gd name="T29" fmla="*/ 552 h 663"/>
              <a:gd name="T30" fmla="*/ 596 w 662"/>
              <a:gd name="T31" fmla="*/ 428 h 663"/>
              <a:gd name="T32" fmla="*/ 577 w 662"/>
              <a:gd name="T33" fmla="*/ 622 h 663"/>
              <a:gd name="T34" fmla="*/ 649 w 662"/>
              <a:gd name="T35" fmla="*/ 628 h 663"/>
              <a:gd name="T36" fmla="*/ 214 w 662"/>
              <a:gd name="T37" fmla="*/ 355 h 663"/>
              <a:gd name="T38" fmla="*/ 120 w 662"/>
              <a:gd name="T39" fmla="*/ 232 h 663"/>
              <a:gd name="T40" fmla="*/ 138 w 662"/>
              <a:gd name="T41" fmla="*/ 216 h 663"/>
              <a:gd name="T42" fmla="*/ 367 w 662"/>
              <a:gd name="T43" fmla="*/ 372 h 663"/>
              <a:gd name="T44" fmla="*/ 388 w 662"/>
              <a:gd name="T45" fmla="*/ 257 h 663"/>
              <a:gd name="T46" fmla="*/ 275 w 662"/>
              <a:gd name="T47" fmla="*/ 172 h 663"/>
              <a:gd name="T48" fmla="*/ 436 w 662"/>
              <a:gd name="T49" fmla="*/ 280 h 663"/>
              <a:gd name="T50" fmla="*/ 437 w 662"/>
              <a:gd name="T51" fmla="*/ 334 h 663"/>
              <a:gd name="T52" fmla="*/ 330 w 662"/>
              <a:gd name="T53" fmla="*/ 163 h 663"/>
              <a:gd name="T54" fmla="*/ 130 w 662"/>
              <a:gd name="T55" fmla="*/ 186 h 663"/>
              <a:gd name="T56" fmla="*/ 178 w 662"/>
              <a:gd name="T57" fmla="*/ 72 h 663"/>
              <a:gd name="T58" fmla="*/ 409 w 662"/>
              <a:gd name="T59" fmla="*/ 90 h 663"/>
              <a:gd name="T60" fmla="*/ 548 w 662"/>
              <a:gd name="T61" fmla="*/ 238 h 663"/>
              <a:gd name="T62" fmla="*/ 437 w 662"/>
              <a:gd name="T63" fmla="*/ 334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2" h="663">
                <a:moveTo>
                  <a:pt x="649" y="628"/>
                </a:moveTo>
                <a:cubicBezTo>
                  <a:pt x="636" y="623"/>
                  <a:pt x="622" y="624"/>
                  <a:pt x="612" y="615"/>
                </a:cubicBezTo>
                <a:cubicBezTo>
                  <a:pt x="603" y="607"/>
                  <a:pt x="602" y="593"/>
                  <a:pt x="601" y="582"/>
                </a:cubicBezTo>
                <a:cubicBezTo>
                  <a:pt x="600" y="546"/>
                  <a:pt x="609" y="510"/>
                  <a:pt x="617" y="476"/>
                </a:cubicBezTo>
                <a:cubicBezTo>
                  <a:pt x="624" y="442"/>
                  <a:pt x="654" y="346"/>
                  <a:pt x="612" y="321"/>
                </a:cubicBezTo>
                <a:cubicBezTo>
                  <a:pt x="619" y="321"/>
                  <a:pt x="625" y="321"/>
                  <a:pt x="631" y="322"/>
                </a:cubicBezTo>
                <a:cubicBezTo>
                  <a:pt x="640" y="323"/>
                  <a:pt x="645" y="311"/>
                  <a:pt x="641" y="304"/>
                </a:cubicBezTo>
                <a:cubicBezTo>
                  <a:pt x="608" y="246"/>
                  <a:pt x="548" y="206"/>
                  <a:pt x="505" y="154"/>
                </a:cubicBezTo>
                <a:cubicBezTo>
                  <a:pt x="465" y="107"/>
                  <a:pt x="419" y="41"/>
                  <a:pt x="358" y="19"/>
                </a:cubicBezTo>
                <a:cubicBezTo>
                  <a:pt x="304" y="0"/>
                  <a:pt x="243" y="18"/>
                  <a:pt x="191" y="34"/>
                </a:cubicBezTo>
                <a:cubicBezTo>
                  <a:pt x="133" y="53"/>
                  <a:pt x="77" y="81"/>
                  <a:pt x="16" y="90"/>
                </a:cubicBezTo>
                <a:cubicBezTo>
                  <a:pt x="4" y="92"/>
                  <a:pt x="0" y="110"/>
                  <a:pt x="9" y="117"/>
                </a:cubicBezTo>
                <a:cubicBezTo>
                  <a:pt x="42" y="146"/>
                  <a:pt x="80" y="167"/>
                  <a:pt x="113" y="195"/>
                </a:cubicBezTo>
                <a:cubicBezTo>
                  <a:pt x="110" y="199"/>
                  <a:pt x="109" y="203"/>
                  <a:pt x="109" y="207"/>
                </a:cubicBezTo>
                <a:cubicBezTo>
                  <a:pt x="93" y="219"/>
                  <a:pt x="86" y="241"/>
                  <a:pt x="88" y="265"/>
                </a:cubicBezTo>
                <a:cubicBezTo>
                  <a:pt x="93" y="306"/>
                  <a:pt x="121" y="336"/>
                  <a:pt x="153" y="359"/>
                </a:cubicBezTo>
                <a:cubicBezTo>
                  <a:pt x="214" y="403"/>
                  <a:pt x="298" y="425"/>
                  <a:pt x="371" y="405"/>
                </a:cubicBezTo>
                <a:cubicBezTo>
                  <a:pt x="395" y="399"/>
                  <a:pt x="418" y="385"/>
                  <a:pt x="428" y="363"/>
                </a:cubicBezTo>
                <a:cubicBezTo>
                  <a:pt x="431" y="364"/>
                  <a:pt x="433" y="364"/>
                  <a:pt x="436" y="363"/>
                </a:cubicBezTo>
                <a:cubicBezTo>
                  <a:pt x="477" y="348"/>
                  <a:pt x="524" y="331"/>
                  <a:pt x="570" y="324"/>
                </a:cubicBezTo>
                <a:cubicBezTo>
                  <a:pt x="574" y="329"/>
                  <a:pt x="579" y="333"/>
                  <a:pt x="585" y="338"/>
                </a:cubicBezTo>
                <a:cubicBezTo>
                  <a:pt x="586" y="347"/>
                  <a:pt x="588" y="356"/>
                  <a:pt x="590" y="365"/>
                </a:cubicBezTo>
                <a:cubicBezTo>
                  <a:pt x="590" y="365"/>
                  <a:pt x="590" y="365"/>
                  <a:pt x="591" y="365"/>
                </a:cubicBezTo>
                <a:cubicBezTo>
                  <a:pt x="584" y="387"/>
                  <a:pt x="571" y="413"/>
                  <a:pt x="566" y="420"/>
                </a:cubicBezTo>
                <a:cubicBezTo>
                  <a:pt x="546" y="447"/>
                  <a:pt x="523" y="472"/>
                  <a:pt x="503" y="500"/>
                </a:cubicBezTo>
                <a:cubicBezTo>
                  <a:pt x="485" y="525"/>
                  <a:pt x="466" y="555"/>
                  <a:pt x="462" y="587"/>
                </a:cubicBezTo>
                <a:cubicBezTo>
                  <a:pt x="459" y="611"/>
                  <a:pt x="470" y="641"/>
                  <a:pt x="497" y="645"/>
                </a:cubicBezTo>
                <a:cubicBezTo>
                  <a:pt x="507" y="646"/>
                  <a:pt x="516" y="638"/>
                  <a:pt x="510" y="628"/>
                </a:cubicBezTo>
                <a:cubicBezTo>
                  <a:pt x="503" y="617"/>
                  <a:pt x="495" y="609"/>
                  <a:pt x="495" y="595"/>
                </a:cubicBezTo>
                <a:cubicBezTo>
                  <a:pt x="494" y="580"/>
                  <a:pt x="502" y="565"/>
                  <a:pt x="509" y="552"/>
                </a:cubicBezTo>
                <a:cubicBezTo>
                  <a:pt x="527" y="518"/>
                  <a:pt x="552" y="489"/>
                  <a:pt x="575" y="459"/>
                </a:cubicBezTo>
                <a:cubicBezTo>
                  <a:pt x="583" y="449"/>
                  <a:pt x="590" y="439"/>
                  <a:pt x="596" y="428"/>
                </a:cubicBezTo>
                <a:cubicBezTo>
                  <a:pt x="588" y="461"/>
                  <a:pt x="579" y="494"/>
                  <a:pt x="573" y="528"/>
                </a:cubicBezTo>
                <a:cubicBezTo>
                  <a:pt x="568" y="558"/>
                  <a:pt x="564" y="593"/>
                  <a:pt x="577" y="622"/>
                </a:cubicBezTo>
                <a:cubicBezTo>
                  <a:pt x="591" y="648"/>
                  <a:pt x="624" y="663"/>
                  <a:pt x="652" y="650"/>
                </a:cubicBezTo>
                <a:cubicBezTo>
                  <a:pt x="662" y="645"/>
                  <a:pt x="658" y="631"/>
                  <a:pt x="649" y="628"/>
                </a:cubicBezTo>
                <a:moveTo>
                  <a:pt x="367" y="372"/>
                </a:moveTo>
                <a:cubicBezTo>
                  <a:pt x="316" y="389"/>
                  <a:pt x="261" y="376"/>
                  <a:pt x="214" y="355"/>
                </a:cubicBezTo>
                <a:cubicBezTo>
                  <a:pt x="184" y="343"/>
                  <a:pt x="157" y="326"/>
                  <a:pt x="136" y="302"/>
                </a:cubicBezTo>
                <a:cubicBezTo>
                  <a:pt x="120" y="284"/>
                  <a:pt x="110" y="253"/>
                  <a:pt x="120" y="232"/>
                </a:cubicBezTo>
                <a:cubicBezTo>
                  <a:pt x="126" y="228"/>
                  <a:pt x="132" y="222"/>
                  <a:pt x="137" y="216"/>
                </a:cubicBezTo>
                <a:cubicBezTo>
                  <a:pt x="138" y="216"/>
                  <a:pt x="138" y="216"/>
                  <a:pt x="138" y="216"/>
                </a:cubicBezTo>
                <a:cubicBezTo>
                  <a:pt x="204" y="200"/>
                  <a:pt x="276" y="218"/>
                  <a:pt x="333" y="253"/>
                </a:cubicBezTo>
                <a:cubicBezTo>
                  <a:pt x="372" y="278"/>
                  <a:pt x="440" y="347"/>
                  <a:pt x="367" y="372"/>
                </a:cubicBezTo>
                <a:moveTo>
                  <a:pt x="424" y="302"/>
                </a:moveTo>
                <a:cubicBezTo>
                  <a:pt x="415" y="285"/>
                  <a:pt x="401" y="269"/>
                  <a:pt x="388" y="257"/>
                </a:cubicBezTo>
                <a:cubicBezTo>
                  <a:pt x="332" y="203"/>
                  <a:pt x="245" y="174"/>
                  <a:pt x="166" y="182"/>
                </a:cubicBezTo>
                <a:cubicBezTo>
                  <a:pt x="197" y="155"/>
                  <a:pt x="234" y="159"/>
                  <a:pt x="275" y="172"/>
                </a:cubicBezTo>
                <a:cubicBezTo>
                  <a:pt x="316" y="186"/>
                  <a:pt x="359" y="199"/>
                  <a:pt x="397" y="221"/>
                </a:cubicBezTo>
                <a:cubicBezTo>
                  <a:pt x="415" y="232"/>
                  <a:pt x="448" y="255"/>
                  <a:pt x="436" y="280"/>
                </a:cubicBezTo>
                <a:cubicBezTo>
                  <a:pt x="433" y="288"/>
                  <a:pt x="428" y="295"/>
                  <a:pt x="424" y="302"/>
                </a:cubicBezTo>
                <a:moveTo>
                  <a:pt x="437" y="334"/>
                </a:moveTo>
                <a:cubicBezTo>
                  <a:pt x="455" y="304"/>
                  <a:pt x="481" y="277"/>
                  <a:pt x="459" y="240"/>
                </a:cubicBezTo>
                <a:cubicBezTo>
                  <a:pt x="434" y="196"/>
                  <a:pt x="375" y="178"/>
                  <a:pt x="330" y="163"/>
                </a:cubicBezTo>
                <a:cubicBezTo>
                  <a:pt x="286" y="148"/>
                  <a:pt x="230" y="123"/>
                  <a:pt x="184" y="142"/>
                </a:cubicBezTo>
                <a:cubicBezTo>
                  <a:pt x="162" y="152"/>
                  <a:pt x="145" y="168"/>
                  <a:pt x="130" y="186"/>
                </a:cubicBezTo>
                <a:cubicBezTo>
                  <a:pt x="114" y="155"/>
                  <a:pt x="85" y="135"/>
                  <a:pt x="57" y="114"/>
                </a:cubicBezTo>
                <a:cubicBezTo>
                  <a:pt x="98" y="103"/>
                  <a:pt x="138" y="86"/>
                  <a:pt x="178" y="72"/>
                </a:cubicBezTo>
                <a:cubicBezTo>
                  <a:pt x="227" y="54"/>
                  <a:pt x="286" y="32"/>
                  <a:pt x="339" y="43"/>
                </a:cubicBezTo>
                <a:cubicBezTo>
                  <a:pt x="367" y="49"/>
                  <a:pt x="389" y="71"/>
                  <a:pt x="409" y="90"/>
                </a:cubicBezTo>
                <a:cubicBezTo>
                  <a:pt x="434" y="114"/>
                  <a:pt x="457" y="141"/>
                  <a:pt x="480" y="168"/>
                </a:cubicBezTo>
                <a:cubicBezTo>
                  <a:pt x="501" y="193"/>
                  <a:pt x="523" y="216"/>
                  <a:pt x="548" y="238"/>
                </a:cubicBezTo>
                <a:cubicBezTo>
                  <a:pt x="569" y="256"/>
                  <a:pt x="591" y="275"/>
                  <a:pt x="608" y="297"/>
                </a:cubicBezTo>
                <a:cubicBezTo>
                  <a:pt x="550" y="296"/>
                  <a:pt x="490" y="316"/>
                  <a:pt x="437" y="334"/>
                </a:cubicBezTo>
              </a:path>
            </a:pathLst>
          </a:custGeom>
          <a:solidFill>
            <a:srgbClr val="FFA9F8"/>
          </a:solidFill>
          <a:ln>
            <a:noFill/>
          </a:ln>
        </p:spPr>
        <p:txBody>
          <a:bodyPr vert="horz" wrap="square" lIns="68580" tIns="34290" rIns="68580" bIns="34290" numCol="1" anchor="t" anchorCtr="0" compatLnSpc="1"/>
          <a:lstStyle/>
          <a:p>
            <a:endParaRPr lang="zh-CN" altLang="en-US" sz="1015">
              <a:latin typeface="+mn-lt"/>
              <a:ea typeface="+mn-ea"/>
              <a:cs typeface="+mn-ea"/>
              <a:sym typeface="+mn-lt"/>
            </a:endParaRPr>
          </a:p>
        </p:txBody>
      </p:sp>
      <p:sp>
        <p:nvSpPr>
          <p:cNvPr id="9" name="文本框 26"/>
          <p:cNvSpPr txBox="1"/>
          <p:nvPr/>
        </p:nvSpPr>
        <p:spPr>
          <a:xfrm>
            <a:off x="1757518" y="787361"/>
            <a:ext cx="2123207" cy="323165"/>
          </a:xfrm>
          <a:prstGeom prst="rect">
            <a:avLst/>
          </a:prstGeom>
          <a:noFill/>
        </p:spPr>
        <p:txBody>
          <a:bodyPr wrap="square" rtlCol="0">
            <a:spAutoFit/>
          </a:bodyPr>
          <a:lstStyle/>
          <a:p>
            <a:r>
              <a:rPr lang="zh-CN" altLang="en-US" sz="1500" b="1" spc="450" dirty="0" smtClean="0">
                <a:solidFill>
                  <a:schemeClr val="bg1"/>
                </a:solidFill>
                <a:latin typeface="+mn-lt"/>
                <a:ea typeface="+mn-ea"/>
                <a:cs typeface="+mn-ea"/>
                <a:sym typeface="+mn-lt"/>
              </a:rPr>
              <a:t>音</a:t>
            </a:r>
            <a:r>
              <a:rPr lang="zh-CN" altLang="en-US" sz="1500" b="1" spc="450" dirty="0" smtClean="0">
                <a:solidFill>
                  <a:schemeClr val="bg1"/>
                </a:solidFill>
                <a:latin typeface="+mn-lt"/>
                <a:ea typeface="+mn-ea"/>
                <a:cs typeface="+mn-ea"/>
                <a:sym typeface="+mn-lt"/>
              </a:rPr>
              <a:t>频转换</a:t>
            </a:r>
            <a:endParaRPr lang="zh-CN" altLang="en-US" sz="1500" b="1" spc="450" dirty="0">
              <a:solidFill>
                <a:schemeClr val="bg1"/>
              </a:solidFill>
              <a:latin typeface="+mn-lt"/>
              <a:ea typeface="+mn-ea"/>
              <a:cs typeface="+mn-ea"/>
              <a:sym typeface="+mn-lt"/>
            </a:endParaRPr>
          </a:p>
        </p:txBody>
      </p:sp>
      <p:sp>
        <p:nvSpPr>
          <p:cNvPr id="10" name="文本框 27"/>
          <p:cNvSpPr txBox="1"/>
          <p:nvPr/>
        </p:nvSpPr>
        <p:spPr>
          <a:xfrm>
            <a:off x="1757518" y="1368020"/>
            <a:ext cx="2647437" cy="1546577"/>
          </a:xfrm>
          <a:prstGeom prst="rect">
            <a:avLst/>
          </a:prstGeom>
          <a:noFill/>
        </p:spPr>
        <p:txBody>
          <a:bodyPr wrap="square" rtlCol="0">
            <a:spAutoFit/>
          </a:bodyPr>
          <a:lstStyle/>
          <a:p>
            <a:r>
              <a:rPr lang="zh-CN" altLang="zh-CN" sz="1050" dirty="0" smtClean="0">
                <a:solidFill>
                  <a:schemeClr val="bg1"/>
                </a:solidFill>
              </a:rPr>
              <a:t>通</a:t>
            </a:r>
            <a:r>
              <a:rPr lang="zh-CN" altLang="zh-CN" sz="1050" dirty="0" smtClean="0">
                <a:solidFill>
                  <a:schemeClr val="bg1"/>
                </a:solidFill>
              </a:rPr>
              <a:t>过点击聊天室中的录音按钮可以录入自己当前的声音，可如果是要对其进行语音识别，则对当前的音频质量有着严格要求，音频质量不清晰或者音频声音过高都有可能导致语音识别出错。同时，语音识别对格式也有着一定的严格，而由于</a:t>
            </a:r>
            <a:r>
              <a:rPr lang="en-US" altLang="zh-CN" sz="1050" dirty="0" smtClean="0">
                <a:solidFill>
                  <a:schemeClr val="bg1"/>
                </a:solidFill>
              </a:rPr>
              <a:t>HTML5</a:t>
            </a:r>
            <a:r>
              <a:rPr lang="zh-CN" altLang="zh-CN" sz="1050" dirty="0" smtClean="0">
                <a:solidFill>
                  <a:schemeClr val="bg1"/>
                </a:solidFill>
              </a:rPr>
              <a:t>内置的录音</a:t>
            </a:r>
            <a:r>
              <a:rPr lang="en-US" altLang="zh-CN" sz="1050" dirty="0" smtClean="0">
                <a:solidFill>
                  <a:schemeClr val="bg1"/>
                </a:solidFill>
              </a:rPr>
              <a:t>API</a:t>
            </a:r>
            <a:r>
              <a:rPr lang="zh-CN" altLang="zh-CN" sz="1050" dirty="0" smtClean="0">
                <a:solidFill>
                  <a:schemeClr val="bg1"/>
                </a:solidFill>
              </a:rPr>
              <a:t>在各个浏览器会出现兼容性问题，录音质量内容和格式都会出现些许偏差，会导致语音识别的不稳</a:t>
            </a:r>
            <a:r>
              <a:rPr lang="zh-CN" altLang="zh-CN" sz="1050" dirty="0" smtClean="0">
                <a:solidFill>
                  <a:schemeClr val="bg1"/>
                </a:solidFill>
              </a:rPr>
              <a:t>定</a:t>
            </a:r>
            <a:endParaRPr lang="zh-CN" altLang="zh-CN" sz="1050" dirty="0">
              <a:solidFill>
                <a:schemeClr val="bg1"/>
              </a:solidFill>
            </a:endParaRPr>
          </a:p>
        </p:txBody>
      </p:sp>
      <p:grpSp>
        <p:nvGrpSpPr>
          <p:cNvPr id="11" name="组合 10"/>
          <p:cNvGrpSpPr/>
          <p:nvPr/>
        </p:nvGrpSpPr>
        <p:grpSpPr>
          <a:xfrm>
            <a:off x="751627" y="957282"/>
            <a:ext cx="910953" cy="880898"/>
            <a:chOff x="2716213" y="4478338"/>
            <a:chExt cx="1395413" cy="1349375"/>
          </a:xfrm>
        </p:grpSpPr>
        <p:sp>
          <p:nvSpPr>
            <p:cNvPr id="12" name="Freeform 154"/>
            <p:cNvSpPr>
              <a:spLocks noEditPoints="1"/>
            </p:cNvSpPr>
            <p:nvPr/>
          </p:nvSpPr>
          <p:spPr bwMode="auto">
            <a:xfrm>
              <a:off x="2716213" y="4478338"/>
              <a:ext cx="1395413" cy="1349375"/>
            </a:xfrm>
            <a:custGeom>
              <a:avLst/>
              <a:gdLst>
                <a:gd name="T0" fmla="*/ 764 w 816"/>
                <a:gd name="T1" fmla="*/ 514 h 790"/>
                <a:gd name="T2" fmla="*/ 727 w 816"/>
                <a:gd name="T3" fmla="*/ 396 h 790"/>
                <a:gd name="T4" fmla="*/ 583 w 816"/>
                <a:gd name="T5" fmla="*/ 206 h 790"/>
                <a:gd name="T6" fmla="*/ 363 w 816"/>
                <a:gd name="T7" fmla="*/ 15 h 790"/>
                <a:gd name="T8" fmla="*/ 133 w 816"/>
                <a:gd name="T9" fmla="*/ 195 h 790"/>
                <a:gd name="T10" fmla="*/ 81 w 816"/>
                <a:gd name="T11" fmla="*/ 466 h 790"/>
                <a:gd name="T12" fmla="*/ 224 w 816"/>
                <a:gd name="T13" fmla="*/ 623 h 790"/>
                <a:gd name="T14" fmla="*/ 345 w 816"/>
                <a:gd name="T15" fmla="*/ 749 h 790"/>
                <a:gd name="T16" fmla="*/ 70 w 816"/>
                <a:gd name="T17" fmla="*/ 412 h 790"/>
                <a:gd name="T18" fmla="*/ 105 w 816"/>
                <a:gd name="T19" fmla="*/ 247 h 790"/>
                <a:gd name="T20" fmla="*/ 342 w 816"/>
                <a:gd name="T21" fmla="*/ 60 h 790"/>
                <a:gd name="T22" fmla="*/ 457 w 816"/>
                <a:gd name="T23" fmla="*/ 85 h 790"/>
                <a:gd name="T24" fmla="*/ 697 w 816"/>
                <a:gd name="T25" fmla="*/ 388 h 790"/>
                <a:gd name="T26" fmla="*/ 535 w 816"/>
                <a:gd name="T27" fmla="*/ 455 h 790"/>
                <a:gd name="T28" fmla="*/ 343 w 816"/>
                <a:gd name="T29" fmla="*/ 594 h 790"/>
                <a:gd name="T30" fmla="*/ 83 w 816"/>
                <a:gd name="T31" fmla="*/ 321 h 790"/>
                <a:gd name="T32" fmla="*/ 331 w 816"/>
                <a:gd name="T33" fmla="*/ 658 h 790"/>
                <a:gd name="T34" fmla="*/ 409 w 816"/>
                <a:gd name="T35" fmla="*/ 780 h 790"/>
                <a:gd name="T36" fmla="*/ 603 w 816"/>
                <a:gd name="T37" fmla="*/ 667 h 790"/>
                <a:gd name="T38" fmla="*/ 806 w 816"/>
                <a:gd name="T39" fmla="*/ 520 h 790"/>
                <a:gd name="T40" fmla="*/ 685 w 816"/>
                <a:gd name="T41" fmla="*/ 571 h 790"/>
                <a:gd name="T42" fmla="*/ 460 w 816"/>
                <a:gd name="T43" fmla="*/ 710 h 790"/>
                <a:gd name="T44" fmla="*/ 361 w 816"/>
                <a:gd name="T45" fmla="*/ 637 h 790"/>
                <a:gd name="T46" fmla="*/ 628 w 816"/>
                <a:gd name="T47" fmla="*/ 441 h 790"/>
                <a:gd name="T48" fmla="*/ 689 w 816"/>
                <a:gd name="T49" fmla="*/ 452 h 790"/>
                <a:gd name="T50" fmla="*/ 528 w 816"/>
                <a:gd name="T51" fmla="*/ 531 h 790"/>
                <a:gd name="T52" fmla="*/ 379 w 816"/>
                <a:gd name="T53" fmla="*/ 636 h 790"/>
                <a:gd name="T54" fmla="*/ 691 w 816"/>
                <a:gd name="T55" fmla="*/ 472 h 790"/>
                <a:gd name="T56" fmla="*/ 698 w 816"/>
                <a:gd name="T57" fmla="*/ 473 h 790"/>
                <a:gd name="T58" fmla="*/ 435 w 816"/>
                <a:gd name="T59" fmla="*/ 621 h 790"/>
                <a:gd name="T60" fmla="*/ 410 w 816"/>
                <a:gd name="T61" fmla="*/ 661 h 790"/>
                <a:gd name="T62" fmla="*/ 563 w 816"/>
                <a:gd name="T63" fmla="*/ 576 h 790"/>
                <a:gd name="T64" fmla="*/ 720 w 816"/>
                <a:gd name="T65" fmla="*/ 504 h 790"/>
                <a:gd name="T66" fmla="*/ 433 w 816"/>
                <a:gd name="T67" fmla="*/ 676 h 790"/>
                <a:gd name="T68" fmla="*/ 588 w 816"/>
                <a:gd name="T69" fmla="*/ 623 h 790"/>
                <a:gd name="T70" fmla="*/ 741 w 816"/>
                <a:gd name="T71" fmla="*/ 522 h 790"/>
                <a:gd name="T72" fmla="*/ 685 w 816"/>
                <a:gd name="T73" fmla="*/ 571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6" h="790">
                  <a:moveTo>
                    <a:pt x="790" y="499"/>
                  </a:moveTo>
                  <a:cubicBezTo>
                    <a:pt x="781" y="504"/>
                    <a:pt x="773" y="509"/>
                    <a:pt x="764" y="514"/>
                  </a:cubicBezTo>
                  <a:cubicBezTo>
                    <a:pt x="738" y="480"/>
                    <a:pt x="696" y="443"/>
                    <a:pt x="726" y="398"/>
                  </a:cubicBezTo>
                  <a:cubicBezTo>
                    <a:pt x="726" y="398"/>
                    <a:pt x="726" y="397"/>
                    <a:pt x="727" y="396"/>
                  </a:cubicBezTo>
                  <a:cubicBezTo>
                    <a:pt x="733" y="391"/>
                    <a:pt x="735" y="382"/>
                    <a:pt x="728" y="375"/>
                  </a:cubicBezTo>
                  <a:cubicBezTo>
                    <a:pt x="675" y="325"/>
                    <a:pt x="624" y="267"/>
                    <a:pt x="583" y="206"/>
                  </a:cubicBezTo>
                  <a:cubicBezTo>
                    <a:pt x="549" y="155"/>
                    <a:pt x="518" y="101"/>
                    <a:pt x="475" y="57"/>
                  </a:cubicBezTo>
                  <a:cubicBezTo>
                    <a:pt x="445" y="25"/>
                    <a:pt x="407" y="0"/>
                    <a:pt x="363" y="15"/>
                  </a:cubicBezTo>
                  <a:cubicBezTo>
                    <a:pt x="317" y="30"/>
                    <a:pt x="277" y="68"/>
                    <a:pt x="242" y="100"/>
                  </a:cubicBezTo>
                  <a:cubicBezTo>
                    <a:pt x="207" y="132"/>
                    <a:pt x="174" y="170"/>
                    <a:pt x="133" y="195"/>
                  </a:cubicBezTo>
                  <a:cubicBezTo>
                    <a:pt x="87" y="223"/>
                    <a:pt x="35" y="257"/>
                    <a:pt x="18" y="311"/>
                  </a:cubicBezTo>
                  <a:cubicBezTo>
                    <a:pt x="0" y="369"/>
                    <a:pt x="45" y="426"/>
                    <a:pt x="81" y="466"/>
                  </a:cubicBezTo>
                  <a:cubicBezTo>
                    <a:pt x="103" y="490"/>
                    <a:pt x="128" y="513"/>
                    <a:pt x="151" y="536"/>
                  </a:cubicBezTo>
                  <a:cubicBezTo>
                    <a:pt x="178" y="563"/>
                    <a:pt x="200" y="594"/>
                    <a:pt x="224" y="623"/>
                  </a:cubicBezTo>
                  <a:cubicBezTo>
                    <a:pt x="261" y="668"/>
                    <a:pt x="299" y="711"/>
                    <a:pt x="334" y="757"/>
                  </a:cubicBezTo>
                  <a:cubicBezTo>
                    <a:pt x="339" y="763"/>
                    <a:pt x="348" y="755"/>
                    <a:pt x="345" y="749"/>
                  </a:cubicBezTo>
                  <a:cubicBezTo>
                    <a:pt x="306" y="679"/>
                    <a:pt x="253" y="620"/>
                    <a:pt x="204" y="558"/>
                  </a:cubicBezTo>
                  <a:cubicBezTo>
                    <a:pt x="163" y="506"/>
                    <a:pt x="109" y="465"/>
                    <a:pt x="70" y="412"/>
                  </a:cubicBezTo>
                  <a:cubicBezTo>
                    <a:pt x="50" y="385"/>
                    <a:pt x="36" y="352"/>
                    <a:pt x="44" y="318"/>
                  </a:cubicBezTo>
                  <a:cubicBezTo>
                    <a:pt x="51" y="287"/>
                    <a:pt x="80" y="264"/>
                    <a:pt x="105" y="247"/>
                  </a:cubicBezTo>
                  <a:cubicBezTo>
                    <a:pt x="144" y="218"/>
                    <a:pt x="182" y="194"/>
                    <a:pt x="218" y="162"/>
                  </a:cubicBezTo>
                  <a:cubicBezTo>
                    <a:pt x="258" y="126"/>
                    <a:pt x="297" y="88"/>
                    <a:pt x="342" y="60"/>
                  </a:cubicBezTo>
                  <a:cubicBezTo>
                    <a:pt x="358" y="50"/>
                    <a:pt x="377" y="40"/>
                    <a:pt x="396" y="41"/>
                  </a:cubicBezTo>
                  <a:cubicBezTo>
                    <a:pt x="419" y="43"/>
                    <a:pt x="443" y="70"/>
                    <a:pt x="457" y="85"/>
                  </a:cubicBezTo>
                  <a:cubicBezTo>
                    <a:pt x="499" y="129"/>
                    <a:pt x="528" y="184"/>
                    <a:pt x="562" y="234"/>
                  </a:cubicBezTo>
                  <a:cubicBezTo>
                    <a:pt x="599" y="289"/>
                    <a:pt x="646" y="344"/>
                    <a:pt x="697" y="388"/>
                  </a:cubicBezTo>
                  <a:cubicBezTo>
                    <a:pt x="685" y="402"/>
                    <a:pt x="642" y="404"/>
                    <a:pt x="629" y="408"/>
                  </a:cubicBezTo>
                  <a:cubicBezTo>
                    <a:pt x="595" y="417"/>
                    <a:pt x="564" y="436"/>
                    <a:pt x="535" y="455"/>
                  </a:cubicBezTo>
                  <a:cubicBezTo>
                    <a:pt x="485" y="487"/>
                    <a:pt x="431" y="514"/>
                    <a:pt x="384" y="550"/>
                  </a:cubicBezTo>
                  <a:cubicBezTo>
                    <a:pt x="367" y="564"/>
                    <a:pt x="353" y="578"/>
                    <a:pt x="343" y="594"/>
                  </a:cubicBezTo>
                  <a:cubicBezTo>
                    <a:pt x="263" y="498"/>
                    <a:pt x="188" y="392"/>
                    <a:pt x="95" y="309"/>
                  </a:cubicBezTo>
                  <a:cubicBezTo>
                    <a:pt x="87" y="301"/>
                    <a:pt x="77" y="312"/>
                    <a:pt x="83" y="321"/>
                  </a:cubicBezTo>
                  <a:cubicBezTo>
                    <a:pt x="162" y="422"/>
                    <a:pt x="244" y="527"/>
                    <a:pt x="332" y="621"/>
                  </a:cubicBezTo>
                  <a:cubicBezTo>
                    <a:pt x="330" y="632"/>
                    <a:pt x="329" y="645"/>
                    <a:pt x="331" y="658"/>
                  </a:cubicBezTo>
                  <a:cubicBezTo>
                    <a:pt x="337" y="699"/>
                    <a:pt x="351" y="756"/>
                    <a:pt x="385" y="783"/>
                  </a:cubicBezTo>
                  <a:cubicBezTo>
                    <a:pt x="393" y="790"/>
                    <a:pt x="403" y="788"/>
                    <a:pt x="409" y="780"/>
                  </a:cubicBezTo>
                  <a:cubicBezTo>
                    <a:pt x="430" y="752"/>
                    <a:pt x="466" y="741"/>
                    <a:pt x="496" y="728"/>
                  </a:cubicBezTo>
                  <a:cubicBezTo>
                    <a:pt x="533" y="712"/>
                    <a:pt x="568" y="689"/>
                    <a:pt x="603" y="667"/>
                  </a:cubicBezTo>
                  <a:cubicBezTo>
                    <a:pt x="639" y="644"/>
                    <a:pt x="674" y="617"/>
                    <a:pt x="709" y="593"/>
                  </a:cubicBezTo>
                  <a:cubicBezTo>
                    <a:pt x="742" y="570"/>
                    <a:pt x="779" y="549"/>
                    <a:pt x="806" y="520"/>
                  </a:cubicBezTo>
                  <a:cubicBezTo>
                    <a:pt x="816" y="509"/>
                    <a:pt x="803" y="492"/>
                    <a:pt x="790" y="499"/>
                  </a:cubicBezTo>
                  <a:moveTo>
                    <a:pt x="685" y="571"/>
                  </a:moveTo>
                  <a:cubicBezTo>
                    <a:pt x="647" y="598"/>
                    <a:pt x="609" y="626"/>
                    <a:pt x="570" y="651"/>
                  </a:cubicBezTo>
                  <a:cubicBezTo>
                    <a:pt x="534" y="674"/>
                    <a:pt x="499" y="694"/>
                    <a:pt x="460" y="710"/>
                  </a:cubicBezTo>
                  <a:cubicBezTo>
                    <a:pt x="436" y="720"/>
                    <a:pt x="414" y="732"/>
                    <a:pt x="395" y="750"/>
                  </a:cubicBezTo>
                  <a:cubicBezTo>
                    <a:pt x="372" y="720"/>
                    <a:pt x="362" y="670"/>
                    <a:pt x="361" y="637"/>
                  </a:cubicBezTo>
                  <a:cubicBezTo>
                    <a:pt x="360" y="588"/>
                    <a:pt x="435" y="553"/>
                    <a:pt x="471" y="532"/>
                  </a:cubicBezTo>
                  <a:cubicBezTo>
                    <a:pt x="523" y="502"/>
                    <a:pt x="572" y="464"/>
                    <a:pt x="628" y="441"/>
                  </a:cubicBezTo>
                  <a:cubicBezTo>
                    <a:pt x="641" y="436"/>
                    <a:pt x="665" y="432"/>
                    <a:pt x="684" y="425"/>
                  </a:cubicBezTo>
                  <a:cubicBezTo>
                    <a:pt x="684" y="434"/>
                    <a:pt x="686" y="443"/>
                    <a:pt x="689" y="452"/>
                  </a:cubicBezTo>
                  <a:cubicBezTo>
                    <a:pt x="686" y="451"/>
                    <a:pt x="683" y="451"/>
                    <a:pt x="680" y="453"/>
                  </a:cubicBezTo>
                  <a:cubicBezTo>
                    <a:pt x="628" y="476"/>
                    <a:pt x="578" y="504"/>
                    <a:pt x="528" y="531"/>
                  </a:cubicBezTo>
                  <a:cubicBezTo>
                    <a:pt x="476" y="560"/>
                    <a:pt x="422" y="590"/>
                    <a:pt x="373" y="624"/>
                  </a:cubicBezTo>
                  <a:cubicBezTo>
                    <a:pt x="366" y="629"/>
                    <a:pt x="372" y="639"/>
                    <a:pt x="379" y="636"/>
                  </a:cubicBezTo>
                  <a:cubicBezTo>
                    <a:pt x="431" y="613"/>
                    <a:pt x="481" y="584"/>
                    <a:pt x="531" y="557"/>
                  </a:cubicBezTo>
                  <a:cubicBezTo>
                    <a:pt x="584" y="528"/>
                    <a:pt x="638" y="501"/>
                    <a:pt x="691" y="472"/>
                  </a:cubicBezTo>
                  <a:cubicBezTo>
                    <a:pt x="693" y="471"/>
                    <a:pt x="694" y="470"/>
                    <a:pt x="695" y="469"/>
                  </a:cubicBezTo>
                  <a:cubicBezTo>
                    <a:pt x="696" y="470"/>
                    <a:pt x="697" y="472"/>
                    <a:pt x="698" y="473"/>
                  </a:cubicBezTo>
                  <a:cubicBezTo>
                    <a:pt x="645" y="504"/>
                    <a:pt x="590" y="530"/>
                    <a:pt x="537" y="560"/>
                  </a:cubicBezTo>
                  <a:cubicBezTo>
                    <a:pt x="503" y="580"/>
                    <a:pt x="468" y="599"/>
                    <a:pt x="435" y="621"/>
                  </a:cubicBezTo>
                  <a:cubicBezTo>
                    <a:pt x="425" y="628"/>
                    <a:pt x="393" y="646"/>
                    <a:pt x="399" y="663"/>
                  </a:cubicBezTo>
                  <a:cubicBezTo>
                    <a:pt x="401" y="669"/>
                    <a:pt x="410" y="668"/>
                    <a:pt x="410" y="661"/>
                  </a:cubicBezTo>
                  <a:cubicBezTo>
                    <a:pt x="411" y="655"/>
                    <a:pt x="463" y="630"/>
                    <a:pt x="471" y="626"/>
                  </a:cubicBezTo>
                  <a:cubicBezTo>
                    <a:pt x="502" y="609"/>
                    <a:pt x="533" y="592"/>
                    <a:pt x="563" y="576"/>
                  </a:cubicBezTo>
                  <a:cubicBezTo>
                    <a:pt x="612" y="548"/>
                    <a:pt x="664" y="526"/>
                    <a:pt x="712" y="496"/>
                  </a:cubicBezTo>
                  <a:cubicBezTo>
                    <a:pt x="715" y="499"/>
                    <a:pt x="717" y="501"/>
                    <a:pt x="720" y="504"/>
                  </a:cubicBezTo>
                  <a:cubicBezTo>
                    <a:pt x="673" y="534"/>
                    <a:pt x="626" y="561"/>
                    <a:pt x="581" y="594"/>
                  </a:cubicBezTo>
                  <a:cubicBezTo>
                    <a:pt x="535" y="627"/>
                    <a:pt x="487" y="656"/>
                    <a:pt x="433" y="676"/>
                  </a:cubicBezTo>
                  <a:cubicBezTo>
                    <a:pt x="423" y="679"/>
                    <a:pt x="427" y="694"/>
                    <a:pt x="438" y="692"/>
                  </a:cubicBezTo>
                  <a:cubicBezTo>
                    <a:pt x="492" y="682"/>
                    <a:pt x="543" y="653"/>
                    <a:pt x="588" y="623"/>
                  </a:cubicBezTo>
                  <a:cubicBezTo>
                    <a:pt x="614" y="605"/>
                    <a:pt x="639" y="587"/>
                    <a:pt x="667" y="570"/>
                  </a:cubicBezTo>
                  <a:cubicBezTo>
                    <a:pt x="692" y="555"/>
                    <a:pt x="718" y="541"/>
                    <a:pt x="741" y="522"/>
                  </a:cubicBezTo>
                  <a:cubicBezTo>
                    <a:pt x="743" y="523"/>
                    <a:pt x="745" y="525"/>
                    <a:pt x="747" y="526"/>
                  </a:cubicBezTo>
                  <a:cubicBezTo>
                    <a:pt x="726" y="541"/>
                    <a:pt x="706" y="557"/>
                    <a:pt x="685" y="571"/>
                  </a:cubicBezTo>
                </a:path>
              </a:pathLst>
            </a:custGeom>
            <a:solidFill>
              <a:srgbClr val="F18189"/>
            </a:solidFill>
            <a:ln>
              <a:noFill/>
            </a:ln>
          </p:spPr>
          <p:txBody>
            <a:bodyPr vert="horz" wrap="square" lIns="68580" tIns="34290" rIns="68580" bIns="34290" numCol="1" anchor="t" anchorCtr="0" compatLnSpc="1"/>
            <a:lstStyle/>
            <a:p>
              <a:endParaRPr lang="zh-CN" altLang="en-US" sz="1015">
                <a:latin typeface="+mn-lt"/>
                <a:ea typeface="+mn-ea"/>
                <a:cs typeface="+mn-ea"/>
                <a:sym typeface="+mn-lt"/>
              </a:endParaRPr>
            </a:p>
          </p:txBody>
        </p:sp>
        <p:sp>
          <p:nvSpPr>
            <p:cNvPr id="13" name="Freeform 155"/>
            <p:cNvSpPr>
              <a:spLocks noEditPoints="1"/>
            </p:cNvSpPr>
            <p:nvPr/>
          </p:nvSpPr>
          <p:spPr bwMode="auto">
            <a:xfrm>
              <a:off x="2998788" y="4695826"/>
              <a:ext cx="569913" cy="501650"/>
            </a:xfrm>
            <a:custGeom>
              <a:avLst/>
              <a:gdLst>
                <a:gd name="T0" fmla="*/ 327 w 334"/>
                <a:gd name="T1" fmla="*/ 96 h 293"/>
                <a:gd name="T2" fmla="*/ 247 w 334"/>
                <a:gd name="T3" fmla="*/ 20 h 293"/>
                <a:gd name="T4" fmla="*/ 164 w 334"/>
                <a:gd name="T5" fmla="*/ 39 h 293"/>
                <a:gd name="T6" fmla="*/ 72 w 334"/>
                <a:gd name="T7" fmla="*/ 93 h 293"/>
                <a:gd name="T8" fmla="*/ 13 w 334"/>
                <a:gd name="T9" fmla="*/ 143 h 293"/>
                <a:gd name="T10" fmla="*/ 13 w 334"/>
                <a:gd name="T11" fmla="*/ 153 h 293"/>
                <a:gd name="T12" fmla="*/ 3 w 334"/>
                <a:gd name="T13" fmla="*/ 162 h 293"/>
                <a:gd name="T14" fmla="*/ 127 w 334"/>
                <a:gd name="T15" fmla="*/ 255 h 293"/>
                <a:gd name="T16" fmla="*/ 327 w 334"/>
                <a:gd name="T17" fmla="*/ 118 h 293"/>
                <a:gd name="T18" fmla="*/ 327 w 334"/>
                <a:gd name="T19" fmla="*/ 96 h 293"/>
                <a:gd name="T20" fmla="*/ 119 w 334"/>
                <a:gd name="T21" fmla="*/ 225 h 293"/>
                <a:gd name="T22" fmla="*/ 84 w 334"/>
                <a:gd name="T23" fmla="*/ 229 h 293"/>
                <a:gd name="T24" fmla="*/ 17 w 334"/>
                <a:gd name="T25" fmla="*/ 158 h 293"/>
                <a:gd name="T26" fmla="*/ 36 w 334"/>
                <a:gd name="T27" fmla="*/ 157 h 293"/>
                <a:gd name="T28" fmla="*/ 160 w 334"/>
                <a:gd name="T29" fmla="*/ 82 h 293"/>
                <a:gd name="T30" fmla="*/ 186 w 334"/>
                <a:gd name="T31" fmla="*/ 62 h 293"/>
                <a:gd name="T32" fmla="*/ 237 w 334"/>
                <a:gd name="T33" fmla="*/ 50 h 293"/>
                <a:gd name="T34" fmla="*/ 294 w 334"/>
                <a:gd name="T35" fmla="*/ 108 h 293"/>
                <a:gd name="T36" fmla="*/ 153 w 334"/>
                <a:gd name="T37" fmla="*/ 203 h 293"/>
                <a:gd name="T38" fmla="*/ 119 w 334"/>
                <a:gd name="T39" fmla="*/ 22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4" h="293">
                  <a:moveTo>
                    <a:pt x="327" y="96"/>
                  </a:moveTo>
                  <a:cubicBezTo>
                    <a:pt x="299" y="72"/>
                    <a:pt x="280" y="38"/>
                    <a:pt x="247" y="20"/>
                  </a:cubicBezTo>
                  <a:cubicBezTo>
                    <a:pt x="214" y="0"/>
                    <a:pt x="190" y="17"/>
                    <a:pt x="164" y="39"/>
                  </a:cubicBezTo>
                  <a:cubicBezTo>
                    <a:pt x="136" y="62"/>
                    <a:pt x="103" y="77"/>
                    <a:pt x="72" y="93"/>
                  </a:cubicBezTo>
                  <a:cubicBezTo>
                    <a:pt x="51" y="105"/>
                    <a:pt x="20" y="118"/>
                    <a:pt x="13" y="143"/>
                  </a:cubicBezTo>
                  <a:cubicBezTo>
                    <a:pt x="12" y="147"/>
                    <a:pt x="12" y="150"/>
                    <a:pt x="13" y="153"/>
                  </a:cubicBezTo>
                  <a:cubicBezTo>
                    <a:pt x="8" y="149"/>
                    <a:pt x="0" y="155"/>
                    <a:pt x="3" y="162"/>
                  </a:cubicBezTo>
                  <a:cubicBezTo>
                    <a:pt x="21" y="201"/>
                    <a:pt x="75" y="293"/>
                    <a:pt x="127" y="255"/>
                  </a:cubicBezTo>
                  <a:cubicBezTo>
                    <a:pt x="192" y="207"/>
                    <a:pt x="273" y="181"/>
                    <a:pt x="327" y="118"/>
                  </a:cubicBezTo>
                  <a:cubicBezTo>
                    <a:pt x="333" y="112"/>
                    <a:pt x="334" y="102"/>
                    <a:pt x="327" y="96"/>
                  </a:cubicBezTo>
                  <a:moveTo>
                    <a:pt x="119" y="225"/>
                  </a:moveTo>
                  <a:cubicBezTo>
                    <a:pt x="103" y="237"/>
                    <a:pt x="103" y="238"/>
                    <a:pt x="84" y="229"/>
                  </a:cubicBezTo>
                  <a:cubicBezTo>
                    <a:pt x="57" y="216"/>
                    <a:pt x="35" y="182"/>
                    <a:pt x="17" y="158"/>
                  </a:cubicBezTo>
                  <a:cubicBezTo>
                    <a:pt x="23" y="161"/>
                    <a:pt x="31" y="162"/>
                    <a:pt x="36" y="157"/>
                  </a:cubicBezTo>
                  <a:cubicBezTo>
                    <a:pt x="74" y="126"/>
                    <a:pt x="120" y="109"/>
                    <a:pt x="160" y="82"/>
                  </a:cubicBezTo>
                  <a:cubicBezTo>
                    <a:pt x="169" y="76"/>
                    <a:pt x="178" y="69"/>
                    <a:pt x="186" y="62"/>
                  </a:cubicBezTo>
                  <a:cubicBezTo>
                    <a:pt x="205" y="47"/>
                    <a:pt x="213" y="37"/>
                    <a:pt x="237" y="50"/>
                  </a:cubicBezTo>
                  <a:cubicBezTo>
                    <a:pt x="260" y="63"/>
                    <a:pt x="275" y="88"/>
                    <a:pt x="294" y="108"/>
                  </a:cubicBezTo>
                  <a:cubicBezTo>
                    <a:pt x="253" y="148"/>
                    <a:pt x="200" y="174"/>
                    <a:pt x="153" y="203"/>
                  </a:cubicBezTo>
                  <a:cubicBezTo>
                    <a:pt x="141" y="210"/>
                    <a:pt x="130" y="217"/>
                    <a:pt x="119" y="225"/>
                  </a:cubicBezTo>
                </a:path>
              </a:pathLst>
            </a:custGeom>
            <a:solidFill>
              <a:srgbClr val="F18189"/>
            </a:solidFill>
            <a:ln>
              <a:noFill/>
            </a:ln>
          </p:spPr>
          <p:txBody>
            <a:bodyPr vert="horz" wrap="square" lIns="68580" tIns="34290" rIns="68580" bIns="34290" numCol="1" anchor="t" anchorCtr="0" compatLnSpc="1"/>
            <a:lstStyle/>
            <a:p>
              <a:endParaRPr lang="zh-CN" altLang="en-US" sz="1015">
                <a:latin typeface="+mn-lt"/>
                <a:ea typeface="+mn-ea"/>
                <a:cs typeface="+mn-ea"/>
                <a:sym typeface="+mn-lt"/>
              </a:endParaRPr>
            </a:p>
          </p:txBody>
        </p:sp>
      </p:grpSp>
      <p:sp>
        <p:nvSpPr>
          <p:cNvPr id="14" name="文本框 15"/>
          <p:cNvSpPr txBox="1"/>
          <p:nvPr/>
        </p:nvSpPr>
        <p:spPr>
          <a:xfrm>
            <a:off x="5791716" y="756881"/>
            <a:ext cx="2115305" cy="323165"/>
          </a:xfrm>
          <a:prstGeom prst="rect">
            <a:avLst/>
          </a:prstGeom>
          <a:noFill/>
        </p:spPr>
        <p:txBody>
          <a:bodyPr wrap="square" rtlCol="0">
            <a:spAutoFit/>
          </a:bodyPr>
          <a:lstStyle/>
          <a:p>
            <a:r>
              <a:rPr lang="zh-CN" altLang="en-US" sz="1500" b="1" spc="450" dirty="0" smtClean="0">
                <a:solidFill>
                  <a:schemeClr val="bg1"/>
                </a:solidFill>
                <a:latin typeface="+mn-lt"/>
                <a:ea typeface="+mn-ea"/>
                <a:cs typeface="+mn-ea"/>
                <a:sym typeface="+mn-lt"/>
              </a:rPr>
              <a:t>状态管理</a:t>
            </a:r>
            <a:endParaRPr lang="zh-CN" altLang="en-US" sz="1500" b="1" spc="450" dirty="0">
              <a:solidFill>
                <a:schemeClr val="bg1"/>
              </a:solidFill>
              <a:latin typeface="+mn-lt"/>
              <a:ea typeface="+mn-ea"/>
              <a:cs typeface="+mn-ea"/>
              <a:sym typeface="+mn-lt"/>
            </a:endParaRPr>
          </a:p>
        </p:txBody>
      </p:sp>
      <p:sp>
        <p:nvSpPr>
          <p:cNvPr id="15" name="文本框 16"/>
          <p:cNvSpPr txBox="1"/>
          <p:nvPr/>
        </p:nvSpPr>
        <p:spPr>
          <a:xfrm>
            <a:off x="5761236" y="1266420"/>
            <a:ext cx="2663775" cy="1061829"/>
          </a:xfrm>
          <a:prstGeom prst="rect">
            <a:avLst/>
          </a:prstGeom>
          <a:noFill/>
        </p:spPr>
        <p:txBody>
          <a:bodyPr wrap="square" rtlCol="0">
            <a:spAutoFit/>
          </a:bodyPr>
          <a:lstStyle/>
          <a:p>
            <a:pPr>
              <a:lnSpc>
                <a:spcPct val="150000"/>
              </a:lnSpc>
            </a:pPr>
            <a:r>
              <a:rPr lang="zh-CN" altLang="en-US" sz="1050" dirty="0" smtClean="0">
                <a:solidFill>
                  <a:srgbClr val="FFFFFF"/>
                </a:solidFill>
                <a:latin typeface="+mn-lt"/>
                <a:ea typeface="+mn-ea"/>
                <a:cs typeface="+mn-ea"/>
                <a:sym typeface="+mn-lt"/>
              </a:rPr>
              <a:t>前端从后台获取数据时，客户端的数据保存是很难控制的，同时子组件如何与父组件进行通信，父组件与后台的数据交互方式等等都是需要详细设计的。</a:t>
            </a:r>
            <a:endParaRPr lang="zh-CN" altLang="en-US" sz="1050" dirty="0">
              <a:solidFill>
                <a:srgbClr val="FFFFFF"/>
              </a:solidFill>
              <a:latin typeface="+mn-lt"/>
              <a:ea typeface="+mn-ea"/>
              <a:cs typeface="+mn-ea"/>
              <a:sym typeface="+mn-lt"/>
            </a:endParaRPr>
          </a:p>
        </p:txBody>
      </p:sp>
      <p:grpSp>
        <p:nvGrpSpPr>
          <p:cNvPr id="16" name="组合 15"/>
          <p:cNvGrpSpPr/>
          <p:nvPr/>
        </p:nvGrpSpPr>
        <p:grpSpPr>
          <a:xfrm>
            <a:off x="5009157" y="909021"/>
            <a:ext cx="679847" cy="830118"/>
            <a:chOff x="6448425" y="1033463"/>
            <a:chExt cx="1041400" cy="1271588"/>
          </a:xfrm>
          <a:solidFill>
            <a:srgbClr val="FBAA67"/>
          </a:solidFill>
        </p:grpSpPr>
        <p:sp>
          <p:nvSpPr>
            <p:cNvPr id="17" name="Freeform 157"/>
            <p:cNvSpPr>
              <a:spLocks noEditPoints="1"/>
            </p:cNvSpPr>
            <p:nvPr/>
          </p:nvSpPr>
          <p:spPr bwMode="auto">
            <a:xfrm>
              <a:off x="6448425" y="1033463"/>
              <a:ext cx="1041400" cy="1271588"/>
            </a:xfrm>
            <a:custGeom>
              <a:avLst/>
              <a:gdLst>
                <a:gd name="T0" fmla="*/ 587 w 609"/>
                <a:gd name="T1" fmla="*/ 619 h 744"/>
                <a:gd name="T2" fmla="*/ 523 w 609"/>
                <a:gd name="T3" fmla="*/ 514 h 744"/>
                <a:gd name="T4" fmla="*/ 399 w 609"/>
                <a:gd name="T5" fmla="*/ 353 h 744"/>
                <a:gd name="T6" fmla="*/ 448 w 609"/>
                <a:gd name="T7" fmla="*/ 320 h 744"/>
                <a:gd name="T8" fmla="*/ 474 w 609"/>
                <a:gd name="T9" fmla="*/ 180 h 744"/>
                <a:gd name="T10" fmla="*/ 471 w 609"/>
                <a:gd name="T11" fmla="*/ 179 h 744"/>
                <a:gd name="T12" fmla="*/ 466 w 609"/>
                <a:gd name="T13" fmla="*/ 154 h 744"/>
                <a:gd name="T14" fmla="*/ 244 w 609"/>
                <a:gd name="T15" fmla="*/ 13 h 744"/>
                <a:gd name="T16" fmla="*/ 171 w 609"/>
                <a:gd name="T17" fmla="*/ 5 h 744"/>
                <a:gd name="T18" fmla="*/ 168 w 609"/>
                <a:gd name="T19" fmla="*/ 4 h 744"/>
                <a:gd name="T20" fmla="*/ 57 w 609"/>
                <a:gd name="T21" fmla="*/ 89 h 744"/>
                <a:gd name="T22" fmla="*/ 32 w 609"/>
                <a:gd name="T23" fmla="*/ 177 h 744"/>
                <a:gd name="T24" fmla="*/ 29 w 609"/>
                <a:gd name="T25" fmla="*/ 181 h 744"/>
                <a:gd name="T26" fmla="*/ 106 w 609"/>
                <a:gd name="T27" fmla="*/ 377 h 744"/>
                <a:gd name="T28" fmla="*/ 292 w 609"/>
                <a:gd name="T29" fmla="*/ 392 h 744"/>
                <a:gd name="T30" fmla="*/ 312 w 609"/>
                <a:gd name="T31" fmla="*/ 387 h 744"/>
                <a:gd name="T32" fmla="*/ 375 w 609"/>
                <a:gd name="T33" fmla="*/ 557 h 744"/>
                <a:gd name="T34" fmla="*/ 447 w 609"/>
                <a:gd name="T35" fmla="*/ 673 h 744"/>
                <a:gd name="T36" fmla="*/ 541 w 609"/>
                <a:gd name="T37" fmla="*/ 741 h 744"/>
                <a:gd name="T38" fmla="*/ 602 w 609"/>
                <a:gd name="T39" fmla="*/ 698 h 744"/>
                <a:gd name="T40" fmla="*/ 587 w 609"/>
                <a:gd name="T41" fmla="*/ 619 h 744"/>
                <a:gd name="T42" fmla="*/ 75 w 609"/>
                <a:gd name="T43" fmla="*/ 127 h 744"/>
                <a:gd name="T44" fmla="*/ 154 w 609"/>
                <a:gd name="T45" fmla="*/ 29 h 744"/>
                <a:gd name="T46" fmla="*/ 160 w 609"/>
                <a:gd name="T47" fmla="*/ 31 h 744"/>
                <a:gd name="T48" fmla="*/ 393 w 609"/>
                <a:gd name="T49" fmla="*/ 106 h 744"/>
                <a:gd name="T50" fmla="*/ 441 w 609"/>
                <a:gd name="T51" fmla="*/ 195 h 744"/>
                <a:gd name="T52" fmla="*/ 354 w 609"/>
                <a:gd name="T53" fmla="*/ 305 h 744"/>
                <a:gd name="T54" fmla="*/ 92 w 609"/>
                <a:gd name="T55" fmla="*/ 260 h 744"/>
                <a:gd name="T56" fmla="*/ 75 w 609"/>
                <a:gd name="T57" fmla="*/ 127 h 744"/>
                <a:gd name="T58" fmla="*/ 298 w 609"/>
                <a:gd name="T59" fmla="*/ 368 h 744"/>
                <a:gd name="T60" fmla="*/ 145 w 609"/>
                <a:gd name="T61" fmla="*/ 374 h 744"/>
                <a:gd name="T62" fmla="*/ 39 w 609"/>
                <a:gd name="T63" fmla="*/ 232 h 744"/>
                <a:gd name="T64" fmla="*/ 42 w 609"/>
                <a:gd name="T65" fmla="*/ 241 h 744"/>
                <a:gd name="T66" fmla="*/ 306 w 609"/>
                <a:gd name="T67" fmla="*/ 352 h 744"/>
                <a:gd name="T68" fmla="*/ 465 w 609"/>
                <a:gd name="T69" fmla="*/ 228 h 744"/>
                <a:gd name="T70" fmla="*/ 463 w 609"/>
                <a:gd name="T71" fmla="*/ 250 h 744"/>
                <a:gd name="T72" fmla="*/ 426 w 609"/>
                <a:gd name="T73" fmla="*/ 306 h 744"/>
                <a:gd name="T74" fmla="*/ 298 w 609"/>
                <a:gd name="T75" fmla="*/ 368 h 744"/>
                <a:gd name="T76" fmla="*/ 379 w 609"/>
                <a:gd name="T77" fmla="*/ 364 h 744"/>
                <a:gd name="T78" fmla="*/ 411 w 609"/>
                <a:gd name="T79" fmla="*/ 415 h 744"/>
                <a:gd name="T80" fmla="*/ 396 w 609"/>
                <a:gd name="T81" fmla="*/ 428 h 744"/>
                <a:gd name="T82" fmla="*/ 360 w 609"/>
                <a:gd name="T83" fmla="*/ 440 h 744"/>
                <a:gd name="T84" fmla="*/ 322 w 609"/>
                <a:gd name="T85" fmla="*/ 384 h 744"/>
                <a:gd name="T86" fmla="*/ 379 w 609"/>
                <a:gd name="T87" fmla="*/ 364 h 744"/>
                <a:gd name="T88" fmla="*/ 541 w 609"/>
                <a:gd name="T89" fmla="*/ 713 h 744"/>
                <a:gd name="T90" fmla="*/ 450 w 609"/>
                <a:gd name="T91" fmla="*/ 630 h 744"/>
                <a:gd name="T92" fmla="*/ 386 w 609"/>
                <a:gd name="T93" fmla="*/ 509 h 744"/>
                <a:gd name="T94" fmla="*/ 369 w 609"/>
                <a:gd name="T95" fmla="*/ 462 h 744"/>
                <a:gd name="T96" fmla="*/ 400 w 609"/>
                <a:gd name="T97" fmla="*/ 455 h 744"/>
                <a:gd name="T98" fmla="*/ 428 w 609"/>
                <a:gd name="T99" fmla="*/ 437 h 744"/>
                <a:gd name="T100" fmla="*/ 478 w 609"/>
                <a:gd name="T101" fmla="*/ 498 h 744"/>
                <a:gd name="T102" fmla="*/ 575 w 609"/>
                <a:gd name="T103" fmla="*/ 671 h 744"/>
                <a:gd name="T104" fmla="*/ 541 w 609"/>
                <a:gd name="T105" fmla="*/ 713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9" h="744">
                  <a:moveTo>
                    <a:pt x="587" y="619"/>
                  </a:moveTo>
                  <a:cubicBezTo>
                    <a:pt x="570" y="582"/>
                    <a:pt x="547" y="547"/>
                    <a:pt x="523" y="514"/>
                  </a:cubicBezTo>
                  <a:cubicBezTo>
                    <a:pt x="484" y="459"/>
                    <a:pt x="439" y="408"/>
                    <a:pt x="399" y="353"/>
                  </a:cubicBezTo>
                  <a:cubicBezTo>
                    <a:pt x="417" y="344"/>
                    <a:pt x="433" y="333"/>
                    <a:pt x="448" y="320"/>
                  </a:cubicBezTo>
                  <a:cubicBezTo>
                    <a:pt x="483" y="290"/>
                    <a:pt x="516" y="219"/>
                    <a:pt x="474" y="180"/>
                  </a:cubicBezTo>
                  <a:cubicBezTo>
                    <a:pt x="473" y="180"/>
                    <a:pt x="472" y="179"/>
                    <a:pt x="471" y="179"/>
                  </a:cubicBezTo>
                  <a:cubicBezTo>
                    <a:pt x="470" y="171"/>
                    <a:pt x="469" y="162"/>
                    <a:pt x="466" y="154"/>
                  </a:cubicBezTo>
                  <a:cubicBezTo>
                    <a:pt x="438" y="69"/>
                    <a:pt x="322" y="30"/>
                    <a:pt x="244" y="13"/>
                  </a:cubicBezTo>
                  <a:cubicBezTo>
                    <a:pt x="220" y="8"/>
                    <a:pt x="196" y="5"/>
                    <a:pt x="171" y="5"/>
                  </a:cubicBezTo>
                  <a:cubicBezTo>
                    <a:pt x="170" y="4"/>
                    <a:pt x="169" y="4"/>
                    <a:pt x="168" y="4"/>
                  </a:cubicBezTo>
                  <a:cubicBezTo>
                    <a:pt x="118" y="0"/>
                    <a:pt x="78" y="49"/>
                    <a:pt x="57" y="89"/>
                  </a:cubicBezTo>
                  <a:cubicBezTo>
                    <a:pt x="42" y="115"/>
                    <a:pt x="33" y="146"/>
                    <a:pt x="32" y="177"/>
                  </a:cubicBezTo>
                  <a:cubicBezTo>
                    <a:pt x="31" y="178"/>
                    <a:pt x="29" y="179"/>
                    <a:pt x="29" y="181"/>
                  </a:cubicBezTo>
                  <a:cubicBezTo>
                    <a:pt x="0" y="252"/>
                    <a:pt x="48" y="334"/>
                    <a:pt x="106" y="377"/>
                  </a:cubicBezTo>
                  <a:cubicBezTo>
                    <a:pt x="158" y="416"/>
                    <a:pt x="233" y="405"/>
                    <a:pt x="292" y="392"/>
                  </a:cubicBezTo>
                  <a:cubicBezTo>
                    <a:pt x="299" y="390"/>
                    <a:pt x="305" y="389"/>
                    <a:pt x="312" y="387"/>
                  </a:cubicBezTo>
                  <a:cubicBezTo>
                    <a:pt x="342" y="439"/>
                    <a:pt x="353" y="501"/>
                    <a:pt x="375" y="557"/>
                  </a:cubicBezTo>
                  <a:cubicBezTo>
                    <a:pt x="391" y="599"/>
                    <a:pt x="419" y="638"/>
                    <a:pt x="447" y="673"/>
                  </a:cubicBezTo>
                  <a:cubicBezTo>
                    <a:pt x="471" y="704"/>
                    <a:pt x="501" y="736"/>
                    <a:pt x="541" y="741"/>
                  </a:cubicBezTo>
                  <a:cubicBezTo>
                    <a:pt x="569" y="744"/>
                    <a:pt x="595" y="724"/>
                    <a:pt x="602" y="698"/>
                  </a:cubicBezTo>
                  <a:cubicBezTo>
                    <a:pt x="609" y="672"/>
                    <a:pt x="597" y="643"/>
                    <a:pt x="587" y="619"/>
                  </a:cubicBezTo>
                  <a:moveTo>
                    <a:pt x="75" y="127"/>
                  </a:moveTo>
                  <a:cubicBezTo>
                    <a:pt x="90" y="84"/>
                    <a:pt x="117" y="52"/>
                    <a:pt x="154" y="29"/>
                  </a:cubicBezTo>
                  <a:cubicBezTo>
                    <a:pt x="155" y="30"/>
                    <a:pt x="157" y="31"/>
                    <a:pt x="160" y="31"/>
                  </a:cubicBezTo>
                  <a:cubicBezTo>
                    <a:pt x="239" y="32"/>
                    <a:pt x="331" y="56"/>
                    <a:pt x="393" y="106"/>
                  </a:cubicBezTo>
                  <a:cubicBezTo>
                    <a:pt x="421" y="128"/>
                    <a:pt x="443" y="158"/>
                    <a:pt x="441" y="195"/>
                  </a:cubicBezTo>
                  <a:cubicBezTo>
                    <a:pt x="438" y="241"/>
                    <a:pt x="392" y="285"/>
                    <a:pt x="354" y="305"/>
                  </a:cubicBezTo>
                  <a:cubicBezTo>
                    <a:pt x="273" y="347"/>
                    <a:pt x="153" y="327"/>
                    <a:pt x="92" y="260"/>
                  </a:cubicBezTo>
                  <a:cubicBezTo>
                    <a:pt x="58" y="223"/>
                    <a:pt x="60" y="172"/>
                    <a:pt x="75" y="127"/>
                  </a:cubicBezTo>
                  <a:moveTo>
                    <a:pt x="298" y="368"/>
                  </a:moveTo>
                  <a:cubicBezTo>
                    <a:pt x="249" y="381"/>
                    <a:pt x="193" y="390"/>
                    <a:pt x="145" y="374"/>
                  </a:cubicBezTo>
                  <a:cubicBezTo>
                    <a:pt x="90" y="356"/>
                    <a:pt x="47" y="292"/>
                    <a:pt x="39" y="232"/>
                  </a:cubicBezTo>
                  <a:cubicBezTo>
                    <a:pt x="40" y="235"/>
                    <a:pt x="41" y="238"/>
                    <a:pt x="42" y="241"/>
                  </a:cubicBezTo>
                  <a:cubicBezTo>
                    <a:pt x="82" y="339"/>
                    <a:pt x="212" y="367"/>
                    <a:pt x="306" y="352"/>
                  </a:cubicBezTo>
                  <a:cubicBezTo>
                    <a:pt x="369" y="342"/>
                    <a:pt x="442" y="292"/>
                    <a:pt x="465" y="228"/>
                  </a:cubicBezTo>
                  <a:cubicBezTo>
                    <a:pt x="465" y="235"/>
                    <a:pt x="465" y="242"/>
                    <a:pt x="463" y="250"/>
                  </a:cubicBezTo>
                  <a:cubicBezTo>
                    <a:pt x="458" y="272"/>
                    <a:pt x="442" y="290"/>
                    <a:pt x="426" y="306"/>
                  </a:cubicBezTo>
                  <a:cubicBezTo>
                    <a:pt x="391" y="337"/>
                    <a:pt x="343" y="356"/>
                    <a:pt x="298" y="368"/>
                  </a:cubicBezTo>
                  <a:moveTo>
                    <a:pt x="379" y="364"/>
                  </a:moveTo>
                  <a:cubicBezTo>
                    <a:pt x="387" y="381"/>
                    <a:pt x="399" y="398"/>
                    <a:pt x="411" y="415"/>
                  </a:cubicBezTo>
                  <a:cubicBezTo>
                    <a:pt x="406" y="420"/>
                    <a:pt x="401" y="425"/>
                    <a:pt x="396" y="428"/>
                  </a:cubicBezTo>
                  <a:cubicBezTo>
                    <a:pt x="385" y="435"/>
                    <a:pt x="373" y="440"/>
                    <a:pt x="360" y="440"/>
                  </a:cubicBezTo>
                  <a:cubicBezTo>
                    <a:pt x="350" y="420"/>
                    <a:pt x="338" y="401"/>
                    <a:pt x="322" y="384"/>
                  </a:cubicBezTo>
                  <a:cubicBezTo>
                    <a:pt x="341" y="379"/>
                    <a:pt x="360" y="372"/>
                    <a:pt x="379" y="364"/>
                  </a:cubicBezTo>
                  <a:moveTo>
                    <a:pt x="541" y="713"/>
                  </a:moveTo>
                  <a:cubicBezTo>
                    <a:pt x="504" y="712"/>
                    <a:pt x="469" y="657"/>
                    <a:pt x="450" y="630"/>
                  </a:cubicBezTo>
                  <a:cubicBezTo>
                    <a:pt x="423" y="592"/>
                    <a:pt x="402" y="553"/>
                    <a:pt x="386" y="509"/>
                  </a:cubicBezTo>
                  <a:cubicBezTo>
                    <a:pt x="381" y="493"/>
                    <a:pt x="375" y="477"/>
                    <a:pt x="369" y="462"/>
                  </a:cubicBezTo>
                  <a:cubicBezTo>
                    <a:pt x="380" y="462"/>
                    <a:pt x="391" y="459"/>
                    <a:pt x="400" y="455"/>
                  </a:cubicBezTo>
                  <a:cubicBezTo>
                    <a:pt x="409" y="451"/>
                    <a:pt x="420" y="445"/>
                    <a:pt x="428" y="437"/>
                  </a:cubicBezTo>
                  <a:cubicBezTo>
                    <a:pt x="445" y="458"/>
                    <a:pt x="463" y="478"/>
                    <a:pt x="478" y="498"/>
                  </a:cubicBezTo>
                  <a:cubicBezTo>
                    <a:pt x="516" y="549"/>
                    <a:pt x="562" y="607"/>
                    <a:pt x="575" y="671"/>
                  </a:cubicBezTo>
                  <a:cubicBezTo>
                    <a:pt x="579" y="695"/>
                    <a:pt x="567" y="714"/>
                    <a:pt x="541" y="713"/>
                  </a:cubicBezTo>
                </a:path>
              </a:pathLst>
            </a:custGeom>
            <a:grpFill/>
            <a:ln>
              <a:noFill/>
            </a:ln>
          </p:spPr>
          <p:txBody>
            <a:bodyPr vert="horz" wrap="square" lIns="68580" tIns="34290" rIns="68580" bIns="34290" numCol="1" anchor="t" anchorCtr="0" compatLnSpc="1"/>
            <a:lstStyle/>
            <a:p>
              <a:endParaRPr lang="zh-CN" altLang="en-US" sz="1015">
                <a:latin typeface="+mn-lt"/>
                <a:ea typeface="+mn-ea"/>
                <a:cs typeface="+mn-ea"/>
                <a:sym typeface="+mn-lt"/>
              </a:endParaRPr>
            </a:p>
          </p:txBody>
        </p:sp>
        <p:sp>
          <p:nvSpPr>
            <p:cNvPr id="18" name="Freeform 158"/>
            <p:cNvSpPr/>
            <p:nvPr/>
          </p:nvSpPr>
          <p:spPr bwMode="auto">
            <a:xfrm>
              <a:off x="6562725" y="1185863"/>
              <a:ext cx="212725" cy="282575"/>
            </a:xfrm>
            <a:custGeom>
              <a:avLst/>
              <a:gdLst>
                <a:gd name="T0" fmla="*/ 107 w 124"/>
                <a:gd name="T1" fmla="*/ 2 h 165"/>
                <a:gd name="T2" fmla="*/ 78 w 124"/>
                <a:gd name="T3" fmla="*/ 160 h 165"/>
                <a:gd name="T4" fmla="*/ 92 w 124"/>
                <a:gd name="T5" fmla="*/ 142 h 165"/>
                <a:gd name="T6" fmla="*/ 63 w 124"/>
                <a:gd name="T7" fmla="*/ 77 h 165"/>
                <a:gd name="T8" fmla="*/ 114 w 124"/>
                <a:gd name="T9" fmla="*/ 19 h 165"/>
                <a:gd name="T10" fmla="*/ 107 w 124"/>
                <a:gd name="T11" fmla="*/ 2 h 165"/>
              </a:gdLst>
              <a:ahLst/>
              <a:cxnLst>
                <a:cxn ang="0">
                  <a:pos x="T0" y="T1"/>
                </a:cxn>
                <a:cxn ang="0">
                  <a:pos x="T2" y="T3"/>
                </a:cxn>
                <a:cxn ang="0">
                  <a:pos x="T4" y="T5"/>
                </a:cxn>
                <a:cxn ang="0">
                  <a:pos x="T6" y="T7"/>
                </a:cxn>
                <a:cxn ang="0">
                  <a:pos x="T8" y="T9"/>
                </a:cxn>
                <a:cxn ang="0">
                  <a:pos x="T10" y="T11"/>
                </a:cxn>
              </a:cxnLst>
              <a:rect l="0" t="0" r="r" b="b"/>
              <a:pathLst>
                <a:path w="124" h="165">
                  <a:moveTo>
                    <a:pt x="107" y="2"/>
                  </a:moveTo>
                  <a:cubicBezTo>
                    <a:pt x="33" y="17"/>
                    <a:pt x="0" y="124"/>
                    <a:pt x="78" y="160"/>
                  </a:cubicBezTo>
                  <a:cubicBezTo>
                    <a:pt x="90" y="165"/>
                    <a:pt x="101" y="152"/>
                    <a:pt x="92" y="142"/>
                  </a:cubicBezTo>
                  <a:cubicBezTo>
                    <a:pt x="76" y="123"/>
                    <a:pt x="59" y="104"/>
                    <a:pt x="63" y="77"/>
                  </a:cubicBezTo>
                  <a:cubicBezTo>
                    <a:pt x="68" y="48"/>
                    <a:pt x="91" y="32"/>
                    <a:pt x="114" y="19"/>
                  </a:cubicBezTo>
                  <a:cubicBezTo>
                    <a:pt x="124" y="14"/>
                    <a:pt x="117" y="0"/>
                    <a:pt x="107" y="2"/>
                  </a:cubicBezTo>
                </a:path>
              </a:pathLst>
            </a:custGeom>
            <a:grpFill/>
            <a:ln>
              <a:noFill/>
            </a:ln>
          </p:spPr>
          <p:txBody>
            <a:bodyPr vert="horz" wrap="square" lIns="68580" tIns="34290" rIns="68580" bIns="34290" numCol="1" anchor="t" anchorCtr="0" compatLnSpc="1"/>
            <a:lstStyle/>
            <a:p>
              <a:endParaRPr lang="zh-CN" altLang="en-US" sz="1015">
                <a:latin typeface="+mn-lt"/>
                <a:ea typeface="+mn-ea"/>
                <a:cs typeface="+mn-ea"/>
                <a:sym typeface="+mn-lt"/>
              </a:endParaRPr>
            </a:p>
          </p:txBody>
        </p:sp>
      </p:grpSp>
      <p:sp>
        <p:nvSpPr>
          <p:cNvPr id="19" name="文本框 36"/>
          <p:cNvSpPr txBox="1"/>
          <p:nvPr/>
        </p:nvSpPr>
        <p:spPr>
          <a:xfrm>
            <a:off x="1733186" y="3443414"/>
            <a:ext cx="2153808" cy="323165"/>
          </a:xfrm>
          <a:prstGeom prst="rect">
            <a:avLst/>
          </a:prstGeom>
          <a:noFill/>
        </p:spPr>
        <p:txBody>
          <a:bodyPr wrap="square" rtlCol="0">
            <a:spAutoFit/>
          </a:bodyPr>
          <a:lstStyle/>
          <a:p>
            <a:r>
              <a:rPr lang="zh-CN" altLang="en-US" sz="1500" b="1" spc="450" dirty="0" smtClean="0">
                <a:solidFill>
                  <a:schemeClr val="bg1"/>
                </a:solidFill>
                <a:latin typeface="+mn-lt"/>
                <a:ea typeface="+mn-ea"/>
                <a:cs typeface="+mn-ea"/>
                <a:sym typeface="+mn-lt"/>
              </a:rPr>
              <a:t>登</a:t>
            </a:r>
            <a:r>
              <a:rPr lang="zh-CN" altLang="en-US" sz="1500" b="1" spc="450" dirty="0" smtClean="0">
                <a:solidFill>
                  <a:schemeClr val="bg1"/>
                </a:solidFill>
                <a:latin typeface="+mn-lt"/>
                <a:ea typeface="+mn-ea"/>
                <a:cs typeface="+mn-ea"/>
                <a:sym typeface="+mn-lt"/>
              </a:rPr>
              <a:t>录注册</a:t>
            </a:r>
            <a:endParaRPr lang="zh-CN" altLang="en-US" sz="1500" b="1" spc="450" dirty="0">
              <a:solidFill>
                <a:schemeClr val="bg1"/>
              </a:solidFill>
              <a:latin typeface="+mn-lt"/>
              <a:ea typeface="+mn-ea"/>
              <a:cs typeface="+mn-ea"/>
              <a:sym typeface="+mn-lt"/>
            </a:endParaRPr>
          </a:p>
        </p:txBody>
      </p:sp>
      <p:sp>
        <p:nvSpPr>
          <p:cNvPr id="20" name="文本框 37"/>
          <p:cNvSpPr txBox="1"/>
          <p:nvPr/>
        </p:nvSpPr>
        <p:spPr>
          <a:xfrm>
            <a:off x="1601107" y="3810713"/>
            <a:ext cx="2548199" cy="577081"/>
          </a:xfrm>
          <a:prstGeom prst="rect">
            <a:avLst/>
          </a:prstGeom>
          <a:noFill/>
        </p:spPr>
        <p:txBody>
          <a:bodyPr wrap="square" rtlCol="0">
            <a:spAutoFit/>
          </a:bodyPr>
          <a:lstStyle/>
          <a:p>
            <a:pPr>
              <a:lnSpc>
                <a:spcPct val="150000"/>
              </a:lnSpc>
            </a:pPr>
            <a:r>
              <a:rPr lang="zh-CN" altLang="en-US" sz="1050" dirty="0" smtClean="0">
                <a:solidFill>
                  <a:srgbClr val="FFFFFF"/>
                </a:solidFill>
                <a:latin typeface="+mn-lt"/>
                <a:ea typeface="+mn-ea"/>
                <a:cs typeface="+mn-ea"/>
                <a:sym typeface="+mn-lt"/>
              </a:rPr>
              <a:t>登</a:t>
            </a:r>
            <a:r>
              <a:rPr lang="zh-CN" altLang="en-US" sz="1050" dirty="0" smtClean="0">
                <a:solidFill>
                  <a:srgbClr val="FFFFFF"/>
                </a:solidFill>
                <a:latin typeface="+mn-lt"/>
                <a:ea typeface="+mn-ea"/>
                <a:cs typeface="+mn-ea"/>
                <a:sym typeface="+mn-lt"/>
              </a:rPr>
              <a:t>录注册接口设计</a:t>
            </a:r>
            <a:endParaRPr lang="en-US" altLang="zh-CN" sz="1050" dirty="0" smtClean="0">
              <a:solidFill>
                <a:srgbClr val="FFFFFF"/>
              </a:solidFill>
              <a:latin typeface="+mn-lt"/>
              <a:ea typeface="+mn-ea"/>
              <a:cs typeface="+mn-ea"/>
              <a:sym typeface="+mn-lt"/>
            </a:endParaRPr>
          </a:p>
          <a:p>
            <a:pPr>
              <a:lnSpc>
                <a:spcPct val="150000"/>
              </a:lnSpc>
            </a:pPr>
            <a:r>
              <a:rPr lang="zh-CN" altLang="en-US" sz="1050" dirty="0" smtClean="0">
                <a:solidFill>
                  <a:srgbClr val="FFFFFF"/>
                </a:solidFill>
                <a:latin typeface="+mn-lt"/>
                <a:ea typeface="+mn-ea"/>
                <a:cs typeface="+mn-ea"/>
                <a:sym typeface="+mn-lt"/>
              </a:rPr>
              <a:t>路由跳转与跨域请求</a:t>
            </a:r>
            <a:endParaRPr lang="zh-CN" altLang="en-US" sz="1050" dirty="0" smtClean="0">
              <a:solidFill>
                <a:srgbClr val="FFFFFF"/>
              </a:solidFill>
              <a:latin typeface="+mn-lt"/>
              <a:ea typeface="+mn-ea"/>
              <a:cs typeface="+mn-ea"/>
              <a:sym typeface="+mn-lt"/>
            </a:endParaRPr>
          </a:p>
        </p:txBody>
      </p:sp>
      <p:grpSp>
        <p:nvGrpSpPr>
          <p:cNvPr id="21" name="组合 20"/>
          <p:cNvGrpSpPr/>
          <p:nvPr/>
        </p:nvGrpSpPr>
        <p:grpSpPr>
          <a:xfrm>
            <a:off x="771946" y="3577037"/>
            <a:ext cx="523358" cy="831154"/>
            <a:chOff x="6711950" y="3167063"/>
            <a:chExt cx="801688" cy="1273176"/>
          </a:xfrm>
          <a:solidFill>
            <a:srgbClr val="95D4F6"/>
          </a:solidFill>
        </p:grpSpPr>
        <p:sp>
          <p:nvSpPr>
            <p:cNvPr id="22" name="Freeform 176"/>
            <p:cNvSpPr>
              <a:spLocks noEditPoints="1"/>
            </p:cNvSpPr>
            <p:nvPr/>
          </p:nvSpPr>
          <p:spPr bwMode="auto">
            <a:xfrm>
              <a:off x="6719888" y="3167063"/>
              <a:ext cx="793750" cy="1119188"/>
            </a:xfrm>
            <a:custGeom>
              <a:avLst/>
              <a:gdLst>
                <a:gd name="T0" fmla="*/ 303 w 464"/>
                <a:gd name="T1" fmla="*/ 330 h 655"/>
                <a:gd name="T2" fmla="*/ 435 w 464"/>
                <a:gd name="T3" fmla="*/ 61 h 655"/>
                <a:gd name="T4" fmla="*/ 307 w 464"/>
                <a:gd name="T5" fmla="*/ 42 h 655"/>
                <a:gd name="T6" fmla="*/ 411 w 464"/>
                <a:gd name="T7" fmla="*/ 108 h 655"/>
                <a:gd name="T8" fmla="*/ 273 w 464"/>
                <a:gd name="T9" fmla="*/ 329 h 655"/>
                <a:gd name="T10" fmla="*/ 198 w 464"/>
                <a:gd name="T11" fmla="*/ 275 h 655"/>
                <a:gd name="T12" fmla="*/ 280 w 464"/>
                <a:gd name="T13" fmla="*/ 39 h 655"/>
                <a:gd name="T14" fmla="*/ 207 w 464"/>
                <a:gd name="T15" fmla="*/ 168 h 655"/>
                <a:gd name="T16" fmla="*/ 3 w 464"/>
                <a:gd name="T17" fmla="*/ 609 h 655"/>
                <a:gd name="T18" fmla="*/ 170 w 464"/>
                <a:gd name="T19" fmla="*/ 357 h 655"/>
                <a:gd name="T20" fmla="*/ 205 w 464"/>
                <a:gd name="T21" fmla="*/ 366 h 655"/>
                <a:gd name="T22" fmla="*/ 237 w 464"/>
                <a:gd name="T23" fmla="*/ 398 h 655"/>
                <a:gd name="T24" fmla="*/ 228 w 464"/>
                <a:gd name="T25" fmla="*/ 430 h 655"/>
                <a:gd name="T26" fmla="*/ 192 w 464"/>
                <a:gd name="T27" fmla="*/ 649 h 655"/>
                <a:gd name="T28" fmla="*/ 260 w 464"/>
                <a:gd name="T29" fmla="*/ 646 h 655"/>
                <a:gd name="T30" fmla="*/ 259 w 464"/>
                <a:gd name="T31" fmla="*/ 511 h 655"/>
                <a:gd name="T32" fmla="*/ 286 w 464"/>
                <a:gd name="T33" fmla="*/ 585 h 655"/>
                <a:gd name="T34" fmla="*/ 286 w 464"/>
                <a:gd name="T35" fmla="*/ 472 h 655"/>
                <a:gd name="T36" fmla="*/ 372 w 464"/>
                <a:gd name="T37" fmla="*/ 539 h 655"/>
                <a:gd name="T38" fmla="*/ 329 w 464"/>
                <a:gd name="T39" fmla="*/ 385 h 655"/>
                <a:gd name="T40" fmla="*/ 437 w 464"/>
                <a:gd name="T41" fmla="*/ 366 h 655"/>
                <a:gd name="T42" fmla="*/ 193 w 464"/>
                <a:gd name="T43" fmla="*/ 288 h 655"/>
                <a:gd name="T44" fmla="*/ 249 w 464"/>
                <a:gd name="T45" fmla="*/ 333 h 655"/>
                <a:gd name="T46" fmla="*/ 193 w 464"/>
                <a:gd name="T47" fmla="*/ 288 h 655"/>
                <a:gd name="T48" fmla="*/ 177 w 464"/>
                <a:gd name="T49" fmla="*/ 336 h 655"/>
                <a:gd name="T50" fmla="*/ 182 w 464"/>
                <a:gd name="T51" fmla="*/ 326 h 655"/>
                <a:gd name="T52" fmla="*/ 256 w 464"/>
                <a:gd name="T53" fmla="*/ 365 h 655"/>
                <a:gd name="T54" fmla="*/ 219 w 464"/>
                <a:gd name="T55" fmla="*/ 352 h 655"/>
                <a:gd name="T56" fmla="*/ 315 w 464"/>
                <a:gd name="T57" fmla="*/ 454 h 655"/>
                <a:gd name="T58" fmla="*/ 302 w 464"/>
                <a:gd name="T59" fmla="*/ 392 h 655"/>
                <a:gd name="T60" fmla="*/ 403 w 464"/>
                <a:gd name="T61" fmla="*/ 360 h 655"/>
                <a:gd name="T62" fmla="*/ 383 w 464"/>
                <a:gd name="T63" fmla="*/ 329 h 655"/>
                <a:gd name="T64" fmla="*/ 403 w 464"/>
                <a:gd name="T65" fmla="*/ 36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4" h="655">
                  <a:moveTo>
                    <a:pt x="389" y="305"/>
                  </a:moveTo>
                  <a:cubicBezTo>
                    <a:pt x="361" y="297"/>
                    <a:pt x="328" y="310"/>
                    <a:pt x="303" y="330"/>
                  </a:cubicBezTo>
                  <a:cubicBezTo>
                    <a:pt x="327" y="282"/>
                    <a:pt x="353" y="235"/>
                    <a:pt x="385" y="192"/>
                  </a:cubicBezTo>
                  <a:cubicBezTo>
                    <a:pt x="408" y="163"/>
                    <a:pt x="464" y="101"/>
                    <a:pt x="435" y="61"/>
                  </a:cubicBezTo>
                  <a:cubicBezTo>
                    <a:pt x="412" y="31"/>
                    <a:pt x="334" y="0"/>
                    <a:pt x="301" y="27"/>
                  </a:cubicBezTo>
                  <a:cubicBezTo>
                    <a:pt x="294" y="32"/>
                    <a:pt x="300" y="42"/>
                    <a:pt x="307" y="42"/>
                  </a:cubicBezTo>
                  <a:cubicBezTo>
                    <a:pt x="333" y="44"/>
                    <a:pt x="355" y="45"/>
                    <a:pt x="380" y="54"/>
                  </a:cubicBezTo>
                  <a:cubicBezTo>
                    <a:pt x="408" y="64"/>
                    <a:pt x="425" y="79"/>
                    <a:pt x="411" y="108"/>
                  </a:cubicBezTo>
                  <a:cubicBezTo>
                    <a:pt x="391" y="153"/>
                    <a:pt x="353" y="189"/>
                    <a:pt x="327" y="231"/>
                  </a:cubicBezTo>
                  <a:cubicBezTo>
                    <a:pt x="307" y="262"/>
                    <a:pt x="289" y="295"/>
                    <a:pt x="273" y="329"/>
                  </a:cubicBezTo>
                  <a:cubicBezTo>
                    <a:pt x="265" y="318"/>
                    <a:pt x="254" y="309"/>
                    <a:pt x="244" y="301"/>
                  </a:cubicBezTo>
                  <a:cubicBezTo>
                    <a:pt x="230" y="289"/>
                    <a:pt x="215" y="280"/>
                    <a:pt x="198" y="275"/>
                  </a:cubicBezTo>
                  <a:cubicBezTo>
                    <a:pt x="206" y="249"/>
                    <a:pt x="214" y="224"/>
                    <a:pt x="222" y="198"/>
                  </a:cubicBezTo>
                  <a:cubicBezTo>
                    <a:pt x="240" y="144"/>
                    <a:pt x="262" y="92"/>
                    <a:pt x="280" y="39"/>
                  </a:cubicBezTo>
                  <a:cubicBezTo>
                    <a:pt x="284" y="27"/>
                    <a:pt x="267" y="20"/>
                    <a:pt x="261" y="31"/>
                  </a:cubicBezTo>
                  <a:cubicBezTo>
                    <a:pt x="237" y="73"/>
                    <a:pt x="222" y="122"/>
                    <a:pt x="207" y="168"/>
                  </a:cubicBezTo>
                  <a:cubicBezTo>
                    <a:pt x="190" y="218"/>
                    <a:pt x="175" y="269"/>
                    <a:pt x="158" y="319"/>
                  </a:cubicBezTo>
                  <a:cubicBezTo>
                    <a:pt x="121" y="426"/>
                    <a:pt x="72" y="520"/>
                    <a:pt x="3" y="609"/>
                  </a:cubicBezTo>
                  <a:cubicBezTo>
                    <a:pt x="0" y="613"/>
                    <a:pt x="4" y="620"/>
                    <a:pt x="8" y="617"/>
                  </a:cubicBezTo>
                  <a:cubicBezTo>
                    <a:pt x="91" y="555"/>
                    <a:pt x="135" y="451"/>
                    <a:pt x="170" y="357"/>
                  </a:cubicBezTo>
                  <a:cubicBezTo>
                    <a:pt x="170" y="355"/>
                    <a:pt x="171" y="354"/>
                    <a:pt x="171" y="352"/>
                  </a:cubicBezTo>
                  <a:cubicBezTo>
                    <a:pt x="183" y="355"/>
                    <a:pt x="195" y="359"/>
                    <a:pt x="205" y="366"/>
                  </a:cubicBezTo>
                  <a:cubicBezTo>
                    <a:pt x="213" y="371"/>
                    <a:pt x="220" y="378"/>
                    <a:pt x="225" y="385"/>
                  </a:cubicBezTo>
                  <a:cubicBezTo>
                    <a:pt x="229" y="391"/>
                    <a:pt x="231" y="395"/>
                    <a:pt x="237" y="398"/>
                  </a:cubicBezTo>
                  <a:cubicBezTo>
                    <a:pt x="239" y="399"/>
                    <a:pt x="240" y="399"/>
                    <a:pt x="241" y="399"/>
                  </a:cubicBezTo>
                  <a:cubicBezTo>
                    <a:pt x="237" y="410"/>
                    <a:pt x="232" y="420"/>
                    <a:pt x="228" y="430"/>
                  </a:cubicBezTo>
                  <a:cubicBezTo>
                    <a:pt x="199" y="499"/>
                    <a:pt x="178" y="574"/>
                    <a:pt x="183" y="649"/>
                  </a:cubicBezTo>
                  <a:cubicBezTo>
                    <a:pt x="184" y="655"/>
                    <a:pt x="192" y="655"/>
                    <a:pt x="192" y="649"/>
                  </a:cubicBezTo>
                  <a:cubicBezTo>
                    <a:pt x="202" y="581"/>
                    <a:pt x="220" y="515"/>
                    <a:pt x="246" y="452"/>
                  </a:cubicBezTo>
                  <a:cubicBezTo>
                    <a:pt x="228" y="516"/>
                    <a:pt x="229" y="584"/>
                    <a:pt x="260" y="646"/>
                  </a:cubicBezTo>
                  <a:cubicBezTo>
                    <a:pt x="264" y="655"/>
                    <a:pt x="279" y="648"/>
                    <a:pt x="276" y="639"/>
                  </a:cubicBezTo>
                  <a:cubicBezTo>
                    <a:pt x="262" y="597"/>
                    <a:pt x="255" y="555"/>
                    <a:pt x="259" y="511"/>
                  </a:cubicBezTo>
                  <a:cubicBezTo>
                    <a:pt x="260" y="494"/>
                    <a:pt x="263" y="478"/>
                    <a:pt x="267" y="462"/>
                  </a:cubicBezTo>
                  <a:cubicBezTo>
                    <a:pt x="264" y="503"/>
                    <a:pt x="268" y="545"/>
                    <a:pt x="286" y="585"/>
                  </a:cubicBezTo>
                  <a:cubicBezTo>
                    <a:pt x="290" y="594"/>
                    <a:pt x="303" y="588"/>
                    <a:pt x="301" y="579"/>
                  </a:cubicBezTo>
                  <a:cubicBezTo>
                    <a:pt x="290" y="544"/>
                    <a:pt x="285" y="509"/>
                    <a:pt x="286" y="472"/>
                  </a:cubicBezTo>
                  <a:cubicBezTo>
                    <a:pt x="286" y="463"/>
                    <a:pt x="287" y="455"/>
                    <a:pt x="287" y="447"/>
                  </a:cubicBezTo>
                  <a:cubicBezTo>
                    <a:pt x="297" y="488"/>
                    <a:pt x="324" y="539"/>
                    <a:pt x="372" y="539"/>
                  </a:cubicBezTo>
                  <a:cubicBezTo>
                    <a:pt x="426" y="538"/>
                    <a:pt x="420" y="489"/>
                    <a:pt x="397" y="457"/>
                  </a:cubicBezTo>
                  <a:cubicBezTo>
                    <a:pt x="378" y="430"/>
                    <a:pt x="354" y="407"/>
                    <a:pt x="329" y="385"/>
                  </a:cubicBezTo>
                  <a:cubicBezTo>
                    <a:pt x="341" y="386"/>
                    <a:pt x="353" y="387"/>
                    <a:pt x="365" y="387"/>
                  </a:cubicBezTo>
                  <a:cubicBezTo>
                    <a:pt x="388" y="387"/>
                    <a:pt x="422" y="387"/>
                    <a:pt x="437" y="366"/>
                  </a:cubicBezTo>
                  <a:cubicBezTo>
                    <a:pt x="455" y="339"/>
                    <a:pt x="408" y="311"/>
                    <a:pt x="389" y="305"/>
                  </a:cubicBezTo>
                  <a:moveTo>
                    <a:pt x="193" y="288"/>
                  </a:moveTo>
                  <a:cubicBezTo>
                    <a:pt x="207" y="295"/>
                    <a:pt x="220" y="302"/>
                    <a:pt x="232" y="313"/>
                  </a:cubicBezTo>
                  <a:cubicBezTo>
                    <a:pt x="239" y="319"/>
                    <a:pt x="244" y="326"/>
                    <a:pt x="249" y="333"/>
                  </a:cubicBezTo>
                  <a:cubicBezTo>
                    <a:pt x="231" y="320"/>
                    <a:pt x="205" y="312"/>
                    <a:pt x="184" y="314"/>
                  </a:cubicBezTo>
                  <a:cubicBezTo>
                    <a:pt x="188" y="305"/>
                    <a:pt x="190" y="296"/>
                    <a:pt x="193" y="288"/>
                  </a:cubicBezTo>
                  <a:moveTo>
                    <a:pt x="219" y="352"/>
                  </a:moveTo>
                  <a:cubicBezTo>
                    <a:pt x="207" y="343"/>
                    <a:pt x="192" y="338"/>
                    <a:pt x="177" y="336"/>
                  </a:cubicBezTo>
                  <a:cubicBezTo>
                    <a:pt x="178" y="333"/>
                    <a:pt x="179" y="329"/>
                    <a:pt x="181" y="325"/>
                  </a:cubicBezTo>
                  <a:cubicBezTo>
                    <a:pt x="181" y="326"/>
                    <a:pt x="182" y="326"/>
                    <a:pt x="182" y="326"/>
                  </a:cubicBezTo>
                  <a:cubicBezTo>
                    <a:pt x="198" y="326"/>
                    <a:pt x="212" y="329"/>
                    <a:pt x="226" y="337"/>
                  </a:cubicBezTo>
                  <a:cubicBezTo>
                    <a:pt x="239" y="344"/>
                    <a:pt x="246" y="355"/>
                    <a:pt x="256" y="365"/>
                  </a:cubicBezTo>
                  <a:cubicBezTo>
                    <a:pt x="254" y="370"/>
                    <a:pt x="251" y="376"/>
                    <a:pt x="249" y="381"/>
                  </a:cubicBezTo>
                  <a:cubicBezTo>
                    <a:pt x="244" y="369"/>
                    <a:pt x="229" y="358"/>
                    <a:pt x="219" y="352"/>
                  </a:cubicBezTo>
                  <a:moveTo>
                    <a:pt x="386" y="510"/>
                  </a:moveTo>
                  <a:cubicBezTo>
                    <a:pt x="351" y="530"/>
                    <a:pt x="324" y="478"/>
                    <a:pt x="315" y="454"/>
                  </a:cubicBezTo>
                  <a:cubicBezTo>
                    <a:pt x="310" y="439"/>
                    <a:pt x="306" y="424"/>
                    <a:pt x="304" y="408"/>
                  </a:cubicBezTo>
                  <a:cubicBezTo>
                    <a:pt x="303" y="405"/>
                    <a:pt x="303" y="398"/>
                    <a:pt x="302" y="392"/>
                  </a:cubicBezTo>
                  <a:cubicBezTo>
                    <a:pt x="342" y="427"/>
                    <a:pt x="411" y="495"/>
                    <a:pt x="386" y="510"/>
                  </a:cubicBezTo>
                  <a:moveTo>
                    <a:pt x="403" y="360"/>
                  </a:moveTo>
                  <a:cubicBezTo>
                    <a:pt x="377" y="367"/>
                    <a:pt x="339" y="368"/>
                    <a:pt x="309" y="360"/>
                  </a:cubicBezTo>
                  <a:cubicBezTo>
                    <a:pt x="329" y="340"/>
                    <a:pt x="354" y="325"/>
                    <a:pt x="383" y="329"/>
                  </a:cubicBezTo>
                  <a:cubicBezTo>
                    <a:pt x="394" y="331"/>
                    <a:pt x="411" y="342"/>
                    <a:pt x="415" y="354"/>
                  </a:cubicBezTo>
                  <a:cubicBezTo>
                    <a:pt x="416" y="357"/>
                    <a:pt x="405" y="359"/>
                    <a:pt x="403" y="360"/>
                  </a:cubicBezTo>
                </a:path>
              </a:pathLst>
            </a:custGeom>
            <a:grpFill/>
            <a:ln>
              <a:noFill/>
            </a:ln>
          </p:spPr>
          <p:txBody>
            <a:bodyPr vert="horz" wrap="square" lIns="68580" tIns="34290" rIns="68580" bIns="34290" numCol="1" anchor="t" anchorCtr="0" compatLnSpc="1"/>
            <a:lstStyle/>
            <a:p>
              <a:endParaRPr lang="zh-CN" altLang="en-US" sz="1015">
                <a:latin typeface="+mn-lt"/>
                <a:ea typeface="+mn-ea"/>
                <a:cs typeface="+mn-ea"/>
                <a:sym typeface="+mn-lt"/>
              </a:endParaRPr>
            </a:p>
          </p:txBody>
        </p:sp>
        <p:sp>
          <p:nvSpPr>
            <p:cNvPr id="23" name="Freeform 177"/>
            <p:cNvSpPr/>
            <p:nvPr/>
          </p:nvSpPr>
          <p:spPr bwMode="auto">
            <a:xfrm>
              <a:off x="6711950" y="4181476"/>
              <a:ext cx="334963" cy="258763"/>
            </a:xfrm>
            <a:custGeom>
              <a:avLst/>
              <a:gdLst>
                <a:gd name="T0" fmla="*/ 157 w 196"/>
                <a:gd name="T1" fmla="*/ 58 h 151"/>
                <a:gd name="T2" fmla="*/ 7 w 196"/>
                <a:gd name="T3" fmla="*/ 26 h 151"/>
                <a:gd name="T4" fmla="*/ 13 w 196"/>
                <a:gd name="T5" fmla="*/ 40 h 151"/>
                <a:gd name="T6" fmla="*/ 114 w 196"/>
                <a:gd name="T7" fmla="*/ 54 h 151"/>
                <a:gd name="T8" fmla="*/ 159 w 196"/>
                <a:gd name="T9" fmla="*/ 114 h 151"/>
                <a:gd name="T10" fmla="*/ 54 w 196"/>
                <a:gd name="T11" fmla="*/ 95 h 151"/>
                <a:gd name="T12" fmla="*/ 67 w 196"/>
                <a:gd name="T13" fmla="*/ 57 h 151"/>
                <a:gd name="T14" fmla="*/ 108 w 196"/>
                <a:gd name="T15" fmla="*/ 100 h 151"/>
                <a:gd name="T16" fmla="*/ 124 w 196"/>
                <a:gd name="T17" fmla="*/ 91 h 151"/>
                <a:gd name="T18" fmla="*/ 23 w 196"/>
                <a:gd name="T19" fmla="*/ 65 h 151"/>
                <a:gd name="T20" fmla="*/ 142 w 196"/>
                <a:gd name="T21" fmla="*/ 144 h 151"/>
                <a:gd name="T22" fmla="*/ 157 w 196"/>
                <a:gd name="T23" fmla="*/ 5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51">
                  <a:moveTo>
                    <a:pt x="157" y="58"/>
                  </a:moveTo>
                  <a:cubicBezTo>
                    <a:pt x="120" y="25"/>
                    <a:pt x="55" y="0"/>
                    <a:pt x="7" y="26"/>
                  </a:cubicBezTo>
                  <a:cubicBezTo>
                    <a:pt x="0" y="30"/>
                    <a:pt x="5" y="43"/>
                    <a:pt x="13" y="40"/>
                  </a:cubicBezTo>
                  <a:cubicBezTo>
                    <a:pt x="47" y="28"/>
                    <a:pt x="83" y="38"/>
                    <a:pt x="114" y="54"/>
                  </a:cubicBezTo>
                  <a:cubicBezTo>
                    <a:pt x="128" y="62"/>
                    <a:pt x="179" y="93"/>
                    <a:pt x="159" y="114"/>
                  </a:cubicBezTo>
                  <a:cubicBezTo>
                    <a:pt x="134" y="141"/>
                    <a:pt x="76" y="113"/>
                    <a:pt x="54" y="95"/>
                  </a:cubicBezTo>
                  <a:cubicBezTo>
                    <a:pt x="33" y="78"/>
                    <a:pt x="36" y="41"/>
                    <a:pt x="67" y="57"/>
                  </a:cubicBezTo>
                  <a:cubicBezTo>
                    <a:pt x="84" y="66"/>
                    <a:pt x="101" y="82"/>
                    <a:pt x="108" y="100"/>
                  </a:cubicBezTo>
                  <a:cubicBezTo>
                    <a:pt x="113" y="110"/>
                    <a:pt x="129" y="101"/>
                    <a:pt x="124" y="91"/>
                  </a:cubicBezTo>
                  <a:cubicBezTo>
                    <a:pt x="109" y="60"/>
                    <a:pt x="34" y="2"/>
                    <a:pt x="23" y="65"/>
                  </a:cubicBezTo>
                  <a:cubicBezTo>
                    <a:pt x="14" y="117"/>
                    <a:pt x="102" y="151"/>
                    <a:pt x="142" y="144"/>
                  </a:cubicBezTo>
                  <a:cubicBezTo>
                    <a:pt x="196" y="136"/>
                    <a:pt x="191" y="88"/>
                    <a:pt x="157" y="58"/>
                  </a:cubicBezTo>
                </a:path>
              </a:pathLst>
            </a:custGeom>
            <a:grpFill/>
            <a:ln>
              <a:noFill/>
            </a:ln>
          </p:spPr>
          <p:txBody>
            <a:bodyPr vert="horz" wrap="square" lIns="68580" tIns="34290" rIns="68580" bIns="34290" numCol="1" anchor="t" anchorCtr="0" compatLnSpc="1"/>
            <a:lstStyle/>
            <a:p>
              <a:endParaRPr lang="zh-CN" altLang="en-US" sz="1015">
                <a:latin typeface="+mn-lt"/>
                <a:ea typeface="+mn-ea"/>
                <a:cs typeface="+mn-ea"/>
                <a:sym typeface="+mn-lt"/>
              </a:endParaRPr>
            </a:p>
          </p:txBody>
        </p:sp>
      </p:grpSp>
      <p:pic>
        <p:nvPicPr>
          <p:cNvPr id="24" name="图片 24"/>
          <p:cNvPicPr>
            <a:picLocks noChangeAspect="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 name="文本框 24"/>
          <p:cNvSpPr txBox="1"/>
          <p:nvPr/>
        </p:nvSpPr>
        <p:spPr>
          <a:xfrm>
            <a:off x="411163" y="384175"/>
            <a:ext cx="1760537" cy="307975"/>
          </a:xfrm>
          <a:prstGeom prst="rect">
            <a:avLst/>
          </a:prstGeom>
          <a:noFill/>
        </p:spPr>
        <p:txBody>
          <a:bodyPr>
            <a:spAutoFit/>
          </a:bodyPr>
          <a:lstStyle/>
          <a:p>
            <a:pPr eaLnBrk="1" fontAlgn="auto" hangingPunct="1">
              <a:spcBef>
                <a:spcPts val="0"/>
              </a:spcBef>
              <a:spcAft>
                <a:spcPts val="0"/>
              </a:spcAft>
              <a:defRPr/>
            </a:pPr>
            <a:r>
              <a:rPr lang="zh-CN" altLang="en-US" sz="1400" dirty="0" smtClean="0">
                <a:solidFill>
                  <a:schemeClr val="bg1">
                    <a:lumMod val="95000"/>
                  </a:schemeClr>
                </a:solidFill>
                <a:latin typeface="+mn-lt"/>
                <a:ea typeface="+mn-ea"/>
                <a:cs typeface="+mn-ea"/>
                <a:sym typeface="+mn-lt"/>
              </a:rPr>
              <a:t>前</a:t>
            </a:r>
            <a:r>
              <a:rPr lang="zh-CN" altLang="en-US" sz="1400" dirty="0" smtClean="0">
                <a:solidFill>
                  <a:schemeClr val="bg1">
                    <a:lumMod val="95000"/>
                  </a:schemeClr>
                </a:solidFill>
                <a:latin typeface="+mn-lt"/>
                <a:ea typeface="+mn-ea"/>
                <a:cs typeface="+mn-ea"/>
                <a:sym typeface="+mn-lt"/>
              </a:rPr>
              <a:t>端难点</a:t>
            </a:r>
            <a:endParaRPr lang="zh-CN" altLang="en-US" sz="1400" dirty="0">
              <a:solidFill>
                <a:schemeClr val="bg1">
                  <a:lumMod val="95000"/>
                </a:schemeClr>
              </a:solidFill>
              <a:latin typeface="+mn-lt"/>
              <a:ea typeface="+mn-ea"/>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advTm="11693">
        <p14:flash/>
      </p:transition>
    </mc:Choice>
    <mc:Fallback>
      <p:transition spd="slow" advTm="1169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1000"/>
                                        <p:tgtEl>
                                          <p:spTgt spid="10"/>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1000"/>
                                        <p:tgtEl>
                                          <p:spTgt spid="19"/>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1000"/>
                                        <p:tgtEl>
                                          <p:spTgt spid="20"/>
                                        </p:tgtEl>
                                      </p:cBhvr>
                                    </p:animEffect>
                                  </p:childTnLst>
                                </p:cTn>
                              </p:par>
                            </p:childTnLst>
                          </p:cTn>
                        </p:par>
                        <p:par>
                          <p:cTn id="28" fill="hold">
                            <p:stCondLst>
                              <p:cond delay="5000"/>
                            </p:stCondLst>
                            <p:childTnLst>
                              <p:par>
                                <p:cTn id="29" presetID="10" presetClass="entr" presetSubtype="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550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1000"/>
                                        <p:tgtEl>
                                          <p:spTgt spid="14"/>
                                        </p:tgtEl>
                                      </p:cBhvr>
                                    </p:animEffect>
                                  </p:childTnLst>
                                </p:cTn>
                              </p:par>
                            </p:childTnLst>
                          </p:cTn>
                        </p:par>
                        <p:par>
                          <p:cTn id="36" fill="hold">
                            <p:stCondLst>
                              <p:cond delay="65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1000"/>
                                        <p:tgtEl>
                                          <p:spTgt spid="15"/>
                                        </p:tgtEl>
                                      </p:cBhvr>
                                    </p:animEffect>
                                  </p:childTnLst>
                                </p:cTn>
                              </p:par>
                            </p:childTnLst>
                          </p:cTn>
                        </p:par>
                        <p:par>
                          <p:cTn id="40" fill="hold">
                            <p:stCondLst>
                              <p:cond delay="7500"/>
                            </p:stCondLst>
                            <p:childTnLst>
                              <p:par>
                                <p:cTn id="41" presetID="10"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par>
                          <p:cTn id="44" fill="hold">
                            <p:stCondLst>
                              <p:cond delay="8000"/>
                            </p:stCondLst>
                            <p:childTnLst>
                              <p:par>
                                <p:cTn id="45" presetID="22" presetClass="entr" presetSubtype="8"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1000"/>
                                        <p:tgtEl>
                                          <p:spTgt spid="6"/>
                                        </p:tgtEl>
                                      </p:cBhvr>
                                    </p:animEffect>
                                  </p:childTnLst>
                                </p:cTn>
                              </p:par>
                            </p:childTnLst>
                          </p:cTn>
                        </p:par>
                        <p:par>
                          <p:cTn id="48" fill="hold">
                            <p:stCondLst>
                              <p:cond delay="9000"/>
                            </p:stCondLst>
                            <p:childTnLst>
                              <p:par>
                                <p:cTn id="49" presetID="22" presetClass="entr" presetSubtype="8"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0" grpId="0"/>
      <p:bldP spid="14" grpId="0"/>
      <p:bldP spid="15"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箭头连接符 5"/>
          <p:cNvCxnSpPr>
            <a:cxnSpLocks noChangeShapeType="1"/>
          </p:cNvCxnSpPr>
          <p:nvPr/>
        </p:nvCxnSpPr>
        <p:spPr bwMode="auto">
          <a:xfrm>
            <a:off x="3739198" y="2090594"/>
            <a:ext cx="13811" cy="505460"/>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 xmlns:a14="http://schemas.microsoft.com/office/drawing/2010/main">
                <a:noFill/>
              </a14:hiddenFill>
            </a:ext>
          </a:extLst>
        </p:spPr>
      </p:cxnSp>
      <p:cxnSp>
        <p:nvCxnSpPr>
          <p:cNvPr id="3" name="直接箭头连接符 6"/>
          <p:cNvCxnSpPr>
            <a:cxnSpLocks noChangeShapeType="1"/>
          </p:cNvCxnSpPr>
          <p:nvPr/>
        </p:nvCxnSpPr>
        <p:spPr bwMode="auto">
          <a:xfrm>
            <a:off x="6921818" y="2098993"/>
            <a:ext cx="0" cy="585787"/>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 xmlns:a14="http://schemas.microsoft.com/office/drawing/2010/main">
                <a:noFill/>
              </a14:hiddenFill>
            </a:ext>
          </a:extLst>
        </p:spPr>
      </p:cxnSp>
      <p:cxnSp>
        <p:nvCxnSpPr>
          <p:cNvPr id="4" name="直接箭头连接符 7"/>
          <p:cNvCxnSpPr>
            <a:cxnSpLocks noChangeShapeType="1"/>
          </p:cNvCxnSpPr>
          <p:nvPr/>
        </p:nvCxnSpPr>
        <p:spPr bwMode="auto">
          <a:xfrm>
            <a:off x="2178368" y="2098993"/>
            <a:ext cx="0" cy="585787"/>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 xmlns:a14="http://schemas.microsoft.com/office/drawing/2010/main">
                <a:noFill/>
              </a14:hiddenFill>
            </a:ext>
          </a:extLst>
        </p:spPr>
      </p:cxnSp>
      <p:cxnSp>
        <p:nvCxnSpPr>
          <p:cNvPr id="5" name="直接箭头连接符 8"/>
          <p:cNvCxnSpPr>
            <a:cxnSpLocks noChangeShapeType="1"/>
          </p:cNvCxnSpPr>
          <p:nvPr/>
        </p:nvCxnSpPr>
        <p:spPr bwMode="auto">
          <a:xfrm>
            <a:off x="5350828" y="2007553"/>
            <a:ext cx="13652" cy="501967"/>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 xmlns:a14="http://schemas.microsoft.com/office/drawing/2010/main">
                <a:noFill/>
              </a14:hiddenFill>
            </a:ext>
          </a:extLst>
        </p:spPr>
      </p:cxnSp>
      <p:sp>
        <p:nvSpPr>
          <p:cNvPr id="6" name="环形箭头 5"/>
          <p:cNvSpPr/>
          <p:nvPr/>
        </p:nvSpPr>
        <p:spPr>
          <a:xfrm flipH="1">
            <a:off x="1570673" y="845503"/>
            <a:ext cx="1277937" cy="1277937"/>
          </a:xfrm>
          <a:prstGeom prst="circularArrow">
            <a:avLst>
              <a:gd name="adj1" fmla="val 12500"/>
              <a:gd name="adj2" fmla="val 1142319"/>
              <a:gd name="adj3" fmla="val 20457681"/>
              <a:gd name="adj4" fmla="val 2875315"/>
              <a:gd name="adj5" fmla="val 12500"/>
            </a:avLst>
          </a:prstGeom>
          <a:blipFill dpi="0" rotWithShape="1">
            <a:blip r:embed="rId3" cstate="print">
              <a:extLst>
                <a:ext uri="{28A0092B-C50C-407E-A947-70E740481C1C}">
                  <a14:useLocalDpi xmlns="" xmlns:a14="http://schemas.microsoft.com/office/drawing/2010/main" val="0"/>
                </a:ext>
              </a:extLst>
            </a:blip>
            <a:srcRect/>
            <a:stretch>
              <a:fillRect/>
            </a:stretch>
          </a:blip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600" dirty="0" err="1" smtClean="0">
                <a:sym typeface="+mn-lt"/>
              </a:rPr>
              <a:t>Websocket</a:t>
            </a:r>
            <a:r>
              <a:rPr lang="zh-CN" altLang="en-US" sz="1600" dirty="0" smtClean="0">
                <a:sym typeface="+mn-lt"/>
              </a:rPr>
              <a:t>设计</a:t>
            </a:r>
            <a:endParaRPr lang="zh-CN" altLang="en-US" sz="1500" dirty="0">
              <a:solidFill>
                <a:schemeClr val="bg1"/>
              </a:solidFill>
              <a:cs typeface="+mn-ea"/>
              <a:sym typeface="+mn-lt"/>
            </a:endParaRPr>
          </a:p>
        </p:txBody>
      </p:sp>
      <p:sp>
        <p:nvSpPr>
          <p:cNvPr id="7" name="TextBox 31"/>
          <p:cNvSpPr txBox="1"/>
          <p:nvPr/>
        </p:nvSpPr>
        <p:spPr>
          <a:xfrm>
            <a:off x="1528763" y="2675573"/>
            <a:ext cx="1409700" cy="761747"/>
          </a:xfrm>
          <a:prstGeom prst="rect">
            <a:avLst/>
          </a:prstGeom>
          <a:noFill/>
        </p:spPr>
        <p:txBody>
          <a:bodyPr lIns="68580" tIns="34290" rIns="68580" bIns="34290">
            <a:spAutoFit/>
          </a:bodyPr>
          <a:lstStyle/>
          <a:p>
            <a:pPr eaLnBrk="1" fontAlgn="auto" hangingPunct="1">
              <a:lnSpc>
                <a:spcPct val="150000"/>
              </a:lnSpc>
              <a:spcBef>
                <a:spcPts val="0"/>
              </a:spcBef>
              <a:spcAft>
                <a:spcPts val="0"/>
              </a:spcAft>
              <a:defRPr/>
            </a:pPr>
            <a:r>
              <a:rPr lang="zh-CN" altLang="en-US" sz="1000" dirty="0" smtClean="0">
                <a:solidFill>
                  <a:schemeClr val="bg1">
                    <a:lumMod val="95000"/>
                  </a:schemeClr>
                </a:solidFill>
                <a:latin typeface="宋体" pitchFamily="2" charset="-122"/>
                <a:ea typeface="宋体" pitchFamily="2" charset="-122"/>
                <a:cs typeface="+mn-ea"/>
                <a:sym typeface="+mn-lt"/>
              </a:rPr>
              <a:t>数据的及时性</a:t>
            </a:r>
            <a:endParaRPr lang="en-US" altLang="zh-CN" sz="1000" dirty="0" smtClean="0">
              <a:solidFill>
                <a:schemeClr val="bg1">
                  <a:lumMod val="95000"/>
                </a:schemeClr>
              </a:solidFill>
              <a:latin typeface="宋体" pitchFamily="2" charset="-122"/>
              <a:ea typeface="宋体" pitchFamily="2" charset="-122"/>
              <a:cs typeface="+mn-ea"/>
              <a:sym typeface="+mn-lt"/>
            </a:endParaRPr>
          </a:p>
          <a:p>
            <a:pPr eaLnBrk="1" fontAlgn="auto" hangingPunct="1">
              <a:lnSpc>
                <a:spcPct val="150000"/>
              </a:lnSpc>
              <a:spcBef>
                <a:spcPts val="0"/>
              </a:spcBef>
              <a:spcAft>
                <a:spcPts val="0"/>
              </a:spcAft>
              <a:defRPr/>
            </a:pPr>
            <a:r>
              <a:rPr lang="zh-CN" altLang="en-US" sz="1000" dirty="0" smtClean="0">
                <a:solidFill>
                  <a:schemeClr val="bg1">
                    <a:lumMod val="95000"/>
                  </a:schemeClr>
                </a:solidFill>
                <a:latin typeface="宋体" pitchFamily="2" charset="-122"/>
                <a:ea typeface="宋体" pitchFamily="2" charset="-122"/>
                <a:cs typeface="+mn-ea"/>
                <a:sym typeface="+mn-lt"/>
              </a:rPr>
              <a:t>与数据库的连接状态</a:t>
            </a:r>
            <a:endParaRPr lang="en-US" altLang="zh-CN" sz="1000" dirty="0" smtClean="0">
              <a:solidFill>
                <a:schemeClr val="bg1">
                  <a:lumMod val="95000"/>
                </a:schemeClr>
              </a:solidFill>
              <a:latin typeface="宋体" pitchFamily="2" charset="-122"/>
              <a:ea typeface="宋体" pitchFamily="2" charset="-122"/>
              <a:cs typeface="+mn-ea"/>
              <a:sym typeface="+mn-lt"/>
            </a:endParaRPr>
          </a:p>
          <a:p>
            <a:pPr eaLnBrk="1" fontAlgn="auto" hangingPunct="1">
              <a:lnSpc>
                <a:spcPct val="150000"/>
              </a:lnSpc>
              <a:spcBef>
                <a:spcPts val="0"/>
              </a:spcBef>
              <a:spcAft>
                <a:spcPts val="0"/>
              </a:spcAft>
              <a:defRPr/>
            </a:pPr>
            <a:r>
              <a:rPr lang="en-US" altLang="zh-CN" sz="1000" dirty="0" err="1" smtClean="0">
                <a:solidFill>
                  <a:schemeClr val="bg1">
                    <a:lumMod val="95000"/>
                  </a:schemeClr>
                </a:solidFill>
                <a:latin typeface="宋体" pitchFamily="2" charset="-122"/>
                <a:ea typeface="宋体" pitchFamily="2" charset="-122"/>
                <a:cs typeface="+mn-ea"/>
                <a:sym typeface="+mn-lt"/>
              </a:rPr>
              <a:t>websocket</a:t>
            </a:r>
            <a:endParaRPr lang="en-US" altLang="zh-CN" sz="1000" dirty="0">
              <a:solidFill>
                <a:schemeClr val="bg1">
                  <a:lumMod val="95000"/>
                </a:schemeClr>
              </a:solidFill>
              <a:latin typeface="宋体" pitchFamily="2" charset="-122"/>
              <a:ea typeface="宋体" pitchFamily="2" charset="-122"/>
              <a:cs typeface="+mn-ea"/>
              <a:sym typeface="+mn-lt"/>
            </a:endParaRPr>
          </a:p>
        </p:txBody>
      </p:sp>
      <p:sp>
        <p:nvSpPr>
          <p:cNvPr id="8" name="环形箭头 7"/>
          <p:cNvSpPr/>
          <p:nvPr/>
        </p:nvSpPr>
        <p:spPr>
          <a:xfrm flipH="1">
            <a:off x="3141663" y="835343"/>
            <a:ext cx="1277937" cy="1277937"/>
          </a:xfrm>
          <a:prstGeom prst="circularArrow">
            <a:avLst>
              <a:gd name="adj1" fmla="val 12500"/>
              <a:gd name="adj2" fmla="val 1142319"/>
              <a:gd name="adj3" fmla="val 20457681"/>
              <a:gd name="adj4" fmla="val 2875315"/>
              <a:gd name="adj5" fmla="val 12500"/>
            </a:avLst>
          </a:prstGeom>
          <a:blipFill dpi="0" rotWithShape="1">
            <a:blip r:embed="rId4" cstate="print">
              <a:extLst>
                <a:ext uri="{28A0092B-C50C-407E-A947-70E740481C1C}">
                  <a14:useLocalDpi xmlns="" xmlns:a14="http://schemas.microsoft.com/office/drawing/2010/main" val="0"/>
                </a:ext>
              </a:extLst>
            </a:blip>
            <a:srcRect/>
            <a:stretch>
              <a:fillRect/>
            </a:stretch>
          </a:blipFill>
          <a:ln w="12700">
            <a:noFill/>
            <a:miter lim="800000"/>
          </a:ln>
          <a:effectLst/>
        </p:spPr>
        <p:txBody>
          <a:bodyPr wrap="none" lIns="68580" tIns="34290" rIns="68580" bIns="34290" anchor="ctr"/>
          <a:lstStyle/>
          <a:p>
            <a:pPr algn="ctr" eaLnBrk="1" fontAlgn="auto" hangingPunct="1">
              <a:spcBef>
                <a:spcPts val="0"/>
              </a:spcBef>
              <a:spcAft>
                <a:spcPts val="0"/>
              </a:spcAft>
              <a:defRPr/>
            </a:pPr>
            <a:r>
              <a:rPr lang="zh-CN" altLang="en-US" sz="1600" dirty="0" smtClean="0">
                <a:solidFill>
                  <a:schemeClr val="bg1"/>
                </a:solidFill>
                <a:latin typeface="+mn-ea"/>
                <a:ea typeface="+mn-ea"/>
              </a:rPr>
              <a:t>语音识</a:t>
            </a:r>
            <a:r>
              <a:rPr lang="zh-CN" altLang="en-US" sz="1600" dirty="0" smtClean="0">
                <a:solidFill>
                  <a:schemeClr val="bg1"/>
                </a:solidFill>
                <a:latin typeface="+mn-ea"/>
                <a:ea typeface="+mn-ea"/>
              </a:rPr>
              <a:t>别接口</a:t>
            </a:r>
            <a:endParaRPr lang="en-US" altLang="zh-CN" sz="1600" dirty="0" smtClean="0">
              <a:solidFill>
                <a:schemeClr val="bg1"/>
              </a:solidFill>
              <a:latin typeface="+mn-ea"/>
              <a:ea typeface="+mn-ea"/>
            </a:endParaRPr>
          </a:p>
        </p:txBody>
      </p:sp>
      <p:sp>
        <p:nvSpPr>
          <p:cNvPr id="9" name="TextBox 31"/>
          <p:cNvSpPr txBox="1"/>
          <p:nvPr/>
        </p:nvSpPr>
        <p:spPr>
          <a:xfrm>
            <a:off x="3079433" y="2535094"/>
            <a:ext cx="1408112" cy="791307"/>
          </a:xfrm>
          <a:prstGeom prst="rect">
            <a:avLst/>
          </a:prstGeom>
          <a:noFill/>
        </p:spPr>
        <p:txBody>
          <a:bodyPr lIns="68580" tIns="34290" rIns="68580" bIns="34290">
            <a:spAutoFit/>
          </a:bodyPr>
          <a:lstStyle/>
          <a:p>
            <a:pPr eaLnBrk="1" fontAlgn="auto" hangingPunct="1">
              <a:lnSpc>
                <a:spcPct val="150000"/>
              </a:lnSpc>
              <a:spcBef>
                <a:spcPts val="0"/>
              </a:spcBef>
              <a:spcAft>
                <a:spcPts val="0"/>
              </a:spcAft>
              <a:defRPr/>
            </a:pPr>
            <a:r>
              <a:rPr lang="zh-CN" altLang="en-US" sz="1100" dirty="0" smtClean="0">
                <a:solidFill>
                  <a:schemeClr val="bg1"/>
                </a:solidFill>
                <a:latin typeface="宋体" pitchFamily="2" charset="-122"/>
                <a:ea typeface="宋体" pitchFamily="2" charset="-122"/>
                <a:cs typeface="+mn-ea"/>
                <a:sym typeface="+mn-lt"/>
              </a:rPr>
              <a:t>语音识别的接口调用</a:t>
            </a:r>
            <a:endParaRPr lang="en-US" altLang="zh-CN" sz="1100" dirty="0" smtClean="0">
              <a:solidFill>
                <a:schemeClr val="bg1"/>
              </a:solidFill>
              <a:latin typeface="宋体" pitchFamily="2" charset="-122"/>
              <a:ea typeface="宋体" pitchFamily="2" charset="-122"/>
              <a:cs typeface="+mn-ea"/>
              <a:sym typeface="+mn-lt"/>
            </a:endParaRPr>
          </a:p>
          <a:p>
            <a:pPr eaLnBrk="1" fontAlgn="auto" hangingPunct="1">
              <a:lnSpc>
                <a:spcPct val="150000"/>
              </a:lnSpc>
              <a:spcBef>
                <a:spcPts val="0"/>
              </a:spcBef>
              <a:spcAft>
                <a:spcPts val="0"/>
              </a:spcAft>
              <a:defRPr/>
            </a:pPr>
            <a:r>
              <a:rPr lang="zh-CN" altLang="en-US" sz="1100" dirty="0" smtClean="0">
                <a:solidFill>
                  <a:schemeClr val="bg1"/>
                </a:solidFill>
                <a:latin typeface="宋体" pitchFamily="2" charset="-122"/>
                <a:ea typeface="宋体" pitchFamily="2" charset="-122"/>
                <a:cs typeface="+mn-ea"/>
                <a:sym typeface="+mn-lt"/>
              </a:rPr>
              <a:t>语</a:t>
            </a:r>
            <a:r>
              <a:rPr lang="zh-CN" altLang="en-US" sz="1100" dirty="0" smtClean="0">
                <a:solidFill>
                  <a:schemeClr val="bg1"/>
                </a:solidFill>
                <a:latin typeface="宋体" pitchFamily="2" charset="-122"/>
                <a:ea typeface="宋体" pitchFamily="2" charset="-122"/>
                <a:cs typeface="+mn-ea"/>
                <a:sym typeface="+mn-lt"/>
              </a:rPr>
              <a:t>音识别的错误处理</a:t>
            </a:r>
            <a:endParaRPr lang="en-US" altLang="zh-CN" sz="1100" dirty="0" smtClean="0">
              <a:solidFill>
                <a:schemeClr val="bg1"/>
              </a:solidFill>
              <a:latin typeface="宋体" pitchFamily="2" charset="-122"/>
              <a:ea typeface="宋体" pitchFamily="2" charset="-122"/>
              <a:cs typeface="+mn-ea"/>
              <a:sym typeface="+mn-lt"/>
            </a:endParaRPr>
          </a:p>
          <a:p>
            <a:pPr eaLnBrk="1" fontAlgn="auto" hangingPunct="1">
              <a:lnSpc>
                <a:spcPct val="150000"/>
              </a:lnSpc>
              <a:spcBef>
                <a:spcPts val="0"/>
              </a:spcBef>
              <a:spcAft>
                <a:spcPts val="0"/>
              </a:spcAft>
              <a:defRPr/>
            </a:pPr>
            <a:r>
              <a:rPr lang="zh-CN" altLang="en-US" sz="1100" dirty="0" smtClean="0">
                <a:solidFill>
                  <a:schemeClr val="bg1"/>
                </a:solidFill>
                <a:latin typeface="宋体" pitchFamily="2" charset="-122"/>
                <a:ea typeface="宋体" pitchFamily="2" charset="-122"/>
                <a:cs typeface="+mn-ea"/>
                <a:sym typeface="+mn-lt"/>
              </a:rPr>
              <a:t>语</a:t>
            </a:r>
            <a:endParaRPr lang="zh-CN" altLang="en-US" sz="1100" dirty="0">
              <a:solidFill>
                <a:schemeClr val="bg1"/>
              </a:solidFill>
              <a:latin typeface="宋体" pitchFamily="2" charset="-122"/>
              <a:ea typeface="宋体" pitchFamily="2" charset="-122"/>
              <a:cs typeface="+mn-ea"/>
              <a:sym typeface="+mn-lt"/>
            </a:endParaRPr>
          </a:p>
        </p:txBody>
      </p:sp>
      <p:sp>
        <p:nvSpPr>
          <p:cNvPr id="10" name="环形箭头 9"/>
          <p:cNvSpPr/>
          <p:nvPr/>
        </p:nvSpPr>
        <p:spPr>
          <a:xfrm flipH="1">
            <a:off x="4712653" y="835343"/>
            <a:ext cx="1276350" cy="1277937"/>
          </a:xfrm>
          <a:prstGeom prst="circularArrow">
            <a:avLst>
              <a:gd name="adj1" fmla="val 12500"/>
              <a:gd name="adj2" fmla="val 1142319"/>
              <a:gd name="adj3" fmla="val 20457681"/>
              <a:gd name="adj4" fmla="val 2875315"/>
              <a:gd name="adj5" fmla="val 12500"/>
            </a:avLst>
          </a:prstGeom>
          <a:blipFill dpi="0" rotWithShape="1">
            <a:blip r:embed="rId5" cstate="print">
              <a:extLst>
                <a:ext uri="{28A0092B-C50C-407E-A947-70E740481C1C}">
                  <a14:useLocalDpi xmlns="" xmlns:a14="http://schemas.microsoft.com/office/drawing/2010/main" val="0"/>
                </a:ext>
              </a:extLst>
            </a:blip>
            <a:srcRect/>
            <a:stretch>
              <a:fillRect/>
            </a:stretch>
          </a:blip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zh-CN" altLang="en-US" sz="1600" dirty="0" smtClean="0">
                <a:sym typeface="+mn-lt"/>
              </a:rPr>
              <a:t>机器</a:t>
            </a:r>
            <a:r>
              <a:rPr lang="zh-CN" altLang="en-US" sz="1600" dirty="0" smtClean="0">
                <a:sym typeface="+mn-lt"/>
              </a:rPr>
              <a:t>人回复模块</a:t>
            </a:r>
            <a:endParaRPr lang="zh-CN" altLang="en-US" sz="1500" dirty="0">
              <a:solidFill>
                <a:schemeClr val="bg1"/>
              </a:solidFill>
              <a:cs typeface="+mn-ea"/>
              <a:sym typeface="+mn-lt"/>
            </a:endParaRPr>
          </a:p>
        </p:txBody>
      </p:sp>
      <p:sp>
        <p:nvSpPr>
          <p:cNvPr id="11" name="TextBox 31"/>
          <p:cNvSpPr txBox="1"/>
          <p:nvPr/>
        </p:nvSpPr>
        <p:spPr>
          <a:xfrm>
            <a:off x="4709795" y="2472373"/>
            <a:ext cx="1409700" cy="791307"/>
          </a:xfrm>
          <a:prstGeom prst="rect">
            <a:avLst/>
          </a:prstGeom>
          <a:noFill/>
        </p:spPr>
        <p:txBody>
          <a:bodyPr lIns="68580" tIns="34290" rIns="68580" bIns="34290">
            <a:spAutoFit/>
          </a:bodyPr>
          <a:lstStyle/>
          <a:p>
            <a:pPr eaLnBrk="1" fontAlgn="auto" hangingPunct="1">
              <a:lnSpc>
                <a:spcPct val="150000"/>
              </a:lnSpc>
              <a:spcBef>
                <a:spcPts val="0"/>
              </a:spcBef>
              <a:spcAft>
                <a:spcPts val="0"/>
              </a:spcAft>
              <a:defRPr/>
            </a:pPr>
            <a:r>
              <a:rPr lang="zh-CN" altLang="en-US" sz="1100" dirty="0" smtClean="0">
                <a:solidFill>
                  <a:schemeClr val="bg1"/>
                </a:solidFill>
                <a:latin typeface="宋体" pitchFamily="2" charset="-122"/>
                <a:ea typeface="宋体" pitchFamily="2" charset="-122"/>
                <a:cs typeface="+mn-ea"/>
                <a:sym typeface="+mn-lt"/>
              </a:rPr>
              <a:t>机器人的模式识别</a:t>
            </a:r>
            <a:endParaRPr lang="en-US" altLang="zh-CN" sz="1100" dirty="0" smtClean="0">
              <a:solidFill>
                <a:schemeClr val="bg1"/>
              </a:solidFill>
              <a:latin typeface="宋体" pitchFamily="2" charset="-122"/>
              <a:ea typeface="宋体" pitchFamily="2" charset="-122"/>
              <a:cs typeface="+mn-ea"/>
              <a:sym typeface="+mn-lt"/>
            </a:endParaRPr>
          </a:p>
          <a:p>
            <a:pPr eaLnBrk="1" fontAlgn="auto" hangingPunct="1">
              <a:lnSpc>
                <a:spcPct val="150000"/>
              </a:lnSpc>
              <a:spcBef>
                <a:spcPts val="0"/>
              </a:spcBef>
              <a:spcAft>
                <a:spcPts val="0"/>
              </a:spcAft>
              <a:defRPr/>
            </a:pPr>
            <a:r>
              <a:rPr lang="zh-CN" altLang="en-US" sz="1100" dirty="0" smtClean="0">
                <a:solidFill>
                  <a:schemeClr val="bg1"/>
                </a:solidFill>
                <a:latin typeface="宋体" pitchFamily="2" charset="-122"/>
                <a:ea typeface="宋体" pitchFamily="2" charset="-122"/>
                <a:cs typeface="+mn-ea"/>
                <a:sym typeface="+mn-lt"/>
              </a:rPr>
              <a:t>机器</a:t>
            </a:r>
            <a:r>
              <a:rPr lang="zh-CN" altLang="en-US" sz="1100" dirty="0" smtClean="0">
                <a:solidFill>
                  <a:schemeClr val="bg1"/>
                </a:solidFill>
                <a:latin typeface="宋体" pitchFamily="2" charset="-122"/>
                <a:ea typeface="宋体" pitchFamily="2" charset="-122"/>
                <a:cs typeface="+mn-ea"/>
                <a:sym typeface="+mn-lt"/>
              </a:rPr>
              <a:t>人的错误状态管理</a:t>
            </a:r>
            <a:endParaRPr lang="en-US" altLang="zh-CN" sz="1100" dirty="0" smtClean="0">
              <a:solidFill>
                <a:schemeClr val="bg1"/>
              </a:solidFill>
              <a:latin typeface="宋体" pitchFamily="2" charset="-122"/>
              <a:ea typeface="宋体" pitchFamily="2" charset="-122"/>
              <a:cs typeface="+mn-ea"/>
              <a:sym typeface="+mn-lt"/>
            </a:endParaRPr>
          </a:p>
        </p:txBody>
      </p:sp>
      <p:sp>
        <p:nvSpPr>
          <p:cNvPr id="12" name="环形箭头 11"/>
          <p:cNvSpPr/>
          <p:nvPr/>
        </p:nvSpPr>
        <p:spPr>
          <a:xfrm flipH="1">
            <a:off x="6292215" y="886143"/>
            <a:ext cx="1277938" cy="1277937"/>
          </a:xfrm>
          <a:prstGeom prst="circularArrow">
            <a:avLst>
              <a:gd name="adj1" fmla="val 12500"/>
              <a:gd name="adj2" fmla="val 1142319"/>
              <a:gd name="adj3" fmla="val 20457681"/>
              <a:gd name="adj4" fmla="val 2875315"/>
              <a:gd name="adj5" fmla="val 12500"/>
            </a:avLst>
          </a:prstGeom>
          <a:blipFill dpi="0" rotWithShape="1">
            <a:blip r:embed="rId6" cstate="print">
              <a:extLst>
                <a:ext uri="{28A0092B-C50C-407E-A947-70E740481C1C}">
                  <a14:useLocalDpi xmlns="" xmlns:a14="http://schemas.microsoft.com/office/drawing/2010/main" val="0"/>
                </a:ext>
              </a:extLst>
            </a:blip>
            <a:srcRect/>
            <a:stretch>
              <a:fillRect/>
            </a:stretch>
          </a:blip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zh-CN" altLang="en-US" sz="1600" dirty="0" smtClean="0">
                <a:sym typeface="+mn-lt"/>
              </a:rPr>
              <a:t>数据</a:t>
            </a:r>
            <a:r>
              <a:rPr lang="zh-CN" altLang="en-US" sz="1600" dirty="0" smtClean="0">
                <a:sym typeface="+mn-lt"/>
              </a:rPr>
              <a:t>库连接模块</a:t>
            </a:r>
            <a:endParaRPr lang="zh-CN" altLang="en-US" sz="1500" dirty="0">
              <a:solidFill>
                <a:schemeClr val="bg1"/>
              </a:solidFill>
              <a:cs typeface="+mn-ea"/>
              <a:sym typeface="+mn-lt"/>
            </a:endParaRPr>
          </a:p>
        </p:txBody>
      </p:sp>
      <p:sp>
        <p:nvSpPr>
          <p:cNvPr id="13" name="TextBox 31"/>
          <p:cNvSpPr txBox="1"/>
          <p:nvPr/>
        </p:nvSpPr>
        <p:spPr>
          <a:xfrm>
            <a:off x="6240145" y="2756853"/>
            <a:ext cx="1409700" cy="1084912"/>
          </a:xfrm>
          <a:prstGeom prst="rect">
            <a:avLst/>
          </a:prstGeom>
          <a:noFill/>
        </p:spPr>
        <p:txBody>
          <a:bodyPr lIns="68580" tIns="34290" rIns="68580" bIns="34290">
            <a:spAutoFit/>
          </a:bodyPr>
          <a:lstStyle/>
          <a:p>
            <a:r>
              <a:rPr lang="zh-CN" altLang="en-US" sz="1100" dirty="0" smtClean="0">
                <a:solidFill>
                  <a:schemeClr val="bg1"/>
                </a:solidFill>
                <a:latin typeface="宋体" pitchFamily="2" charset="-122"/>
                <a:ea typeface="宋体" pitchFamily="2" charset="-122"/>
              </a:rPr>
              <a:t>数据库的异步连接处理</a:t>
            </a:r>
            <a:endParaRPr lang="en-US" altLang="zh-CN" sz="1100" dirty="0" smtClean="0">
              <a:solidFill>
                <a:schemeClr val="bg1"/>
              </a:solidFill>
              <a:latin typeface="宋体" pitchFamily="2" charset="-122"/>
              <a:ea typeface="宋体" pitchFamily="2" charset="-122"/>
            </a:endParaRPr>
          </a:p>
          <a:p>
            <a:r>
              <a:rPr lang="zh-CN" altLang="en-US" sz="1100" dirty="0" smtClean="0">
                <a:solidFill>
                  <a:schemeClr val="bg1"/>
                </a:solidFill>
                <a:latin typeface="宋体" pitchFamily="2" charset="-122"/>
                <a:ea typeface="宋体" pitchFamily="2" charset="-122"/>
              </a:rPr>
              <a:t>数据</a:t>
            </a:r>
            <a:r>
              <a:rPr lang="zh-CN" altLang="en-US" sz="1100" dirty="0" smtClean="0">
                <a:solidFill>
                  <a:schemeClr val="bg1"/>
                </a:solidFill>
                <a:latin typeface="宋体" pitchFamily="2" charset="-122"/>
                <a:ea typeface="宋体" pitchFamily="2" charset="-122"/>
              </a:rPr>
              <a:t>库的查询和插入结果判断</a:t>
            </a:r>
            <a:endParaRPr lang="en-US" altLang="zh-CN" sz="1100" dirty="0" smtClean="0">
              <a:solidFill>
                <a:schemeClr val="bg1"/>
              </a:solidFill>
              <a:latin typeface="宋体" pitchFamily="2" charset="-122"/>
              <a:ea typeface="宋体" pitchFamily="2" charset="-122"/>
            </a:endParaRPr>
          </a:p>
          <a:p>
            <a:r>
              <a:rPr lang="zh-CN" altLang="en-US" sz="1100" dirty="0" smtClean="0">
                <a:solidFill>
                  <a:schemeClr val="bg1"/>
                </a:solidFill>
                <a:latin typeface="宋体" pitchFamily="2" charset="-122"/>
                <a:ea typeface="宋体" pitchFamily="2" charset="-122"/>
              </a:rPr>
              <a:t>数据</a:t>
            </a:r>
            <a:r>
              <a:rPr lang="zh-CN" altLang="en-US" sz="1100" dirty="0" smtClean="0">
                <a:solidFill>
                  <a:schemeClr val="bg1"/>
                </a:solidFill>
                <a:latin typeface="宋体" pitchFamily="2" charset="-122"/>
                <a:ea typeface="宋体" pitchFamily="2" charset="-122"/>
              </a:rPr>
              <a:t>库的状态更新操作</a:t>
            </a:r>
            <a:endParaRPr lang="zh-CN" altLang="zh-CN" sz="1100" dirty="0">
              <a:solidFill>
                <a:schemeClr val="bg1"/>
              </a:solidFill>
              <a:latin typeface="宋体" pitchFamily="2" charset="-122"/>
              <a:ea typeface="宋体" pitchFamily="2" charset="-122"/>
            </a:endParaRPr>
          </a:p>
        </p:txBody>
      </p:sp>
      <p:pic>
        <p:nvPicPr>
          <p:cNvPr id="49166" name="图片 13"/>
          <p:cNvPicPr>
            <a:picLocks noChangeAspect="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文本框 14"/>
          <p:cNvSpPr txBox="1"/>
          <p:nvPr/>
        </p:nvSpPr>
        <p:spPr>
          <a:xfrm>
            <a:off x="411163" y="384175"/>
            <a:ext cx="1760537" cy="307975"/>
          </a:xfrm>
          <a:prstGeom prst="rect">
            <a:avLst/>
          </a:prstGeom>
          <a:noFill/>
        </p:spPr>
        <p:txBody>
          <a:bodyPr>
            <a:spAutoFit/>
          </a:bodyPr>
          <a:lstStyle/>
          <a:p>
            <a:pPr eaLnBrk="1" fontAlgn="auto" hangingPunct="1">
              <a:spcBef>
                <a:spcPts val="0"/>
              </a:spcBef>
              <a:spcAft>
                <a:spcPts val="0"/>
              </a:spcAft>
              <a:defRPr/>
            </a:pPr>
            <a:r>
              <a:rPr lang="zh-CN" altLang="en-US" sz="1400" dirty="0" smtClean="0">
                <a:solidFill>
                  <a:schemeClr val="bg1">
                    <a:lumMod val="95000"/>
                  </a:schemeClr>
                </a:solidFill>
                <a:latin typeface="+mn-lt"/>
                <a:ea typeface="+mn-ea"/>
                <a:cs typeface="+mn-ea"/>
                <a:sym typeface="+mn-lt"/>
              </a:rPr>
              <a:t>后</a:t>
            </a:r>
            <a:r>
              <a:rPr lang="zh-CN" altLang="en-US" sz="1400" dirty="0" smtClean="0">
                <a:solidFill>
                  <a:schemeClr val="bg1">
                    <a:lumMod val="95000"/>
                  </a:schemeClr>
                </a:solidFill>
                <a:latin typeface="+mn-lt"/>
                <a:ea typeface="+mn-ea"/>
                <a:cs typeface="+mn-ea"/>
                <a:sym typeface="+mn-lt"/>
              </a:rPr>
              <a:t>端难点</a:t>
            </a:r>
            <a:endParaRPr lang="zh-CN" altLang="en-US" sz="1400" dirty="0">
              <a:solidFill>
                <a:schemeClr val="bg1">
                  <a:lumMod val="95000"/>
                </a:schemeClr>
              </a:solidFill>
              <a:latin typeface="+mn-lt"/>
              <a:ea typeface="+mn-ea"/>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advTm="0">
        <p14:flash/>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par>
                                <p:cTn id="26" presetID="22" presetClass="entr" presetSubtype="1"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par>
                                <p:cTn id="29" presetID="22" presetClass="entr" presetSubtype="1"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par>
                                <p:cTn id="32" presetID="22" presetClass="entr" presetSubtype="1"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up)">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strips(downRight)">
                                      <p:cBhvr>
                                        <p:cTn id="39" dur="500"/>
                                        <p:tgtEl>
                                          <p:spTgt spid="7"/>
                                        </p:tgtEl>
                                      </p:cBhvr>
                                    </p:animEffect>
                                  </p:childTnLst>
                                </p:cTn>
                              </p:par>
                              <p:par>
                                <p:cTn id="40" presetID="18" presetClass="entr" presetSubtype="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trips(downRight)">
                                      <p:cBhvr>
                                        <p:cTn id="42" dur="500"/>
                                        <p:tgtEl>
                                          <p:spTgt spid="9"/>
                                        </p:tgtEl>
                                      </p:cBhvr>
                                    </p:animEffect>
                                  </p:childTnLst>
                                </p:cTn>
                              </p:par>
                              <p:par>
                                <p:cTn id="43" presetID="18" presetClass="entr" presetSubtype="6"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strips(downRight)">
                                      <p:cBhvr>
                                        <p:cTn id="45" dur="500"/>
                                        <p:tgtEl>
                                          <p:spTgt spid="11"/>
                                        </p:tgtEl>
                                      </p:cBhvr>
                                    </p:animEffect>
                                  </p:childTnLst>
                                </p:cTn>
                              </p:par>
                              <p:par>
                                <p:cTn id="46" presetID="18" presetClass="entr" presetSubtype="6"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strips(downRight)">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图片 24"/>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 name="文本框 25"/>
          <p:cNvSpPr txBox="1"/>
          <p:nvPr/>
        </p:nvSpPr>
        <p:spPr>
          <a:xfrm>
            <a:off x="411163" y="384175"/>
            <a:ext cx="1760537" cy="307975"/>
          </a:xfrm>
          <a:prstGeom prst="rect">
            <a:avLst/>
          </a:prstGeom>
          <a:noFill/>
        </p:spPr>
        <p:txBody>
          <a:bodyPr>
            <a:spAutoFit/>
          </a:bodyPr>
          <a:lstStyle/>
          <a:p>
            <a:pPr eaLnBrk="1" fontAlgn="auto" hangingPunct="1">
              <a:spcBef>
                <a:spcPts val="0"/>
              </a:spcBef>
              <a:spcAft>
                <a:spcPts val="0"/>
              </a:spcAft>
              <a:defRPr/>
            </a:pPr>
            <a:r>
              <a:rPr lang="zh-CN" altLang="en-US" sz="1400" dirty="0" smtClean="0">
                <a:solidFill>
                  <a:schemeClr val="bg1">
                    <a:lumMod val="95000"/>
                  </a:schemeClr>
                </a:solidFill>
                <a:latin typeface="+mn-lt"/>
                <a:ea typeface="+mn-ea"/>
                <a:cs typeface="+mn-ea"/>
                <a:sym typeface="+mn-lt"/>
              </a:rPr>
              <a:t>数据</a:t>
            </a:r>
            <a:r>
              <a:rPr lang="zh-CN" altLang="en-US" sz="1400" dirty="0" smtClean="0">
                <a:solidFill>
                  <a:schemeClr val="bg1">
                    <a:lumMod val="95000"/>
                  </a:schemeClr>
                </a:solidFill>
                <a:latin typeface="+mn-lt"/>
                <a:ea typeface="+mn-ea"/>
                <a:cs typeface="+mn-ea"/>
                <a:sym typeface="+mn-lt"/>
              </a:rPr>
              <a:t>库设计</a:t>
            </a:r>
            <a:endParaRPr lang="zh-CN" altLang="en-US" sz="1400" dirty="0">
              <a:solidFill>
                <a:schemeClr val="bg1">
                  <a:lumMod val="95000"/>
                </a:schemeClr>
              </a:solidFill>
              <a:latin typeface="+mn-lt"/>
              <a:ea typeface="+mn-ea"/>
              <a:cs typeface="+mn-ea"/>
              <a:sym typeface="+mn-lt"/>
            </a:endParaRPr>
          </a:p>
        </p:txBody>
      </p:sp>
      <p:sp>
        <p:nvSpPr>
          <p:cNvPr id="4" name="Freeform 2"/>
          <p:cNvSpPr/>
          <p:nvPr/>
        </p:nvSpPr>
        <p:spPr bwMode="auto">
          <a:xfrm>
            <a:off x="941388" y="1884363"/>
            <a:ext cx="7261225" cy="1117600"/>
          </a:xfrm>
          <a:custGeom>
            <a:avLst/>
            <a:gdLst>
              <a:gd name="T0" fmla="*/ 2134 w 2522"/>
              <a:gd name="T1" fmla="*/ 0 h 388"/>
              <a:gd name="T2" fmla="*/ 1749 w 2522"/>
              <a:gd name="T3" fmla="*/ 341 h 388"/>
              <a:gd name="T4" fmla="*/ 0 w 2522"/>
              <a:gd name="T5" fmla="*/ 341 h 388"/>
              <a:gd name="T6" fmla="*/ 0 w 2522"/>
              <a:gd name="T7" fmla="*/ 388 h 388"/>
              <a:gd name="T8" fmla="*/ 1746 w 2522"/>
              <a:gd name="T9" fmla="*/ 388 h 388"/>
              <a:gd name="T10" fmla="*/ 1803 w 2522"/>
              <a:gd name="T11" fmla="*/ 388 h 388"/>
              <a:gd name="T12" fmla="*/ 2522 w 2522"/>
              <a:gd name="T13" fmla="*/ 388 h 388"/>
              <a:gd name="T14" fmla="*/ 2134 w 2522"/>
              <a:gd name="T15" fmla="*/ 0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0"/>
                </a:moveTo>
                <a:cubicBezTo>
                  <a:pt x="1936" y="0"/>
                  <a:pt x="1772" y="149"/>
                  <a:pt x="1749" y="341"/>
                </a:cubicBezTo>
                <a:cubicBezTo>
                  <a:pt x="0" y="341"/>
                  <a:pt x="0" y="341"/>
                  <a:pt x="0" y="341"/>
                </a:cubicBezTo>
                <a:cubicBezTo>
                  <a:pt x="0" y="388"/>
                  <a:pt x="0" y="388"/>
                  <a:pt x="0" y="388"/>
                </a:cubicBezTo>
                <a:cubicBezTo>
                  <a:pt x="1746" y="388"/>
                  <a:pt x="1746" y="388"/>
                  <a:pt x="1746" y="388"/>
                </a:cubicBezTo>
                <a:cubicBezTo>
                  <a:pt x="1803" y="388"/>
                  <a:pt x="1803" y="388"/>
                  <a:pt x="1803" y="388"/>
                </a:cubicBezTo>
                <a:cubicBezTo>
                  <a:pt x="2522" y="388"/>
                  <a:pt x="2522" y="388"/>
                  <a:pt x="2522" y="388"/>
                </a:cubicBezTo>
                <a:cubicBezTo>
                  <a:pt x="2522" y="174"/>
                  <a:pt x="2348" y="0"/>
                  <a:pt x="2134" y="0"/>
                </a:cubicBezTo>
                <a:close/>
              </a:path>
            </a:pathLst>
          </a:custGeom>
          <a:blipFill dpi="0" rotWithShape="1">
            <a:blip r:embed="rId4" cstate="print">
              <a:extLst>
                <a:ext uri="{28A0092B-C50C-407E-A947-70E740481C1C}">
                  <a14:useLocalDpi xmlns="" xmlns:a14="http://schemas.microsoft.com/office/drawing/2010/main" val="0"/>
                </a:ext>
              </a:extLst>
            </a:blip>
            <a:srcRect/>
            <a:stretch>
              <a:fillRect/>
            </a:stretch>
          </a:blip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cs typeface="+mn-ea"/>
              <a:sym typeface="+mn-lt"/>
            </a:endParaRPr>
          </a:p>
        </p:txBody>
      </p:sp>
      <p:sp>
        <p:nvSpPr>
          <p:cNvPr id="5" name="Freeform 3"/>
          <p:cNvSpPr/>
          <p:nvPr/>
        </p:nvSpPr>
        <p:spPr bwMode="auto">
          <a:xfrm>
            <a:off x="941388" y="3044825"/>
            <a:ext cx="7261225" cy="1117600"/>
          </a:xfrm>
          <a:custGeom>
            <a:avLst/>
            <a:gdLst>
              <a:gd name="T0" fmla="*/ 2134 w 2522"/>
              <a:gd name="T1" fmla="*/ 388 h 388"/>
              <a:gd name="T2" fmla="*/ 1749 w 2522"/>
              <a:gd name="T3" fmla="*/ 48 h 388"/>
              <a:gd name="T4" fmla="*/ 0 w 2522"/>
              <a:gd name="T5" fmla="*/ 48 h 388"/>
              <a:gd name="T6" fmla="*/ 0 w 2522"/>
              <a:gd name="T7" fmla="*/ 0 h 388"/>
              <a:gd name="T8" fmla="*/ 1746 w 2522"/>
              <a:gd name="T9" fmla="*/ 0 h 388"/>
              <a:gd name="T10" fmla="*/ 1803 w 2522"/>
              <a:gd name="T11" fmla="*/ 0 h 388"/>
              <a:gd name="T12" fmla="*/ 2522 w 2522"/>
              <a:gd name="T13" fmla="*/ 0 h 388"/>
              <a:gd name="T14" fmla="*/ 2134 w 2522"/>
              <a:gd name="T15" fmla="*/ 388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388"/>
                </a:moveTo>
                <a:cubicBezTo>
                  <a:pt x="1936" y="388"/>
                  <a:pt x="1772" y="240"/>
                  <a:pt x="1749" y="48"/>
                </a:cubicBezTo>
                <a:cubicBezTo>
                  <a:pt x="0" y="48"/>
                  <a:pt x="0" y="48"/>
                  <a:pt x="0" y="48"/>
                </a:cubicBezTo>
                <a:cubicBezTo>
                  <a:pt x="0" y="0"/>
                  <a:pt x="0" y="0"/>
                  <a:pt x="0" y="0"/>
                </a:cubicBezTo>
                <a:cubicBezTo>
                  <a:pt x="1746" y="0"/>
                  <a:pt x="1746" y="0"/>
                  <a:pt x="1746" y="0"/>
                </a:cubicBezTo>
                <a:cubicBezTo>
                  <a:pt x="1803" y="0"/>
                  <a:pt x="1803" y="0"/>
                  <a:pt x="1803" y="0"/>
                </a:cubicBezTo>
                <a:cubicBezTo>
                  <a:pt x="2522" y="0"/>
                  <a:pt x="2522" y="0"/>
                  <a:pt x="2522" y="0"/>
                </a:cubicBezTo>
                <a:cubicBezTo>
                  <a:pt x="2522" y="215"/>
                  <a:pt x="2348" y="388"/>
                  <a:pt x="2134" y="388"/>
                </a:cubicBezTo>
                <a:close/>
              </a:path>
            </a:pathLst>
          </a:custGeom>
          <a:blipFill dpi="0" rotWithShape="1">
            <a:blip r:embed="rId5" cstate="print">
              <a:extLst>
                <a:ext uri="{28A0092B-C50C-407E-A947-70E740481C1C}">
                  <a14:useLocalDpi xmlns="" xmlns:a14="http://schemas.microsoft.com/office/drawing/2010/main" val="0"/>
                </a:ext>
              </a:extLst>
            </a:blip>
            <a:srcRect/>
            <a:stretch>
              <a:fillRect/>
            </a:stretch>
          </a:blip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cs typeface="+mn-ea"/>
              <a:sym typeface="+mn-lt"/>
            </a:endParaRPr>
          </a:p>
        </p:txBody>
      </p:sp>
      <p:sp>
        <p:nvSpPr>
          <p:cNvPr id="6" name="Freeform 4"/>
          <p:cNvSpPr/>
          <p:nvPr/>
        </p:nvSpPr>
        <p:spPr bwMode="auto">
          <a:xfrm>
            <a:off x="941388" y="1603375"/>
            <a:ext cx="6164262" cy="280988"/>
          </a:xfrm>
          <a:custGeom>
            <a:avLst/>
            <a:gdLst>
              <a:gd name="T0" fmla="*/ 0 w 3883"/>
              <a:gd name="T1" fmla="*/ 0 h 177"/>
              <a:gd name="T2" fmla="*/ 3883 w 3883"/>
              <a:gd name="T3" fmla="*/ 0 h 177"/>
              <a:gd name="T4" fmla="*/ 3883 w 3883"/>
              <a:gd name="T5" fmla="*/ 177 h 177"/>
            </a:gdLst>
            <a:ahLst/>
            <a:cxnLst>
              <a:cxn ang="0">
                <a:pos x="T0" y="T1"/>
              </a:cxn>
              <a:cxn ang="0">
                <a:pos x="T2" y="T3"/>
              </a:cxn>
              <a:cxn ang="0">
                <a:pos x="T4" y="T5"/>
              </a:cxn>
            </a:cxnLst>
            <a:rect l="0" t="0" r="r" b="b"/>
            <a:pathLst>
              <a:path w="3883" h="177">
                <a:moveTo>
                  <a:pt x="0" y="0"/>
                </a:moveTo>
                <a:lnTo>
                  <a:pt x="3883" y="0"/>
                </a:lnTo>
                <a:lnTo>
                  <a:pt x="3883" y="177"/>
                </a:lnTo>
              </a:path>
            </a:pathLst>
          </a:custGeom>
          <a:noFill/>
          <a:ln w="12700" cap="flat" cmpd="sng">
            <a:solidFill>
              <a:srgbClr val="95D4F6"/>
            </a:solidFill>
            <a:round/>
            <a:tailEnd type="oval" w="med" len="med"/>
          </a:ln>
          <a:extLst>
            <a:ext uri="{909E8E84-426E-40DD-AFC4-6F175D3DCCD1}">
              <a14:hiddenFill xmlns=""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1350">
              <a:solidFill>
                <a:schemeClr val="bg1"/>
              </a:solidFill>
              <a:latin typeface="+mn-lt"/>
              <a:ea typeface="+mn-ea"/>
              <a:cs typeface="+mn-ea"/>
              <a:sym typeface="+mn-lt"/>
            </a:endParaRPr>
          </a:p>
        </p:txBody>
      </p:sp>
      <p:sp>
        <p:nvSpPr>
          <p:cNvPr id="7" name="Freeform 5"/>
          <p:cNvSpPr/>
          <p:nvPr/>
        </p:nvSpPr>
        <p:spPr bwMode="auto">
          <a:xfrm>
            <a:off x="941388" y="4162425"/>
            <a:ext cx="6164262" cy="279400"/>
          </a:xfrm>
          <a:custGeom>
            <a:avLst/>
            <a:gdLst>
              <a:gd name="T0" fmla="*/ 0 w 3883"/>
              <a:gd name="T1" fmla="*/ 176 h 176"/>
              <a:gd name="T2" fmla="*/ 3883 w 3883"/>
              <a:gd name="T3" fmla="*/ 176 h 176"/>
              <a:gd name="T4" fmla="*/ 3883 w 3883"/>
              <a:gd name="T5" fmla="*/ 0 h 176"/>
            </a:gdLst>
            <a:ahLst/>
            <a:cxnLst>
              <a:cxn ang="0">
                <a:pos x="T0" y="T1"/>
              </a:cxn>
              <a:cxn ang="0">
                <a:pos x="T2" y="T3"/>
              </a:cxn>
              <a:cxn ang="0">
                <a:pos x="T4" y="T5"/>
              </a:cxn>
            </a:cxnLst>
            <a:rect l="0" t="0" r="r" b="b"/>
            <a:pathLst>
              <a:path w="3883" h="176">
                <a:moveTo>
                  <a:pt x="0" y="176"/>
                </a:moveTo>
                <a:lnTo>
                  <a:pt x="3883" y="176"/>
                </a:lnTo>
                <a:lnTo>
                  <a:pt x="3883" y="0"/>
                </a:lnTo>
              </a:path>
            </a:pathLst>
          </a:custGeom>
          <a:noFill/>
          <a:ln w="12700" cap="flat" cmpd="sng">
            <a:solidFill>
              <a:srgbClr val="F18189"/>
            </a:solidFill>
            <a:round/>
            <a:tailEnd type="oval" w="med" len="med"/>
          </a:ln>
          <a:extLst>
            <a:ext uri="{909E8E84-426E-40DD-AFC4-6F175D3DCCD1}">
              <a14:hiddenFill xmlns=""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1350">
              <a:solidFill>
                <a:schemeClr val="bg1"/>
              </a:solidFill>
              <a:latin typeface="+mn-lt"/>
              <a:ea typeface="+mn-ea"/>
              <a:cs typeface="+mn-ea"/>
              <a:sym typeface="+mn-lt"/>
            </a:endParaRPr>
          </a:p>
        </p:txBody>
      </p:sp>
      <p:sp>
        <p:nvSpPr>
          <p:cNvPr id="8" name="Rectangle 10"/>
          <p:cNvSpPr>
            <a:spLocks noChangeArrowheads="1"/>
          </p:cNvSpPr>
          <p:nvPr/>
        </p:nvSpPr>
        <p:spPr bwMode="auto">
          <a:xfrm>
            <a:off x="6523038" y="2184400"/>
            <a:ext cx="127759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1500" b="1" dirty="0" smtClean="0">
                <a:solidFill>
                  <a:schemeClr val="bg1"/>
                </a:solidFill>
                <a:latin typeface="+mn-lt"/>
                <a:ea typeface="+mn-ea"/>
                <a:cs typeface="+mn-ea"/>
                <a:sym typeface="+mn-lt"/>
              </a:rPr>
              <a:t>User</a:t>
            </a:r>
            <a:r>
              <a:rPr lang="zh-CN" altLang="en-US" sz="1500" b="1" dirty="0" smtClean="0">
                <a:solidFill>
                  <a:schemeClr val="bg1"/>
                </a:solidFill>
                <a:latin typeface="+mn-lt"/>
                <a:ea typeface="+mn-ea"/>
                <a:cs typeface="+mn-ea"/>
                <a:sym typeface="+mn-lt"/>
              </a:rPr>
              <a:t>集合的设计</a:t>
            </a:r>
            <a:endParaRPr lang="zh-CN" sz="1350" b="1" dirty="0">
              <a:solidFill>
                <a:schemeClr val="bg1"/>
              </a:solidFill>
              <a:latin typeface="+mn-lt"/>
              <a:ea typeface="+mn-ea"/>
              <a:cs typeface="+mn-ea"/>
              <a:sym typeface="+mn-lt"/>
            </a:endParaRPr>
          </a:p>
        </p:txBody>
      </p:sp>
      <p:sp>
        <p:nvSpPr>
          <p:cNvPr id="9" name="Rectangle 11"/>
          <p:cNvSpPr>
            <a:spLocks noChangeArrowheads="1"/>
          </p:cNvSpPr>
          <p:nvPr/>
        </p:nvSpPr>
        <p:spPr bwMode="auto">
          <a:xfrm>
            <a:off x="6523038" y="3262313"/>
            <a:ext cx="1275990" cy="2077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1350" b="1" dirty="0" smtClean="0">
                <a:solidFill>
                  <a:schemeClr val="bg1"/>
                </a:solidFill>
                <a:latin typeface="+mn-lt"/>
                <a:ea typeface="+mn-ea"/>
                <a:cs typeface="+mn-ea"/>
                <a:sym typeface="+mn-lt"/>
              </a:rPr>
              <a:t>Talking</a:t>
            </a:r>
            <a:r>
              <a:rPr lang="zh-CN" altLang="en-US" sz="1350" b="1" dirty="0" smtClean="0">
                <a:solidFill>
                  <a:schemeClr val="bg1"/>
                </a:solidFill>
                <a:latin typeface="+mn-lt"/>
                <a:ea typeface="+mn-ea"/>
                <a:cs typeface="+mn-ea"/>
                <a:sym typeface="+mn-lt"/>
              </a:rPr>
              <a:t>集合的设计</a:t>
            </a:r>
            <a:endParaRPr lang="zh-CN" sz="1350" b="1" dirty="0">
              <a:solidFill>
                <a:schemeClr val="bg1"/>
              </a:solidFill>
              <a:latin typeface="+mn-lt"/>
              <a:ea typeface="+mn-ea"/>
              <a:cs typeface="+mn-ea"/>
              <a:sym typeface="+mn-lt"/>
            </a:endParaRPr>
          </a:p>
        </p:txBody>
      </p:sp>
      <p:sp>
        <p:nvSpPr>
          <p:cNvPr id="10" name="Text Box 65"/>
          <p:cNvSpPr txBox="1">
            <a:spLocks noChangeArrowheads="1"/>
          </p:cNvSpPr>
          <p:nvPr/>
        </p:nvSpPr>
        <p:spPr bwMode="auto">
          <a:xfrm>
            <a:off x="877888" y="1751013"/>
            <a:ext cx="3670300" cy="949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eaLnBrk="1" hangingPunct="1">
              <a:lnSpc>
                <a:spcPct val="120000"/>
              </a:lnSpc>
            </a:pPr>
            <a:r>
              <a:rPr lang="zh-CN" altLang="en-US" sz="1200" dirty="0" smtClean="0">
                <a:solidFill>
                  <a:schemeClr val="bg1"/>
                </a:solidFill>
                <a:latin typeface="宋体" pitchFamily="2" charset="-122"/>
                <a:ea typeface="宋体" pitchFamily="2" charset="-122"/>
                <a:cs typeface="+mn-ea"/>
                <a:sym typeface="+mn-lt"/>
              </a:rPr>
              <a:t>用户</a:t>
            </a:r>
            <a:r>
              <a:rPr lang="en-US" altLang="zh-CN" sz="1200" dirty="0" smtClean="0">
                <a:solidFill>
                  <a:schemeClr val="bg1"/>
                </a:solidFill>
                <a:latin typeface="宋体" pitchFamily="2" charset="-122"/>
                <a:ea typeface="宋体" pitchFamily="2" charset="-122"/>
                <a:cs typeface="+mn-ea"/>
                <a:sym typeface="+mn-lt"/>
              </a:rPr>
              <a:t>id</a:t>
            </a:r>
            <a:r>
              <a:rPr lang="zh-CN" altLang="en-US" sz="1200" dirty="0" smtClean="0">
                <a:solidFill>
                  <a:schemeClr val="bg1"/>
                </a:solidFill>
                <a:latin typeface="宋体" pitchFamily="2" charset="-122"/>
                <a:ea typeface="宋体" pitchFamily="2" charset="-122"/>
                <a:cs typeface="+mn-ea"/>
                <a:sym typeface="+mn-lt"/>
              </a:rPr>
              <a:t>的唯一性</a:t>
            </a:r>
            <a:endParaRPr lang="en-US" altLang="zh-CN" sz="1200" dirty="0" smtClean="0">
              <a:solidFill>
                <a:schemeClr val="bg1"/>
              </a:solidFill>
              <a:latin typeface="宋体" pitchFamily="2" charset="-122"/>
              <a:ea typeface="宋体" pitchFamily="2" charset="-122"/>
              <a:cs typeface="+mn-ea"/>
              <a:sym typeface="+mn-lt"/>
            </a:endParaRPr>
          </a:p>
          <a:p>
            <a:pPr eaLnBrk="1" hangingPunct="1">
              <a:lnSpc>
                <a:spcPct val="120000"/>
              </a:lnSpc>
            </a:pPr>
            <a:r>
              <a:rPr lang="zh-CN" altLang="en-US" sz="1200" dirty="0" smtClean="0">
                <a:solidFill>
                  <a:schemeClr val="bg1"/>
                </a:solidFill>
                <a:latin typeface="宋体" pitchFamily="2" charset="-122"/>
                <a:ea typeface="宋体" pitchFamily="2" charset="-122"/>
                <a:cs typeface="+mn-ea"/>
                <a:sym typeface="+mn-lt"/>
              </a:rPr>
              <a:t>密</a:t>
            </a:r>
            <a:r>
              <a:rPr lang="zh-CN" altLang="en-US" sz="1200" dirty="0" smtClean="0">
                <a:solidFill>
                  <a:schemeClr val="bg1"/>
                </a:solidFill>
                <a:latin typeface="宋体" pitchFamily="2" charset="-122"/>
                <a:ea typeface="宋体" pitchFamily="2" charset="-122"/>
                <a:cs typeface="+mn-ea"/>
                <a:sym typeface="+mn-lt"/>
              </a:rPr>
              <a:t>码加密</a:t>
            </a:r>
            <a:endParaRPr lang="en-US" altLang="zh-CN" sz="1200" dirty="0" smtClean="0">
              <a:solidFill>
                <a:schemeClr val="bg1"/>
              </a:solidFill>
              <a:latin typeface="宋体" pitchFamily="2" charset="-122"/>
              <a:ea typeface="宋体" pitchFamily="2" charset="-122"/>
              <a:cs typeface="+mn-ea"/>
              <a:sym typeface="+mn-lt"/>
            </a:endParaRPr>
          </a:p>
          <a:p>
            <a:pPr eaLnBrk="1" hangingPunct="1">
              <a:lnSpc>
                <a:spcPct val="120000"/>
              </a:lnSpc>
            </a:pPr>
            <a:r>
              <a:rPr lang="zh-CN" altLang="en-US" sz="1200" dirty="0" smtClean="0">
                <a:solidFill>
                  <a:schemeClr val="bg1"/>
                </a:solidFill>
                <a:latin typeface="宋体" pitchFamily="2" charset="-122"/>
                <a:ea typeface="宋体" pitchFamily="2" charset="-122"/>
                <a:cs typeface="+mn-ea"/>
                <a:sym typeface="+mn-lt"/>
              </a:rPr>
              <a:t>用</a:t>
            </a:r>
            <a:r>
              <a:rPr lang="zh-CN" altLang="en-US" sz="1200" dirty="0" smtClean="0">
                <a:solidFill>
                  <a:schemeClr val="bg1"/>
                </a:solidFill>
                <a:latin typeface="宋体" pitchFamily="2" charset="-122"/>
                <a:ea typeface="宋体" pitchFamily="2" charset="-122"/>
                <a:cs typeface="+mn-ea"/>
                <a:sym typeface="+mn-lt"/>
              </a:rPr>
              <a:t>户与聊天内容的集合关联</a:t>
            </a:r>
            <a:endParaRPr lang="en-US" altLang="zh-CN" sz="1200" dirty="0" smtClean="0">
              <a:solidFill>
                <a:schemeClr val="bg1"/>
              </a:solidFill>
              <a:latin typeface="宋体" pitchFamily="2" charset="-122"/>
              <a:ea typeface="宋体" pitchFamily="2" charset="-122"/>
              <a:cs typeface="+mn-ea"/>
              <a:sym typeface="+mn-lt"/>
            </a:endParaRPr>
          </a:p>
          <a:p>
            <a:pPr eaLnBrk="1" hangingPunct="1">
              <a:lnSpc>
                <a:spcPct val="120000"/>
              </a:lnSpc>
            </a:pPr>
            <a:endParaRPr lang="en-US" altLang="zh-CN" sz="1200" dirty="0">
              <a:solidFill>
                <a:schemeClr val="bg1"/>
              </a:solidFill>
              <a:latin typeface="宋体" pitchFamily="2" charset="-122"/>
              <a:ea typeface="宋体" pitchFamily="2" charset="-122"/>
              <a:cs typeface="+mn-ea"/>
              <a:sym typeface="+mn-lt"/>
            </a:endParaRPr>
          </a:p>
        </p:txBody>
      </p:sp>
      <p:sp>
        <p:nvSpPr>
          <p:cNvPr id="11" name="Text Box 65"/>
          <p:cNvSpPr txBox="1">
            <a:spLocks noChangeArrowheads="1"/>
          </p:cNvSpPr>
          <p:nvPr/>
        </p:nvSpPr>
        <p:spPr bwMode="auto">
          <a:xfrm>
            <a:off x="877888" y="3405188"/>
            <a:ext cx="3670300" cy="7334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eaLnBrk="1" hangingPunct="1">
              <a:lnSpc>
                <a:spcPct val="120000"/>
              </a:lnSpc>
            </a:pPr>
            <a:r>
              <a:rPr lang="zh-CN" altLang="en-US" sz="1200" dirty="0" smtClean="0">
                <a:solidFill>
                  <a:schemeClr val="bg1"/>
                </a:solidFill>
                <a:latin typeface="+mn-lt"/>
                <a:ea typeface="+mn-ea"/>
                <a:cs typeface="+mn-ea"/>
                <a:sym typeface="+mn-lt"/>
              </a:rPr>
              <a:t>关</a:t>
            </a:r>
            <a:r>
              <a:rPr lang="zh-CN" altLang="en-US" sz="1200" dirty="0" smtClean="0">
                <a:solidFill>
                  <a:schemeClr val="bg1"/>
                </a:solidFill>
                <a:latin typeface="+mn-lt"/>
                <a:ea typeface="+mn-ea"/>
                <a:cs typeface="+mn-ea"/>
                <a:sym typeface="+mn-lt"/>
              </a:rPr>
              <a:t>联与其他用户的聊天内容</a:t>
            </a:r>
            <a:endParaRPr lang="en-US" altLang="zh-CN" sz="1200" dirty="0" smtClean="0">
              <a:solidFill>
                <a:schemeClr val="bg1"/>
              </a:solidFill>
              <a:latin typeface="+mn-lt"/>
              <a:ea typeface="+mn-ea"/>
              <a:cs typeface="+mn-ea"/>
              <a:sym typeface="+mn-lt"/>
            </a:endParaRPr>
          </a:p>
          <a:p>
            <a:pPr eaLnBrk="1" hangingPunct="1">
              <a:lnSpc>
                <a:spcPct val="120000"/>
              </a:lnSpc>
            </a:pPr>
            <a:r>
              <a:rPr lang="zh-CN" altLang="en-US" sz="1200" dirty="0" smtClean="0">
                <a:solidFill>
                  <a:schemeClr val="bg1"/>
                </a:solidFill>
                <a:latin typeface="+mn-lt"/>
                <a:ea typeface="+mn-ea"/>
                <a:cs typeface="+mn-ea"/>
                <a:sym typeface="+mn-lt"/>
              </a:rPr>
              <a:t>集</a:t>
            </a:r>
            <a:r>
              <a:rPr lang="zh-CN" altLang="en-US" sz="1200" dirty="0" smtClean="0">
                <a:solidFill>
                  <a:schemeClr val="bg1"/>
                </a:solidFill>
                <a:latin typeface="+mn-lt"/>
                <a:ea typeface="+mn-ea"/>
                <a:cs typeface="+mn-ea"/>
                <a:sym typeface="+mn-lt"/>
              </a:rPr>
              <a:t>合的左右方向设计</a:t>
            </a:r>
            <a:endParaRPr lang="en-US" altLang="zh-CN" sz="1200" dirty="0" smtClean="0">
              <a:solidFill>
                <a:schemeClr val="bg1"/>
              </a:solidFill>
              <a:latin typeface="+mn-lt"/>
              <a:ea typeface="+mn-ea"/>
              <a:cs typeface="+mn-ea"/>
              <a:sym typeface="+mn-lt"/>
            </a:endParaRPr>
          </a:p>
          <a:p>
            <a:pPr eaLnBrk="1" hangingPunct="1">
              <a:lnSpc>
                <a:spcPct val="120000"/>
              </a:lnSpc>
            </a:pPr>
            <a:r>
              <a:rPr lang="zh-CN" altLang="en-US" sz="1200" dirty="0" smtClean="0">
                <a:solidFill>
                  <a:schemeClr val="bg1"/>
                </a:solidFill>
                <a:latin typeface="+mn-lt"/>
                <a:ea typeface="+mn-ea"/>
                <a:cs typeface="+mn-ea"/>
                <a:sym typeface="+mn-lt"/>
              </a:rPr>
              <a:t>集</a:t>
            </a:r>
            <a:r>
              <a:rPr lang="zh-CN" altLang="en-US" sz="1200" dirty="0" smtClean="0">
                <a:solidFill>
                  <a:schemeClr val="bg1"/>
                </a:solidFill>
                <a:latin typeface="+mn-lt"/>
                <a:ea typeface="+mn-ea"/>
                <a:cs typeface="+mn-ea"/>
                <a:sym typeface="+mn-lt"/>
              </a:rPr>
              <a:t>合的数据模式</a:t>
            </a:r>
            <a:endParaRPr lang="zh-CN" altLang="en-US" sz="1200" dirty="0">
              <a:solidFill>
                <a:schemeClr val="bg1"/>
              </a:solidFill>
              <a:latin typeface="+mn-lt"/>
              <a:ea typeface="+mn-ea"/>
              <a:cs typeface="+mn-ea"/>
              <a:sym typeface="+mn-lt"/>
            </a:endParaRPr>
          </a:p>
        </p:txBody>
      </p:sp>
      <p:sp>
        <p:nvSpPr>
          <p:cNvPr id="12" name="Freeform 103"/>
          <p:cNvSpPr>
            <a:spLocks noEditPoints="1" noChangeArrowheads="1"/>
          </p:cNvSpPr>
          <p:nvPr/>
        </p:nvSpPr>
        <p:spPr bwMode="auto">
          <a:xfrm>
            <a:off x="6838950" y="2533650"/>
            <a:ext cx="465138" cy="358775"/>
          </a:xfrm>
          <a:custGeom>
            <a:avLst/>
            <a:gdLst>
              <a:gd name="T0" fmla="*/ 33 w 97"/>
              <a:gd name="T1" fmla="*/ 75 h 75"/>
              <a:gd name="T2" fmla="*/ 44 w 97"/>
              <a:gd name="T3" fmla="*/ 75 h 75"/>
              <a:gd name="T4" fmla="*/ 47 w 97"/>
              <a:gd name="T5" fmla="*/ 73 h 75"/>
              <a:gd name="T6" fmla="*/ 47 w 97"/>
              <a:gd name="T7" fmla="*/ 49 h 75"/>
              <a:gd name="T8" fmla="*/ 39 w 97"/>
              <a:gd name="T9" fmla="*/ 45 h 75"/>
              <a:gd name="T10" fmla="*/ 30 w 97"/>
              <a:gd name="T11" fmla="*/ 50 h 75"/>
              <a:gd name="T12" fmla="*/ 30 w 97"/>
              <a:gd name="T13" fmla="*/ 73 h 75"/>
              <a:gd name="T14" fmla="*/ 33 w 97"/>
              <a:gd name="T15" fmla="*/ 75 h 75"/>
              <a:gd name="T16" fmla="*/ 0 w 97"/>
              <a:gd name="T17" fmla="*/ 49 h 75"/>
              <a:gd name="T18" fmla="*/ 37 w 97"/>
              <a:gd name="T19" fmla="*/ 28 h 75"/>
              <a:gd name="T20" fmla="*/ 39 w 97"/>
              <a:gd name="T21" fmla="*/ 26 h 75"/>
              <a:gd name="T22" fmla="*/ 41 w 97"/>
              <a:gd name="T23" fmla="*/ 28 h 75"/>
              <a:gd name="T24" fmla="*/ 52 w 97"/>
              <a:gd name="T25" fmla="*/ 34 h 75"/>
              <a:gd name="T26" fmla="*/ 81 w 97"/>
              <a:gd name="T27" fmla="*/ 9 h 75"/>
              <a:gd name="T28" fmla="*/ 77 w 97"/>
              <a:gd name="T29" fmla="*/ 4 h 75"/>
              <a:gd name="T30" fmla="*/ 87 w 97"/>
              <a:gd name="T31" fmla="*/ 2 h 75"/>
              <a:gd name="T32" fmla="*/ 97 w 97"/>
              <a:gd name="T33" fmla="*/ 0 h 75"/>
              <a:gd name="T34" fmla="*/ 94 w 97"/>
              <a:gd name="T35" fmla="*/ 10 h 75"/>
              <a:gd name="T36" fmla="*/ 91 w 97"/>
              <a:gd name="T37" fmla="*/ 19 h 75"/>
              <a:gd name="T38" fmla="*/ 87 w 97"/>
              <a:gd name="T39" fmla="*/ 15 h 75"/>
              <a:gd name="T40" fmla="*/ 55 w 97"/>
              <a:gd name="T41" fmla="*/ 42 h 75"/>
              <a:gd name="T42" fmla="*/ 53 w 97"/>
              <a:gd name="T43" fmla="*/ 44 h 75"/>
              <a:gd name="T44" fmla="*/ 50 w 97"/>
              <a:gd name="T45" fmla="*/ 43 h 75"/>
              <a:gd name="T46" fmla="*/ 39 w 97"/>
              <a:gd name="T47" fmla="*/ 36 h 75"/>
              <a:gd name="T48" fmla="*/ 5 w 97"/>
              <a:gd name="T49" fmla="*/ 57 h 75"/>
              <a:gd name="T50" fmla="*/ 0 w 97"/>
              <a:gd name="T51" fmla="*/ 49 h 75"/>
              <a:gd name="T52" fmla="*/ 10 w 97"/>
              <a:gd name="T53" fmla="*/ 75 h 75"/>
              <a:gd name="T54" fmla="*/ 21 w 97"/>
              <a:gd name="T55" fmla="*/ 75 h 75"/>
              <a:gd name="T56" fmla="*/ 23 w 97"/>
              <a:gd name="T57" fmla="*/ 73 h 75"/>
              <a:gd name="T58" fmla="*/ 23 w 97"/>
              <a:gd name="T59" fmla="*/ 54 h 75"/>
              <a:gd name="T60" fmla="*/ 7 w 97"/>
              <a:gd name="T61" fmla="*/ 64 h 75"/>
              <a:gd name="T62" fmla="*/ 7 w 97"/>
              <a:gd name="T63" fmla="*/ 73 h 75"/>
              <a:gd name="T64" fmla="*/ 10 w 97"/>
              <a:gd name="T65" fmla="*/ 75 h 75"/>
              <a:gd name="T66" fmla="*/ 56 w 97"/>
              <a:gd name="T67" fmla="*/ 75 h 75"/>
              <a:gd name="T68" fmla="*/ 67 w 97"/>
              <a:gd name="T69" fmla="*/ 75 h 75"/>
              <a:gd name="T70" fmla="*/ 70 w 97"/>
              <a:gd name="T71" fmla="*/ 73 h 75"/>
              <a:gd name="T72" fmla="*/ 70 w 97"/>
              <a:gd name="T73" fmla="*/ 39 h 75"/>
              <a:gd name="T74" fmla="*/ 70 w 97"/>
              <a:gd name="T75" fmla="*/ 39 h 75"/>
              <a:gd name="T76" fmla="*/ 54 w 97"/>
              <a:gd name="T77" fmla="*/ 53 h 75"/>
              <a:gd name="T78" fmla="*/ 53 w 97"/>
              <a:gd name="T79" fmla="*/ 52 h 75"/>
              <a:gd name="T80" fmla="*/ 53 w 97"/>
              <a:gd name="T81" fmla="*/ 73 h 75"/>
              <a:gd name="T82" fmla="*/ 56 w 97"/>
              <a:gd name="T83" fmla="*/ 75 h 75"/>
              <a:gd name="T84" fmla="*/ 79 w 97"/>
              <a:gd name="T85" fmla="*/ 75 h 75"/>
              <a:gd name="T86" fmla="*/ 90 w 97"/>
              <a:gd name="T87" fmla="*/ 75 h 75"/>
              <a:gd name="T88" fmla="*/ 93 w 97"/>
              <a:gd name="T89" fmla="*/ 73 h 75"/>
              <a:gd name="T90" fmla="*/ 93 w 97"/>
              <a:gd name="T91" fmla="*/ 32 h 75"/>
              <a:gd name="T92" fmla="*/ 86 w 97"/>
              <a:gd name="T93" fmla="*/ 24 h 75"/>
              <a:gd name="T94" fmla="*/ 77 w 97"/>
              <a:gd name="T95" fmla="*/ 33 h 75"/>
              <a:gd name="T96" fmla="*/ 77 w 97"/>
              <a:gd name="T97" fmla="*/ 73 h 75"/>
              <a:gd name="T98" fmla="*/ 79 w 97"/>
              <a:gd name="T99" fmla="*/ 75 h 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7"/>
              <a:gd name="T151" fmla="*/ 0 h 75"/>
              <a:gd name="T152" fmla="*/ 97 w 97"/>
              <a:gd name="T153" fmla="*/ 75 h 7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chemeClr val="bg1"/>
          </a:solidFill>
          <a:ln>
            <a:noFill/>
          </a:ln>
        </p:spPr>
        <p:txBody>
          <a:bodyPr/>
          <a:lstStyle/>
          <a:p>
            <a:pPr eaLnBrk="1" fontAlgn="auto" hangingPunct="1">
              <a:spcBef>
                <a:spcPts val="0"/>
              </a:spcBef>
              <a:spcAft>
                <a:spcPts val="0"/>
              </a:spcAft>
              <a:defRPr/>
            </a:pPr>
            <a:endParaRPr lang="zh-CN" altLang="zh-CN" sz="1350">
              <a:solidFill>
                <a:schemeClr val="bg1"/>
              </a:solidFill>
              <a:latin typeface="+mn-lt"/>
              <a:ea typeface="+mn-ea"/>
              <a:cs typeface="+mn-ea"/>
              <a:sym typeface="+mn-lt"/>
            </a:endParaRPr>
          </a:p>
        </p:txBody>
      </p:sp>
      <p:sp>
        <p:nvSpPr>
          <p:cNvPr id="13" name="Freeform 33"/>
          <p:cNvSpPr>
            <a:spLocks noEditPoints="1" noChangeArrowheads="1"/>
          </p:cNvSpPr>
          <p:nvPr/>
        </p:nvSpPr>
        <p:spPr bwMode="auto">
          <a:xfrm>
            <a:off x="6899275" y="3673475"/>
            <a:ext cx="412750" cy="266700"/>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
              <a:gd name="T85" fmla="*/ 0 h 61"/>
              <a:gd name="T86" fmla="*/ 94 w 94"/>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chemeClr val="bg1"/>
          </a:solidFill>
          <a:ln>
            <a:noFill/>
          </a:ln>
        </p:spPr>
        <p:txBody>
          <a:bodyPr/>
          <a:lstStyle/>
          <a:p>
            <a:pPr eaLnBrk="1" fontAlgn="auto" hangingPunct="1">
              <a:spcBef>
                <a:spcPts val="0"/>
              </a:spcBef>
              <a:spcAft>
                <a:spcPts val="0"/>
              </a:spcAft>
              <a:defRPr/>
            </a:pPr>
            <a:endParaRPr lang="zh-CN" altLang="zh-CN" sz="1350">
              <a:solidFill>
                <a:schemeClr val="bg1"/>
              </a:solidFill>
              <a:latin typeface="+mn-lt"/>
              <a:ea typeface="+mn-ea"/>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advTm="0">
        <p14:flash/>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22" presetClass="entr" presetSubtype="2"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right)">
                                      <p:cBhvr>
                                        <p:cTn id="13" dur="500"/>
                                        <p:tgtEl>
                                          <p:spTgt spid="4"/>
                                        </p:tgtEl>
                                      </p:cBhvr>
                                    </p:animEffect>
                                  </p:childTnLst>
                                </p:cTn>
                              </p:par>
                              <p:par>
                                <p:cTn id="14" presetID="23"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childTnLst>
                                </p:cTn>
                              </p:par>
                              <p:par>
                                <p:cTn id="18" presetID="22" presetClass="entr" presetSubtype="2"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right)">
                                      <p:cBhvr>
                                        <p:cTn id="20" dur="500"/>
                                        <p:tgtEl>
                                          <p:spTgt spid="6"/>
                                        </p:tgtEl>
                                      </p:cBhvr>
                                    </p:animEffect>
                                  </p:childTnLst>
                                </p:cTn>
                              </p:par>
                              <p:par>
                                <p:cTn id="21" presetID="53" presetClass="entr" presetSubtype="16"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par>
                                <p:cTn id="26" presetID="22" presetClass="entr" presetSubtype="2"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right)">
                                      <p:cBhvr>
                                        <p:cTn id="28" dur="500"/>
                                        <p:tgtEl>
                                          <p:spTgt spid="5"/>
                                        </p:tgtEl>
                                      </p:cBhvr>
                                    </p:animEffect>
                                  </p:childTnLst>
                                </p:cTn>
                              </p:par>
                              <p:par>
                                <p:cTn id="29" presetID="23" presetClass="entr" presetSubtype="16"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childTnLst>
                                </p:cTn>
                              </p:par>
                              <p:par>
                                <p:cTn id="33" presetID="22" presetClass="entr" presetSubtype="2"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right)">
                                      <p:cBhvr>
                                        <p:cTn id="35" dur="500"/>
                                        <p:tgtEl>
                                          <p:spTgt spid="7"/>
                                        </p:tgtEl>
                                      </p:cBhvr>
                                    </p:animEffect>
                                  </p:childTnLst>
                                </p:cTn>
                              </p:par>
                              <p:par>
                                <p:cTn id="36" presetID="53" presetClass="entr" presetSubtype="16"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p:cTn id="38" dur="500" fill="hold"/>
                                        <p:tgtEl>
                                          <p:spTgt spid="11"/>
                                        </p:tgtEl>
                                        <p:attrNameLst>
                                          <p:attrName>ppt_w</p:attrName>
                                        </p:attrNameLst>
                                      </p:cBhvr>
                                      <p:tavLst>
                                        <p:tav tm="0">
                                          <p:val>
                                            <p:fltVal val="0"/>
                                          </p:val>
                                        </p:tav>
                                        <p:tav tm="100000">
                                          <p:val>
                                            <p:strVal val="#ppt_w"/>
                                          </p:val>
                                        </p:tav>
                                      </p:tavLst>
                                    </p:anim>
                                    <p:anim calcmode="lin" valueType="num">
                                      <p:cBhvr>
                                        <p:cTn id="39" dur="500" fill="hold"/>
                                        <p:tgtEl>
                                          <p:spTgt spid="11"/>
                                        </p:tgtEl>
                                        <p:attrNameLst>
                                          <p:attrName>ppt_h</p:attrName>
                                        </p:attrNameLst>
                                      </p:cBhvr>
                                      <p:tavLst>
                                        <p:tav tm="0">
                                          <p:val>
                                            <p:fltVal val="0"/>
                                          </p:val>
                                        </p:tav>
                                        <p:tav tm="100000">
                                          <p:val>
                                            <p:strVal val="#ppt_h"/>
                                          </p:val>
                                        </p:tav>
                                      </p:tavLst>
                                    </p:anim>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P spid="1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离页连接符 2"/>
          <p:cNvSpPr/>
          <p:nvPr/>
        </p:nvSpPr>
        <p:spPr>
          <a:xfrm>
            <a:off x="1629795" y="1448737"/>
            <a:ext cx="1269176" cy="1329791"/>
          </a:xfrm>
          <a:prstGeom prst="flowChartOffpageConnector">
            <a:avLst/>
          </a:prstGeom>
          <a:blipFill dpi="0" rotWithShape="1">
            <a:blip r:embed="rId3" cstate="print">
              <a:extLst>
                <a:ext uri="{28A0092B-C50C-407E-A947-70E740481C1C}">
                  <a14:useLocalDpi xmlns="" xmlns:a14="http://schemas.microsoft.com/office/drawing/2010/main" val="0"/>
                </a:ext>
              </a:extLst>
            </a:blip>
            <a:srcRect/>
            <a:stretch>
              <a:fillRect/>
            </a:stretch>
          </a:blipFill>
          <a:ln w="12700" cap="flat" cmpd="sng" algn="ctr">
            <a:noFill/>
            <a:prstDash val="solid"/>
            <a:miter lim="800000"/>
          </a:ln>
          <a:effectLst/>
        </p:spPr>
        <p:txBody>
          <a:bodyPr rtlCol="0" anchor="ctr"/>
          <a:lstStyle/>
          <a:p>
            <a:pPr algn="ctr">
              <a:lnSpc>
                <a:spcPct val="130000"/>
              </a:lnSpc>
              <a:defRPr/>
            </a:pPr>
            <a:r>
              <a:rPr lang="en-US" altLang="zh-CN" sz="7200" b="1" kern="0" dirty="0">
                <a:solidFill>
                  <a:prstClr val="white"/>
                </a:solidFill>
                <a:latin typeface="+mn-lt"/>
                <a:ea typeface="+mn-ea"/>
                <a:cs typeface="+mn-ea"/>
                <a:sym typeface="+mn-lt"/>
              </a:rPr>
              <a:t>4</a:t>
            </a:r>
            <a:endParaRPr lang="zh-CN" altLang="en-US" sz="7200" b="1" kern="0" dirty="0">
              <a:solidFill>
                <a:prstClr val="white"/>
              </a:solidFill>
              <a:latin typeface="+mn-lt"/>
              <a:ea typeface="+mn-ea"/>
              <a:cs typeface="+mn-ea"/>
              <a:sym typeface="+mn-lt"/>
            </a:endParaRPr>
          </a:p>
        </p:txBody>
      </p:sp>
      <p:cxnSp>
        <p:nvCxnSpPr>
          <p:cNvPr id="5" name="直接连接符 4"/>
          <p:cNvCxnSpPr/>
          <p:nvPr/>
        </p:nvCxnSpPr>
        <p:spPr>
          <a:xfrm>
            <a:off x="3051371" y="2086190"/>
            <a:ext cx="4314825" cy="0"/>
          </a:xfrm>
          <a:prstGeom prst="line">
            <a:avLst/>
          </a:prstGeom>
          <a:noFill/>
          <a:ln w="12700" cap="flat" cmpd="sng" algn="ctr">
            <a:solidFill>
              <a:schemeClr val="bg1"/>
            </a:solidFill>
            <a:prstDash val="solid"/>
            <a:miter lim="800000"/>
          </a:ln>
          <a:effectLst/>
        </p:spPr>
      </p:cxnSp>
      <p:sp>
        <p:nvSpPr>
          <p:cNvPr id="6" name="文本框 32"/>
          <p:cNvSpPr txBox="1"/>
          <p:nvPr/>
        </p:nvSpPr>
        <p:spPr>
          <a:xfrm>
            <a:off x="3424139" y="1459308"/>
            <a:ext cx="2037737" cy="646331"/>
          </a:xfrm>
          <a:prstGeom prst="rect">
            <a:avLst/>
          </a:prstGeom>
          <a:noFill/>
        </p:spPr>
        <p:txBody>
          <a:bodyPr wrap="none" rtlCol="0">
            <a:spAutoFit/>
          </a:bodyPr>
          <a:lstStyle/>
          <a:p>
            <a:r>
              <a:rPr lang="zh-CN" altLang="en-US" sz="3600" b="1" dirty="0" smtClean="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系</a:t>
            </a:r>
            <a:r>
              <a:rPr lang="zh-CN" altLang="en-US" sz="3600" b="1" dirty="0" smtClean="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统测试</a:t>
            </a:r>
            <a:endParaRPr lang="zh-CN" altLang="en-US" sz="3600" b="1" dirty="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endParaRPr>
          </a:p>
        </p:txBody>
      </p:sp>
      <p:grpSp>
        <p:nvGrpSpPr>
          <p:cNvPr id="7" name="组合 6"/>
          <p:cNvGrpSpPr/>
          <p:nvPr/>
        </p:nvGrpSpPr>
        <p:grpSpPr>
          <a:xfrm>
            <a:off x="3494195" y="2409978"/>
            <a:ext cx="163779" cy="1354668"/>
            <a:chOff x="6962646" y="2067973"/>
            <a:chExt cx="214273" cy="1772328"/>
          </a:xfrm>
          <a:solidFill>
            <a:srgbClr val="F2F2F2"/>
          </a:solidFill>
        </p:grpSpPr>
        <p:cxnSp>
          <p:nvCxnSpPr>
            <p:cNvPr id="8" name="直接连接符 7"/>
            <p:cNvCxnSpPr>
              <a:endCxn id="12" idx="4"/>
            </p:cNvCxnSpPr>
            <p:nvPr/>
          </p:nvCxnSpPr>
          <p:spPr>
            <a:xfrm>
              <a:off x="7076408" y="2285565"/>
              <a:ext cx="1" cy="1554736"/>
            </a:xfrm>
            <a:prstGeom prst="line">
              <a:avLst/>
            </a:prstGeom>
            <a:grpFill/>
            <a:ln w="15875" cap="flat" cmpd="sng" algn="ctr">
              <a:solidFill>
                <a:schemeClr val="bg1"/>
              </a:solidFill>
              <a:prstDash val="solid"/>
              <a:miter lim="800000"/>
            </a:ln>
            <a:effectLst/>
          </p:spPr>
        </p:cxnSp>
        <p:sp>
          <p:nvSpPr>
            <p:cNvPr id="9" name="椭圆 8"/>
            <p:cNvSpPr/>
            <p:nvPr/>
          </p:nvSpPr>
          <p:spPr>
            <a:xfrm>
              <a:off x="6962660" y="2067973"/>
              <a:ext cx="200967" cy="200967"/>
            </a:xfrm>
            <a:prstGeom prst="ellipse">
              <a:avLst/>
            </a:prstGeom>
            <a:blipFill dpi="0" rotWithShape="1">
              <a:blip r:embed="rId4" cstate="print">
                <a:extLst>
                  <a:ext uri="{28A0092B-C50C-407E-A947-70E740481C1C}">
                    <a14:useLocalDpi xmlns="" xmlns:a14="http://schemas.microsoft.com/office/drawing/2010/main" val="0"/>
                  </a:ext>
                </a:extLst>
              </a:blip>
              <a:srcRect/>
              <a:stretch>
                <a:fillRect/>
              </a:stretch>
            </a:blipFill>
            <a:ln w="15875" cap="flat" cmpd="sng" algn="ctr">
              <a:solidFill>
                <a:srgbClr val="0F6FC6"/>
              </a:solidFill>
              <a:prstDash val="solid"/>
              <a:miter lim="800000"/>
            </a:ln>
            <a:effectLst/>
          </p:spPr>
          <p:txBody>
            <a:bodyPr rtlCol="0" anchor="ctr"/>
            <a:lstStyle/>
            <a:p>
              <a:pPr algn="ctr">
                <a:defRPr/>
              </a:pPr>
              <a:endParaRPr lang="zh-CN" altLang="en-US" sz="1865" kern="0">
                <a:solidFill>
                  <a:prstClr val="white"/>
                </a:solidFill>
                <a:latin typeface="+mn-lt"/>
                <a:ea typeface="+mn-ea"/>
                <a:cs typeface="+mn-ea"/>
                <a:sym typeface="+mn-lt"/>
              </a:endParaRPr>
            </a:p>
          </p:txBody>
        </p:sp>
        <p:sp>
          <p:nvSpPr>
            <p:cNvPr id="10" name="椭圆 9"/>
            <p:cNvSpPr/>
            <p:nvPr/>
          </p:nvSpPr>
          <p:spPr>
            <a:xfrm>
              <a:off x="6962646" y="2680665"/>
              <a:ext cx="200967" cy="200967"/>
            </a:xfrm>
            <a:prstGeom prst="ellipse">
              <a:avLst/>
            </a:prstGeom>
            <a:blipFill dpi="0" rotWithShape="1">
              <a:blip r:embed="rId4" cstate="print">
                <a:extLst>
                  <a:ext uri="{28A0092B-C50C-407E-A947-70E740481C1C}">
                    <a14:useLocalDpi xmlns="" xmlns:a14="http://schemas.microsoft.com/office/drawing/2010/main" val="0"/>
                  </a:ext>
                </a:extLst>
              </a:blip>
              <a:srcRect/>
              <a:stretch>
                <a:fillRect/>
              </a:stretch>
            </a:blipFill>
            <a:ln w="15875" cap="flat" cmpd="sng" algn="ctr">
              <a:solidFill>
                <a:srgbClr val="0F6FC6"/>
              </a:solidFill>
              <a:prstDash val="solid"/>
              <a:miter lim="800000"/>
            </a:ln>
            <a:effectLst/>
          </p:spPr>
          <p:txBody>
            <a:bodyPr rtlCol="0" anchor="ctr"/>
            <a:lstStyle/>
            <a:p>
              <a:pPr algn="ctr">
                <a:defRPr/>
              </a:pPr>
              <a:endParaRPr lang="zh-CN" altLang="en-US" sz="1865" kern="0">
                <a:solidFill>
                  <a:prstClr val="white"/>
                </a:solidFill>
                <a:latin typeface="+mn-lt"/>
                <a:ea typeface="+mn-ea"/>
                <a:cs typeface="+mn-ea"/>
                <a:sym typeface="+mn-lt"/>
              </a:endParaRPr>
            </a:p>
          </p:txBody>
        </p:sp>
        <p:sp>
          <p:nvSpPr>
            <p:cNvPr id="11" name="椭圆 10"/>
            <p:cNvSpPr/>
            <p:nvPr/>
          </p:nvSpPr>
          <p:spPr>
            <a:xfrm>
              <a:off x="6975952" y="3173249"/>
              <a:ext cx="200967" cy="200967"/>
            </a:xfrm>
            <a:prstGeom prst="ellipse">
              <a:avLst/>
            </a:prstGeom>
            <a:blipFill dpi="0" rotWithShape="1">
              <a:blip r:embed="rId4" cstate="print">
                <a:extLst>
                  <a:ext uri="{28A0092B-C50C-407E-A947-70E740481C1C}">
                    <a14:useLocalDpi xmlns="" xmlns:a14="http://schemas.microsoft.com/office/drawing/2010/main" val="0"/>
                  </a:ext>
                </a:extLst>
              </a:blip>
              <a:srcRect/>
              <a:stretch>
                <a:fillRect/>
              </a:stretch>
            </a:blipFill>
            <a:ln w="15875" cap="flat" cmpd="sng" algn="ctr">
              <a:solidFill>
                <a:srgbClr val="0F6FC6"/>
              </a:solidFill>
              <a:prstDash val="solid"/>
              <a:miter lim="800000"/>
            </a:ln>
            <a:effectLst/>
          </p:spPr>
          <p:txBody>
            <a:bodyPr rtlCol="0" anchor="ctr"/>
            <a:lstStyle/>
            <a:p>
              <a:pPr algn="ctr">
                <a:defRPr/>
              </a:pPr>
              <a:endParaRPr lang="zh-CN" altLang="en-US" sz="1865" kern="0">
                <a:solidFill>
                  <a:prstClr val="white"/>
                </a:solidFill>
                <a:latin typeface="+mn-lt"/>
                <a:ea typeface="+mn-ea"/>
                <a:cs typeface="+mn-ea"/>
                <a:sym typeface="+mn-lt"/>
              </a:endParaRPr>
            </a:p>
          </p:txBody>
        </p:sp>
        <p:sp>
          <p:nvSpPr>
            <p:cNvPr id="12" name="椭圆 11"/>
            <p:cNvSpPr/>
            <p:nvPr/>
          </p:nvSpPr>
          <p:spPr>
            <a:xfrm>
              <a:off x="6975925" y="3639334"/>
              <a:ext cx="200966" cy="200967"/>
            </a:xfrm>
            <a:prstGeom prst="ellipse">
              <a:avLst/>
            </a:prstGeom>
            <a:blipFill dpi="0" rotWithShape="1">
              <a:blip r:embed="rId4" cstate="print">
                <a:extLst>
                  <a:ext uri="{28A0092B-C50C-407E-A947-70E740481C1C}">
                    <a14:useLocalDpi xmlns="" xmlns:a14="http://schemas.microsoft.com/office/drawing/2010/main" val="0"/>
                  </a:ext>
                </a:extLst>
              </a:blip>
              <a:srcRect/>
              <a:stretch>
                <a:fillRect/>
              </a:stretch>
            </a:blipFill>
            <a:ln w="15875" cap="flat" cmpd="sng" algn="ctr">
              <a:solidFill>
                <a:srgbClr val="0F6FC6"/>
              </a:solidFill>
              <a:prstDash val="solid"/>
              <a:miter lim="800000"/>
            </a:ln>
            <a:effectLst/>
          </p:spPr>
          <p:txBody>
            <a:bodyPr rtlCol="0" anchor="ctr"/>
            <a:lstStyle/>
            <a:p>
              <a:pPr algn="ctr">
                <a:defRPr/>
              </a:pPr>
              <a:endParaRPr lang="zh-CN" altLang="en-US" sz="1865" kern="0">
                <a:solidFill>
                  <a:prstClr val="white"/>
                </a:solidFill>
                <a:latin typeface="+mn-lt"/>
                <a:ea typeface="+mn-ea"/>
                <a:cs typeface="+mn-ea"/>
                <a:sym typeface="+mn-lt"/>
              </a:endParaRPr>
            </a:p>
          </p:txBody>
        </p:sp>
      </p:grpSp>
      <p:sp>
        <p:nvSpPr>
          <p:cNvPr id="13" name="矩形 122"/>
          <p:cNvSpPr>
            <a:spLocks noChangeArrowheads="1"/>
          </p:cNvSpPr>
          <p:nvPr/>
        </p:nvSpPr>
        <p:spPr bwMode="auto">
          <a:xfrm>
            <a:off x="3775243" y="2337478"/>
            <a:ext cx="2401790" cy="323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5" tIns="45707" rIns="91415" bIns="4570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Font typeface="Arial" panose="020B0604020202020204" pitchFamily="34" charset="0"/>
              <a:buNone/>
            </a:pPr>
            <a:r>
              <a:rPr lang="zh-CN" altLang="en-US" sz="1500" dirty="0" smtClean="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系</a:t>
            </a:r>
            <a:r>
              <a:rPr lang="zh-CN" altLang="en-US" sz="1500" dirty="0" smtClean="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统测试目的</a:t>
            </a:r>
            <a:endParaRPr lang="zh-CN" altLang="en-US" sz="1500" dirty="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endParaRPr>
          </a:p>
        </p:txBody>
      </p:sp>
      <p:sp>
        <p:nvSpPr>
          <p:cNvPr id="14" name="矩形 122"/>
          <p:cNvSpPr>
            <a:spLocks noChangeArrowheads="1"/>
          </p:cNvSpPr>
          <p:nvPr/>
        </p:nvSpPr>
        <p:spPr bwMode="auto">
          <a:xfrm>
            <a:off x="3765084" y="2815402"/>
            <a:ext cx="2401791" cy="323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5" tIns="45707" rIns="91415" bIns="4570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Font typeface="Arial" panose="020B0604020202020204" pitchFamily="34" charset="0"/>
              <a:buNone/>
            </a:pPr>
            <a:r>
              <a:rPr lang="zh-CN" altLang="en-US" sz="1500" dirty="0" smtClean="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系</a:t>
            </a:r>
            <a:r>
              <a:rPr lang="zh-CN" altLang="en-US" sz="1500" dirty="0" smtClean="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统测试方法</a:t>
            </a:r>
            <a:endParaRPr lang="zh-CN" altLang="en-US" sz="1500" dirty="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endParaRPr>
          </a:p>
        </p:txBody>
      </p:sp>
      <p:sp>
        <p:nvSpPr>
          <p:cNvPr id="15" name="矩形 122"/>
          <p:cNvSpPr>
            <a:spLocks noChangeArrowheads="1"/>
          </p:cNvSpPr>
          <p:nvPr/>
        </p:nvSpPr>
        <p:spPr bwMode="auto">
          <a:xfrm>
            <a:off x="3775244" y="3208216"/>
            <a:ext cx="2401791" cy="323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5" tIns="45707" rIns="91415" bIns="4570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Font typeface="Arial" panose="020B0604020202020204" pitchFamily="34" charset="0"/>
              <a:buNone/>
            </a:pPr>
            <a:r>
              <a:rPr lang="zh-CN" altLang="en-US" sz="1500" dirty="0" smtClean="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测</a:t>
            </a:r>
            <a:r>
              <a:rPr lang="zh-CN" altLang="en-US" sz="1500" dirty="0" smtClean="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试方案</a:t>
            </a:r>
            <a:endParaRPr lang="zh-CN" altLang="en-US" sz="1500" dirty="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endParaRPr>
          </a:p>
        </p:txBody>
      </p:sp>
      <p:sp>
        <p:nvSpPr>
          <p:cNvPr id="16" name="矩形 122"/>
          <p:cNvSpPr>
            <a:spLocks noChangeArrowheads="1"/>
          </p:cNvSpPr>
          <p:nvPr/>
        </p:nvSpPr>
        <p:spPr bwMode="auto">
          <a:xfrm>
            <a:off x="3775244" y="3543591"/>
            <a:ext cx="2401791" cy="323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5" tIns="45707" rIns="91415" bIns="4570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Font typeface="Arial" panose="020B0604020202020204" pitchFamily="34" charset="0"/>
              <a:buNone/>
            </a:pPr>
            <a:r>
              <a:rPr lang="zh-CN" altLang="en-US" sz="1500" dirty="0" smtClean="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测试结论</a:t>
            </a:r>
            <a:endParaRPr lang="zh-CN" altLang="en-US" sz="1500" dirty="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advTm="4556">
        <p14:flash/>
      </p:transition>
    </mc:Choice>
    <mc:Fallback>
      <p:transition spd="slow" advTm="455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grpId="0" nodeType="withEffect">
                                  <p:stCondLst>
                                    <p:cond delay="20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par>
                                <p:cTn id="29" presetID="22" presetClass="entr" presetSubtype="8" fill="hold" grpId="0" nodeType="withEffect">
                                  <p:stCondLst>
                                    <p:cond delay="40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par>
                                <p:cTn id="32" presetID="22" presetClass="entr" presetSubtype="8" fill="hold" grpId="0" nodeType="withEffect">
                                  <p:stCondLst>
                                    <p:cond delay="60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13" grpId="0"/>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图片 24"/>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 name="文本框 25"/>
          <p:cNvSpPr txBox="1"/>
          <p:nvPr/>
        </p:nvSpPr>
        <p:spPr>
          <a:xfrm>
            <a:off x="411163" y="384175"/>
            <a:ext cx="1760537" cy="307975"/>
          </a:xfrm>
          <a:prstGeom prst="rect">
            <a:avLst/>
          </a:prstGeom>
          <a:noFill/>
        </p:spPr>
        <p:txBody>
          <a:bodyPr>
            <a:spAutoFit/>
          </a:bodyPr>
          <a:lstStyle/>
          <a:p>
            <a:pPr eaLnBrk="1" fontAlgn="auto" hangingPunct="1">
              <a:spcBef>
                <a:spcPts val="0"/>
              </a:spcBef>
              <a:spcAft>
                <a:spcPts val="0"/>
              </a:spcAft>
              <a:defRPr/>
            </a:pPr>
            <a:r>
              <a:rPr lang="zh-CN" altLang="en-US" sz="1400" dirty="0" smtClean="0">
                <a:solidFill>
                  <a:schemeClr val="bg1">
                    <a:lumMod val="95000"/>
                  </a:schemeClr>
                </a:solidFill>
                <a:latin typeface="+mn-lt"/>
                <a:ea typeface="+mn-ea"/>
                <a:cs typeface="+mn-ea"/>
                <a:sym typeface="+mn-lt"/>
              </a:rPr>
              <a:t>系统测试目的</a:t>
            </a:r>
            <a:endParaRPr lang="zh-CN" altLang="en-US" sz="1400" dirty="0">
              <a:solidFill>
                <a:schemeClr val="bg1">
                  <a:lumMod val="95000"/>
                </a:schemeClr>
              </a:solidFill>
              <a:latin typeface="+mn-lt"/>
              <a:ea typeface="+mn-ea"/>
              <a:cs typeface="+mn-ea"/>
              <a:sym typeface="+mn-lt"/>
            </a:endParaRPr>
          </a:p>
        </p:txBody>
      </p:sp>
      <p:grpSp>
        <p:nvGrpSpPr>
          <p:cNvPr id="4" name="组合 3"/>
          <p:cNvGrpSpPr/>
          <p:nvPr/>
        </p:nvGrpSpPr>
        <p:grpSpPr bwMode="auto">
          <a:xfrm>
            <a:off x="1402398" y="542290"/>
            <a:ext cx="5740082" cy="3659188"/>
            <a:chOff x="839089" y="1015825"/>
            <a:chExt cx="4688114" cy="4877531"/>
          </a:xfrm>
        </p:grpSpPr>
        <p:grpSp>
          <p:nvGrpSpPr>
            <p:cNvPr id="43022" name="组合 4"/>
            <p:cNvGrpSpPr/>
            <p:nvPr/>
          </p:nvGrpSpPr>
          <p:grpSpPr bwMode="auto">
            <a:xfrm rot="-297887">
              <a:off x="2313380" y="1015825"/>
              <a:ext cx="1482151" cy="1487649"/>
              <a:chOff x="3130077" y="1143064"/>
              <a:chExt cx="1735225" cy="1741663"/>
            </a:xfrm>
          </p:grpSpPr>
          <p:cxnSp>
            <p:nvCxnSpPr>
              <p:cNvPr id="7" name="直接连接符 6"/>
              <p:cNvCxnSpPr>
                <a:endCxn id="9" idx="3"/>
              </p:cNvCxnSpPr>
              <p:nvPr/>
            </p:nvCxnSpPr>
            <p:spPr>
              <a:xfrm rot="297887" flipV="1">
                <a:off x="3130693" y="2229711"/>
                <a:ext cx="810282" cy="569797"/>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8" name="直接连接符 7"/>
              <p:cNvCxnSpPr>
                <a:stCxn id="9" idx="5"/>
              </p:cNvCxnSpPr>
              <p:nvPr/>
            </p:nvCxnSpPr>
            <p:spPr>
              <a:xfrm rot="297887">
                <a:off x="4141275" y="2296341"/>
                <a:ext cx="723553" cy="587138"/>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9" name="椭圆 8"/>
              <p:cNvSpPr/>
              <p:nvPr/>
            </p:nvSpPr>
            <p:spPr>
              <a:xfrm>
                <a:off x="3920599" y="1140701"/>
                <a:ext cx="289916" cy="1317966"/>
              </a:xfrm>
              <a:prstGeom prst="ellipse">
                <a:avLst/>
              </a:prstGeom>
              <a:solidFill>
                <a:schemeClr val="bg1"/>
              </a:solidFill>
              <a:ln w="12700">
                <a:solidFill>
                  <a:schemeClr val="bg1"/>
                </a:solidFill>
              </a:ln>
            </p:spPr>
            <p:txBody>
              <a:bodyPr anchor="ctr">
                <a:spAutoFit/>
              </a:bodyPr>
              <a:lstStyle/>
              <a:p>
                <a:pPr algn="ctr" eaLnBrk="1" fontAlgn="auto" hangingPunct="1">
                  <a:spcBef>
                    <a:spcPts val="0"/>
                  </a:spcBef>
                  <a:spcAft>
                    <a:spcPts val="0"/>
                  </a:spcAft>
                  <a:defRPr/>
                </a:pPr>
                <a:endParaRPr lang="zh-CN" altLang="en-US" sz="3300" dirty="0">
                  <a:solidFill>
                    <a:schemeClr val="bg1"/>
                  </a:solidFill>
                  <a:latin typeface="+mn-lt"/>
                  <a:ea typeface="+mn-ea"/>
                  <a:cs typeface="+mn-ea"/>
                  <a:sym typeface="+mn-lt"/>
                </a:endParaRPr>
              </a:p>
            </p:txBody>
          </p:sp>
        </p:grpSp>
        <p:sp>
          <p:nvSpPr>
            <p:cNvPr id="6" name="矩形 5"/>
            <p:cNvSpPr/>
            <p:nvPr/>
          </p:nvSpPr>
          <p:spPr>
            <a:xfrm>
              <a:off x="839089" y="2463214"/>
              <a:ext cx="4688114" cy="3430142"/>
            </a:xfrm>
            <a:prstGeom prst="rect">
              <a:avLst/>
            </a:prstGeom>
            <a:blipFill dpi="0" rotWithShape="1">
              <a:blip r:embed="rId4" cstate="print">
                <a:extLst>
                  <a:ext uri="{28A0092B-C50C-407E-A947-70E740481C1C}">
                    <a14:useLocalDpi xmlns="" xmlns:a14="http://schemas.microsoft.com/office/drawing/2010/main" val="0"/>
                  </a:ext>
                </a:extLst>
              </a:blip>
              <a:srcRect/>
              <a:stretch>
                <a:fillRect/>
              </a:stretch>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cs typeface="+mn-ea"/>
                <a:sym typeface="+mn-lt"/>
              </a:endParaRPr>
            </a:p>
          </p:txBody>
        </p:sp>
      </p:grpSp>
      <p:sp>
        <p:nvSpPr>
          <p:cNvPr id="10" name="矩形 9"/>
          <p:cNvSpPr/>
          <p:nvPr/>
        </p:nvSpPr>
        <p:spPr>
          <a:xfrm>
            <a:off x="2306320" y="2197418"/>
            <a:ext cx="4010025" cy="1389611"/>
          </a:xfrm>
          <a:prstGeom prst="rect">
            <a:avLst/>
          </a:prstGeom>
          <a:noFill/>
          <a:effectLst>
            <a:outerShdw blurRad="50800" dist="38100" dir="5400000" algn="t" rotWithShape="0">
              <a:prstClr val="black">
                <a:alpha val="40000"/>
              </a:prstClr>
            </a:outerShdw>
          </a:effectLst>
        </p:spPr>
        <p:txBody>
          <a:bodyPr wrap="square" lIns="68580" tIns="34290" rIns="68580" bIns="34290">
            <a:spAutoFit/>
          </a:bodyPr>
          <a:lstStyle/>
          <a:p>
            <a:pPr eaLnBrk="1" fontAlgn="auto" hangingPunct="1">
              <a:lnSpc>
                <a:spcPct val="130000"/>
              </a:lnSpc>
              <a:spcBef>
                <a:spcPts val="0"/>
              </a:spcBef>
              <a:spcAft>
                <a:spcPts val="0"/>
              </a:spcAft>
              <a:defRPr/>
            </a:pPr>
            <a:r>
              <a:rPr lang="zh-CN" altLang="zh-CN" sz="1100" dirty="0" smtClean="0">
                <a:solidFill>
                  <a:schemeClr val="tx1">
                    <a:lumMod val="95000"/>
                    <a:lumOff val="5000"/>
                  </a:schemeClr>
                </a:solidFill>
              </a:rPr>
              <a:t>软件测试是程序的一种执行过程，目的是尽可能发现并改正被测试软件中的错误，提高软件的可靠性。它是软件生命周期中一项非常重要且非常复杂的工作，对软件可靠性保证具有极其重要的意义。在目前形式化方法和程序正确性证明技术还无望成为实用性方法的情况下，软件测试在将来相当一段时间内仍然是软件可靠性保证的有效方法。</a:t>
            </a:r>
            <a:endParaRPr lang="en-US" altLang="zh-CN" sz="1100" b="1"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advTm="0">
        <p14:flash/>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箭头连接符 5"/>
          <p:cNvCxnSpPr>
            <a:cxnSpLocks noChangeShapeType="1"/>
          </p:cNvCxnSpPr>
          <p:nvPr/>
        </p:nvCxnSpPr>
        <p:spPr bwMode="auto">
          <a:xfrm>
            <a:off x="3739198" y="2090594"/>
            <a:ext cx="13811" cy="505460"/>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 xmlns:a14="http://schemas.microsoft.com/office/drawing/2010/main">
                <a:noFill/>
              </a14:hiddenFill>
            </a:ext>
          </a:extLst>
        </p:spPr>
      </p:cxnSp>
      <p:cxnSp>
        <p:nvCxnSpPr>
          <p:cNvPr id="3" name="直接箭头连接符 6"/>
          <p:cNvCxnSpPr>
            <a:cxnSpLocks noChangeShapeType="1"/>
          </p:cNvCxnSpPr>
          <p:nvPr/>
        </p:nvCxnSpPr>
        <p:spPr bwMode="auto">
          <a:xfrm>
            <a:off x="6921818" y="2098993"/>
            <a:ext cx="0" cy="585787"/>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 xmlns:a14="http://schemas.microsoft.com/office/drawing/2010/main">
                <a:noFill/>
              </a14:hiddenFill>
            </a:ext>
          </a:extLst>
        </p:spPr>
      </p:cxnSp>
      <p:cxnSp>
        <p:nvCxnSpPr>
          <p:cNvPr id="4" name="直接箭头连接符 7"/>
          <p:cNvCxnSpPr>
            <a:cxnSpLocks noChangeShapeType="1"/>
          </p:cNvCxnSpPr>
          <p:nvPr/>
        </p:nvCxnSpPr>
        <p:spPr bwMode="auto">
          <a:xfrm>
            <a:off x="2178368" y="2098993"/>
            <a:ext cx="0" cy="585787"/>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 xmlns:a14="http://schemas.microsoft.com/office/drawing/2010/main">
                <a:noFill/>
              </a14:hiddenFill>
            </a:ext>
          </a:extLst>
        </p:spPr>
      </p:cxnSp>
      <p:cxnSp>
        <p:nvCxnSpPr>
          <p:cNvPr id="5" name="直接箭头连接符 8"/>
          <p:cNvCxnSpPr>
            <a:cxnSpLocks noChangeShapeType="1"/>
          </p:cNvCxnSpPr>
          <p:nvPr/>
        </p:nvCxnSpPr>
        <p:spPr bwMode="auto">
          <a:xfrm>
            <a:off x="5350828" y="2007553"/>
            <a:ext cx="13652" cy="501967"/>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 xmlns:a14="http://schemas.microsoft.com/office/drawing/2010/main">
                <a:noFill/>
              </a14:hiddenFill>
            </a:ext>
          </a:extLst>
        </p:spPr>
      </p:cxnSp>
      <p:sp>
        <p:nvSpPr>
          <p:cNvPr id="6" name="环形箭头 5"/>
          <p:cNvSpPr/>
          <p:nvPr/>
        </p:nvSpPr>
        <p:spPr>
          <a:xfrm flipH="1">
            <a:off x="1570673" y="845503"/>
            <a:ext cx="1277937" cy="1277937"/>
          </a:xfrm>
          <a:prstGeom prst="circularArrow">
            <a:avLst>
              <a:gd name="adj1" fmla="val 12500"/>
              <a:gd name="adj2" fmla="val 1142319"/>
              <a:gd name="adj3" fmla="val 20457681"/>
              <a:gd name="adj4" fmla="val 2875315"/>
              <a:gd name="adj5" fmla="val 12500"/>
            </a:avLst>
          </a:prstGeom>
          <a:blipFill dpi="0" rotWithShape="1">
            <a:blip r:embed="rId3" cstate="print">
              <a:extLst>
                <a:ext uri="{28A0092B-C50C-407E-A947-70E740481C1C}">
                  <a14:useLocalDpi xmlns="" xmlns:a14="http://schemas.microsoft.com/office/drawing/2010/main" val="0"/>
                </a:ext>
              </a:extLst>
            </a:blip>
            <a:srcRect/>
            <a:stretch>
              <a:fillRect/>
            </a:stretch>
          </a:blip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zh-CN" altLang="zh-CN" sz="1600" dirty="0" smtClean="0"/>
              <a:t>可用性测试</a:t>
            </a:r>
            <a:endParaRPr lang="zh-CN" altLang="en-US" sz="1500" dirty="0">
              <a:solidFill>
                <a:schemeClr val="bg1"/>
              </a:solidFill>
              <a:cs typeface="+mn-ea"/>
              <a:sym typeface="+mn-lt"/>
            </a:endParaRPr>
          </a:p>
        </p:txBody>
      </p:sp>
      <p:sp>
        <p:nvSpPr>
          <p:cNvPr id="7" name="TextBox 31"/>
          <p:cNvSpPr txBox="1"/>
          <p:nvPr/>
        </p:nvSpPr>
        <p:spPr>
          <a:xfrm>
            <a:off x="1528763" y="2675573"/>
            <a:ext cx="1409700" cy="1657313"/>
          </a:xfrm>
          <a:prstGeom prst="rect">
            <a:avLst/>
          </a:prstGeom>
          <a:noFill/>
        </p:spPr>
        <p:txBody>
          <a:bodyPr lIns="68580" tIns="34290" rIns="68580" bIns="34290">
            <a:spAutoFit/>
          </a:bodyPr>
          <a:lstStyle/>
          <a:p>
            <a:pPr eaLnBrk="1" fontAlgn="auto" hangingPunct="1">
              <a:lnSpc>
                <a:spcPct val="150000"/>
              </a:lnSpc>
              <a:spcBef>
                <a:spcPts val="0"/>
              </a:spcBef>
              <a:spcAft>
                <a:spcPts val="0"/>
              </a:spcAft>
              <a:defRPr/>
            </a:pPr>
            <a:r>
              <a:rPr lang="zh-CN" altLang="zh-CN" sz="1000" dirty="0" smtClean="0">
                <a:latin typeface="宋体" pitchFamily="2" charset="-122"/>
                <a:ea typeface="宋体" pitchFamily="2" charset="-122"/>
              </a:rPr>
              <a:t>可用性测试是对“用户友好性”的测试。显然这是主观的，且将取决于目标最终用户或客户。用户面谈、调查、用户对话的录象和其他一些技术都可使用</a:t>
            </a:r>
            <a:endParaRPr lang="en-US" altLang="zh-CN" sz="1000" dirty="0">
              <a:solidFill>
                <a:schemeClr val="bg1">
                  <a:lumMod val="95000"/>
                </a:schemeClr>
              </a:solidFill>
              <a:latin typeface="宋体" pitchFamily="2" charset="-122"/>
              <a:ea typeface="宋体" pitchFamily="2" charset="-122"/>
              <a:cs typeface="+mn-ea"/>
              <a:sym typeface="+mn-lt"/>
            </a:endParaRPr>
          </a:p>
        </p:txBody>
      </p:sp>
      <p:sp>
        <p:nvSpPr>
          <p:cNvPr id="8" name="环形箭头 7"/>
          <p:cNvSpPr/>
          <p:nvPr/>
        </p:nvSpPr>
        <p:spPr>
          <a:xfrm flipH="1">
            <a:off x="3141663" y="835343"/>
            <a:ext cx="1277937" cy="1277937"/>
          </a:xfrm>
          <a:prstGeom prst="circularArrow">
            <a:avLst>
              <a:gd name="adj1" fmla="val 12500"/>
              <a:gd name="adj2" fmla="val 1142319"/>
              <a:gd name="adj3" fmla="val 20457681"/>
              <a:gd name="adj4" fmla="val 2875315"/>
              <a:gd name="adj5" fmla="val 12500"/>
            </a:avLst>
          </a:prstGeom>
          <a:blipFill dpi="0" rotWithShape="1">
            <a:blip r:embed="rId4" cstate="print">
              <a:extLst>
                <a:ext uri="{28A0092B-C50C-407E-A947-70E740481C1C}">
                  <a14:useLocalDpi xmlns="" xmlns:a14="http://schemas.microsoft.com/office/drawing/2010/main" val="0"/>
                </a:ext>
              </a:extLst>
            </a:blip>
            <a:srcRect/>
            <a:stretch>
              <a:fillRect/>
            </a:stretch>
          </a:blipFill>
          <a:ln w="12700">
            <a:noFill/>
            <a:miter lim="800000"/>
          </a:ln>
          <a:effectLst/>
        </p:spPr>
        <p:txBody>
          <a:bodyPr wrap="none" lIns="68580" tIns="34290" rIns="68580" bIns="34290" anchor="ctr"/>
          <a:lstStyle/>
          <a:p>
            <a:pPr algn="ctr" eaLnBrk="1" fontAlgn="auto" hangingPunct="1">
              <a:spcBef>
                <a:spcPts val="0"/>
              </a:spcBef>
              <a:spcAft>
                <a:spcPts val="0"/>
              </a:spcAft>
              <a:defRPr/>
            </a:pPr>
            <a:r>
              <a:rPr lang="zh-CN" altLang="zh-CN" sz="1600" dirty="0" smtClean="0">
                <a:solidFill>
                  <a:schemeClr val="bg1"/>
                </a:solidFill>
                <a:latin typeface="+mn-ea"/>
                <a:ea typeface="+mn-ea"/>
              </a:rPr>
              <a:t>压力测</a:t>
            </a:r>
            <a:endParaRPr lang="en-US" altLang="zh-CN" sz="1600" dirty="0" smtClean="0">
              <a:solidFill>
                <a:schemeClr val="bg1"/>
              </a:solidFill>
              <a:latin typeface="+mn-ea"/>
              <a:ea typeface="+mn-ea"/>
            </a:endParaRPr>
          </a:p>
          <a:p>
            <a:pPr algn="ctr" eaLnBrk="1" fontAlgn="auto" hangingPunct="1">
              <a:spcBef>
                <a:spcPts val="0"/>
              </a:spcBef>
              <a:spcAft>
                <a:spcPts val="0"/>
              </a:spcAft>
              <a:defRPr/>
            </a:pPr>
            <a:r>
              <a:rPr lang="zh-CN" altLang="zh-CN" sz="1600" dirty="0" smtClean="0">
                <a:solidFill>
                  <a:schemeClr val="bg1"/>
                </a:solidFill>
                <a:latin typeface="+mn-ea"/>
                <a:ea typeface="+mn-ea"/>
              </a:rPr>
              <a:t>试</a:t>
            </a:r>
            <a:endParaRPr lang="zh-CN" altLang="en-US" sz="1600" b="1" dirty="0">
              <a:solidFill>
                <a:schemeClr val="bg1"/>
              </a:solidFill>
              <a:latin typeface="+mn-ea"/>
              <a:ea typeface="+mn-ea"/>
              <a:cs typeface="+mn-ea"/>
              <a:sym typeface="+mn-lt"/>
            </a:endParaRPr>
          </a:p>
        </p:txBody>
      </p:sp>
      <p:sp>
        <p:nvSpPr>
          <p:cNvPr id="9" name="TextBox 31"/>
          <p:cNvSpPr txBox="1"/>
          <p:nvPr/>
        </p:nvSpPr>
        <p:spPr>
          <a:xfrm>
            <a:off x="3079433" y="2535094"/>
            <a:ext cx="1408112" cy="2608406"/>
          </a:xfrm>
          <a:prstGeom prst="rect">
            <a:avLst/>
          </a:prstGeom>
          <a:noFill/>
        </p:spPr>
        <p:txBody>
          <a:bodyPr lIns="68580" tIns="34290" rIns="68580" bIns="34290">
            <a:spAutoFit/>
          </a:bodyPr>
          <a:lstStyle/>
          <a:p>
            <a:pPr eaLnBrk="1" fontAlgn="auto" hangingPunct="1">
              <a:lnSpc>
                <a:spcPct val="150000"/>
              </a:lnSpc>
              <a:spcBef>
                <a:spcPts val="0"/>
              </a:spcBef>
              <a:spcAft>
                <a:spcPts val="0"/>
              </a:spcAft>
              <a:defRPr/>
            </a:pPr>
            <a:r>
              <a:rPr lang="zh-CN" altLang="zh-CN" sz="1000" dirty="0" smtClean="0">
                <a:latin typeface="宋体" pitchFamily="2" charset="-122"/>
                <a:ea typeface="宋体" pitchFamily="2" charset="-122"/>
              </a:rPr>
              <a:t>压力测试是一种基本的质量保证行为，它是每个重要软件测试工作的一部分。压力测试是在计算机数量较少或系统资源匮乏的条件下运行测试。通常要进行压力测试的资源包括内部内存、</a:t>
            </a:r>
            <a:r>
              <a:rPr lang="en-US" altLang="zh-CN" sz="1000" dirty="0" smtClean="0">
                <a:latin typeface="宋体" pitchFamily="2" charset="-122"/>
                <a:ea typeface="宋体" pitchFamily="2" charset="-122"/>
              </a:rPr>
              <a:t>CPU </a:t>
            </a:r>
            <a:r>
              <a:rPr lang="zh-CN" altLang="zh-CN" sz="1000" dirty="0" smtClean="0">
                <a:latin typeface="宋体" pitchFamily="2" charset="-122"/>
                <a:ea typeface="宋体" pitchFamily="2" charset="-122"/>
              </a:rPr>
              <a:t>可用性、磁盘空间和网络带宽等。一般用并发来做压力测试。</a:t>
            </a:r>
            <a:endParaRPr lang="zh-CN" altLang="en-US" sz="1000" dirty="0">
              <a:latin typeface="宋体" pitchFamily="2" charset="-122"/>
              <a:ea typeface="宋体" pitchFamily="2" charset="-122"/>
              <a:cs typeface="+mn-ea"/>
              <a:sym typeface="+mn-lt"/>
            </a:endParaRPr>
          </a:p>
        </p:txBody>
      </p:sp>
      <p:sp>
        <p:nvSpPr>
          <p:cNvPr id="10" name="环形箭头 9"/>
          <p:cNvSpPr/>
          <p:nvPr/>
        </p:nvSpPr>
        <p:spPr>
          <a:xfrm flipH="1">
            <a:off x="4712653" y="835343"/>
            <a:ext cx="1276350" cy="1277937"/>
          </a:xfrm>
          <a:prstGeom prst="circularArrow">
            <a:avLst>
              <a:gd name="adj1" fmla="val 12500"/>
              <a:gd name="adj2" fmla="val 1142319"/>
              <a:gd name="adj3" fmla="val 20457681"/>
              <a:gd name="adj4" fmla="val 2875315"/>
              <a:gd name="adj5" fmla="val 12500"/>
            </a:avLst>
          </a:prstGeom>
          <a:blipFill dpi="0" rotWithShape="1">
            <a:blip r:embed="rId5" cstate="print">
              <a:extLst>
                <a:ext uri="{28A0092B-C50C-407E-A947-70E740481C1C}">
                  <a14:useLocalDpi xmlns="" xmlns:a14="http://schemas.microsoft.com/office/drawing/2010/main" val="0"/>
                </a:ext>
              </a:extLst>
            </a:blip>
            <a:srcRect/>
            <a:stretch>
              <a:fillRect/>
            </a:stretch>
          </a:blip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zh-CN" altLang="zh-CN" sz="1600" dirty="0" smtClean="0"/>
              <a:t>负载测试</a:t>
            </a:r>
            <a:endParaRPr lang="zh-CN" altLang="en-US" sz="1500" dirty="0">
              <a:solidFill>
                <a:schemeClr val="bg1"/>
              </a:solidFill>
              <a:cs typeface="+mn-ea"/>
              <a:sym typeface="+mn-lt"/>
            </a:endParaRPr>
          </a:p>
        </p:txBody>
      </p:sp>
      <p:sp>
        <p:nvSpPr>
          <p:cNvPr id="11" name="TextBox 31"/>
          <p:cNvSpPr txBox="1"/>
          <p:nvPr/>
        </p:nvSpPr>
        <p:spPr>
          <a:xfrm>
            <a:off x="4709795" y="2472373"/>
            <a:ext cx="1409700" cy="2060885"/>
          </a:xfrm>
          <a:prstGeom prst="rect">
            <a:avLst/>
          </a:prstGeom>
          <a:noFill/>
        </p:spPr>
        <p:txBody>
          <a:bodyPr lIns="68580" tIns="34290" rIns="68580" bIns="34290">
            <a:spAutoFit/>
          </a:bodyPr>
          <a:lstStyle/>
          <a:p>
            <a:pPr eaLnBrk="1" fontAlgn="auto" hangingPunct="1">
              <a:lnSpc>
                <a:spcPct val="150000"/>
              </a:lnSpc>
              <a:spcBef>
                <a:spcPts val="0"/>
              </a:spcBef>
              <a:spcAft>
                <a:spcPts val="0"/>
              </a:spcAft>
              <a:defRPr/>
            </a:pPr>
            <a:r>
              <a:rPr lang="zh-CN" altLang="zh-CN" sz="1100" dirty="0" smtClean="0">
                <a:latin typeface="宋体" pitchFamily="2" charset="-122"/>
                <a:ea typeface="宋体" pitchFamily="2" charset="-122"/>
              </a:rPr>
              <a:t>负载测试是测试一个应用在重负荷下的表现。例如测试一个</a:t>
            </a:r>
            <a:r>
              <a:rPr lang="en-US" altLang="zh-CN" sz="1100" dirty="0" smtClean="0">
                <a:latin typeface="宋体" pitchFamily="2" charset="-122"/>
                <a:ea typeface="宋体" pitchFamily="2" charset="-122"/>
              </a:rPr>
              <a:t> Web </a:t>
            </a:r>
            <a:r>
              <a:rPr lang="zh-CN" altLang="zh-CN" sz="1100" dirty="0" smtClean="0">
                <a:latin typeface="宋体" pitchFamily="2" charset="-122"/>
                <a:ea typeface="宋体" pitchFamily="2" charset="-122"/>
              </a:rPr>
              <a:t>站点在大量的负荷下，何时系统的响应会退化或失败，以发现设计上的错误或验证系统的负载能力</a:t>
            </a:r>
            <a:endParaRPr lang="zh-CN" altLang="en-US" sz="1100" dirty="0">
              <a:latin typeface="宋体" pitchFamily="2" charset="-122"/>
              <a:ea typeface="宋体" pitchFamily="2" charset="-122"/>
              <a:cs typeface="+mn-ea"/>
              <a:sym typeface="+mn-lt"/>
            </a:endParaRPr>
          </a:p>
        </p:txBody>
      </p:sp>
      <p:sp>
        <p:nvSpPr>
          <p:cNvPr id="12" name="环形箭头 11"/>
          <p:cNvSpPr/>
          <p:nvPr/>
        </p:nvSpPr>
        <p:spPr>
          <a:xfrm flipH="1">
            <a:off x="6292215" y="886143"/>
            <a:ext cx="1277938" cy="1277937"/>
          </a:xfrm>
          <a:prstGeom prst="circularArrow">
            <a:avLst>
              <a:gd name="adj1" fmla="val 12500"/>
              <a:gd name="adj2" fmla="val 1142319"/>
              <a:gd name="adj3" fmla="val 20457681"/>
              <a:gd name="adj4" fmla="val 2875315"/>
              <a:gd name="adj5" fmla="val 12500"/>
            </a:avLst>
          </a:prstGeom>
          <a:blipFill dpi="0" rotWithShape="1">
            <a:blip r:embed="rId6" cstate="print">
              <a:extLst>
                <a:ext uri="{28A0092B-C50C-407E-A947-70E740481C1C}">
                  <a14:useLocalDpi xmlns="" xmlns:a14="http://schemas.microsoft.com/office/drawing/2010/main" val="0"/>
                </a:ext>
              </a:extLst>
            </a:blip>
            <a:srcRect/>
            <a:stretch>
              <a:fillRect/>
            </a:stretch>
          </a:blip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zh-CN" altLang="zh-CN" sz="1600" dirty="0" smtClean="0"/>
              <a:t>健全测试</a:t>
            </a:r>
            <a:endParaRPr lang="zh-CN" altLang="en-US" sz="1500" dirty="0">
              <a:solidFill>
                <a:schemeClr val="bg1"/>
              </a:solidFill>
              <a:cs typeface="+mn-ea"/>
              <a:sym typeface="+mn-lt"/>
            </a:endParaRPr>
          </a:p>
        </p:txBody>
      </p:sp>
      <p:sp>
        <p:nvSpPr>
          <p:cNvPr id="13" name="TextBox 31"/>
          <p:cNvSpPr txBox="1"/>
          <p:nvPr/>
        </p:nvSpPr>
        <p:spPr>
          <a:xfrm>
            <a:off x="6240145" y="2756853"/>
            <a:ext cx="1409700" cy="1931298"/>
          </a:xfrm>
          <a:prstGeom prst="rect">
            <a:avLst/>
          </a:prstGeom>
          <a:noFill/>
        </p:spPr>
        <p:txBody>
          <a:bodyPr lIns="68580" tIns="34290" rIns="68580" bIns="34290">
            <a:spAutoFit/>
          </a:bodyPr>
          <a:lstStyle/>
          <a:p>
            <a:r>
              <a:rPr lang="zh-CN" altLang="zh-CN" sz="1100" dirty="0" smtClean="0">
                <a:latin typeface="宋体" pitchFamily="2" charset="-122"/>
                <a:ea typeface="宋体" pitchFamily="2" charset="-122"/>
              </a:rPr>
              <a:t>健全测试是指一个初始化的测试工作，以决定一个新的软件版本测试是否足以执行下一步大的测试能力。例如，如果一个新版软件每</a:t>
            </a:r>
            <a:r>
              <a:rPr lang="en-US" altLang="zh-CN" sz="1100" dirty="0" smtClean="0">
                <a:latin typeface="宋体" pitchFamily="2" charset="-122"/>
                <a:ea typeface="宋体" pitchFamily="2" charset="-122"/>
              </a:rPr>
              <a:t>5</a:t>
            </a:r>
            <a:r>
              <a:rPr lang="zh-CN" altLang="zh-CN" sz="1100" dirty="0" smtClean="0">
                <a:latin typeface="宋体" pitchFamily="2" charset="-122"/>
                <a:ea typeface="宋体" pitchFamily="2" charset="-122"/>
              </a:rPr>
              <a:t>分钟与系统冲突，使系统陷于泥潭，说明该软件不够“健全”，不具备进一步测试的条件。</a:t>
            </a:r>
            <a:endParaRPr lang="zh-CN" altLang="zh-CN" sz="1100" dirty="0">
              <a:latin typeface="宋体" pitchFamily="2" charset="-122"/>
              <a:ea typeface="宋体" pitchFamily="2" charset="-122"/>
            </a:endParaRPr>
          </a:p>
        </p:txBody>
      </p:sp>
      <p:pic>
        <p:nvPicPr>
          <p:cNvPr id="49166" name="图片 13"/>
          <p:cNvPicPr>
            <a:picLocks noChangeAspect="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文本框 14"/>
          <p:cNvSpPr txBox="1"/>
          <p:nvPr/>
        </p:nvSpPr>
        <p:spPr>
          <a:xfrm>
            <a:off x="411163" y="384175"/>
            <a:ext cx="1760537" cy="307975"/>
          </a:xfrm>
          <a:prstGeom prst="rect">
            <a:avLst/>
          </a:prstGeom>
          <a:noFill/>
        </p:spPr>
        <p:txBody>
          <a:bodyPr>
            <a:spAutoFit/>
          </a:bodyPr>
          <a:lstStyle/>
          <a:p>
            <a:pPr eaLnBrk="1" fontAlgn="auto" hangingPunct="1">
              <a:spcBef>
                <a:spcPts val="0"/>
              </a:spcBef>
              <a:spcAft>
                <a:spcPts val="0"/>
              </a:spcAft>
              <a:defRPr/>
            </a:pPr>
            <a:r>
              <a:rPr lang="zh-CN" altLang="en-US" sz="1400" dirty="0" smtClean="0">
                <a:solidFill>
                  <a:schemeClr val="bg1">
                    <a:lumMod val="95000"/>
                  </a:schemeClr>
                </a:solidFill>
                <a:latin typeface="+mn-lt"/>
                <a:ea typeface="+mn-ea"/>
                <a:cs typeface="+mn-ea"/>
                <a:sym typeface="+mn-lt"/>
              </a:rPr>
              <a:t>系统测试方法</a:t>
            </a:r>
            <a:endParaRPr lang="zh-CN" altLang="en-US" sz="1400" dirty="0">
              <a:solidFill>
                <a:schemeClr val="bg1">
                  <a:lumMod val="95000"/>
                </a:schemeClr>
              </a:solidFill>
              <a:latin typeface="+mn-lt"/>
              <a:ea typeface="+mn-ea"/>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advTm="0">
        <p14:flash/>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par>
                                <p:cTn id="26" presetID="22" presetClass="entr" presetSubtype="1"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par>
                                <p:cTn id="29" presetID="22" presetClass="entr" presetSubtype="1"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par>
                                <p:cTn id="32" presetID="22" presetClass="entr" presetSubtype="1"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up)">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strips(downRight)">
                                      <p:cBhvr>
                                        <p:cTn id="39" dur="500"/>
                                        <p:tgtEl>
                                          <p:spTgt spid="7"/>
                                        </p:tgtEl>
                                      </p:cBhvr>
                                    </p:animEffect>
                                  </p:childTnLst>
                                </p:cTn>
                              </p:par>
                              <p:par>
                                <p:cTn id="40" presetID="18" presetClass="entr" presetSubtype="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trips(downRight)">
                                      <p:cBhvr>
                                        <p:cTn id="42" dur="500"/>
                                        <p:tgtEl>
                                          <p:spTgt spid="9"/>
                                        </p:tgtEl>
                                      </p:cBhvr>
                                    </p:animEffect>
                                  </p:childTnLst>
                                </p:cTn>
                              </p:par>
                              <p:par>
                                <p:cTn id="43" presetID="18" presetClass="entr" presetSubtype="6"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strips(downRight)">
                                      <p:cBhvr>
                                        <p:cTn id="45" dur="500"/>
                                        <p:tgtEl>
                                          <p:spTgt spid="11"/>
                                        </p:tgtEl>
                                      </p:cBhvr>
                                    </p:animEffect>
                                  </p:childTnLst>
                                </p:cTn>
                              </p:par>
                              <p:par>
                                <p:cTn id="46" presetID="18" presetClass="entr" presetSubtype="6"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strips(downRight)">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12" grpId="0" animBg="1"/>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等腰三角形 36"/>
          <p:cNvSpPr/>
          <p:nvPr/>
        </p:nvSpPr>
        <p:spPr>
          <a:xfrm>
            <a:off x="3878263" y="1122363"/>
            <a:ext cx="1374775" cy="1201737"/>
          </a:xfrm>
          <a:custGeom>
            <a:avLst/>
            <a:gdLst>
              <a:gd name="connsiteX0" fmla="*/ 0 w 1944216"/>
              <a:gd name="connsiteY0" fmla="*/ 1676048 h 1676048"/>
              <a:gd name="connsiteX1" fmla="*/ 972108 w 1944216"/>
              <a:gd name="connsiteY1" fmla="*/ 0 h 1676048"/>
              <a:gd name="connsiteX2" fmla="*/ 1944216 w 1944216"/>
              <a:gd name="connsiteY2" fmla="*/ 1676048 h 1676048"/>
              <a:gd name="connsiteX3" fmla="*/ 0 w 1944216"/>
              <a:gd name="connsiteY3" fmla="*/ 1676048 h 1676048"/>
              <a:gd name="connsiteX0-1" fmla="*/ 1944216 w 2035656"/>
              <a:gd name="connsiteY0-2" fmla="*/ 1676048 h 1767488"/>
              <a:gd name="connsiteX1-3" fmla="*/ 0 w 2035656"/>
              <a:gd name="connsiteY1-4" fmla="*/ 1676048 h 1767488"/>
              <a:gd name="connsiteX2-5" fmla="*/ 972108 w 2035656"/>
              <a:gd name="connsiteY2-6" fmla="*/ 0 h 1767488"/>
              <a:gd name="connsiteX3-7" fmla="*/ 2035656 w 2035656"/>
              <a:gd name="connsiteY3-8" fmla="*/ 1767488 h 1767488"/>
              <a:gd name="connsiteX0-9" fmla="*/ 0 w 2035656"/>
              <a:gd name="connsiteY0-10" fmla="*/ 1676048 h 1767488"/>
              <a:gd name="connsiteX1-11" fmla="*/ 972108 w 2035656"/>
              <a:gd name="connsiteY1-12" fmla="*/ 0 h 1767488"/>
              <a:gd name="connsiteX2-13" fmla="*/ 2035656 w 2035656"/>
              <a:gd name="connsiteY2-14" fmla="*/ 1767488 h 1767488"/>
              <a:gd name="connsiteX0-15" fmla="*/ 0 w 2000932"/>
              <a:gd name="connsiteY0-16" fmla="*/ 1676048 h 1709614"/>
              <a:gd name="connsiteX1-17" fmla="*/ 972108 w 2000932"/>
              <a:gd name="connsiteY1-18" fmla="*/ 0 h 1709614"/>
              <a:gd name="connsiteX2-19" fmla="*/ 2000932 w 2000932"/>
              <a:gd name="connsiteY2-20" fmla="*/ 1709614 h 1709614"/>
              <a:gd name="connsiteX0-21" fmla="*/ 0 w 1966208"/>
              <a:gd name="connsiteY0-22" fmla="*/ 1676048 h 1676048"/>
              <a:gd name="connsiteX1-23" fmla="*/ 972108 w 1966208"/>
              <a:gd name="connsiteY1-24" fmla="*/ 0 h 1676048"/>
              <a:gd name="connsiteX2-25" fmla="*/ 1966208 w 1966208"/>
              <a:gd name="connsiteY2-26" fmla="*/ 1628591 h 1676048"/>
              <a:gd name="connsiteX0-27" fmla="*/ 0 w 2024082"/>
              <a:gd name="connsiteY0-28" fmla="*/ 1676048 h 1698039"/>
              <a:gd name="connsiteX1-29" fmla="*/ 972108 w 2024082"/>
              <a:gd name="connsiteY1-30" fmla="*/ 0 h 1698039"/>
              <a:gd name="connsiteX2-31" fmla="*/ 2024082 w 2024082"/>
              <a:gd name="connsiteY2-32" fmla="*/ 1698039 h 1698039"/>
              <a:gd name="connsiteX0-33" fmla="*/ 0 w 1942196"/>
              <a:gd name="connsiteY0-34" fmla="*/ 1676048 h 1698039"/>
              <a:gd name="connsiteX1-35" fmla="*/ 972108 w 1942196"/>
              <a:gd name="connsiteY1-36" fmla="*/ 0 h 1698039"/>
              <a:gd name="connsiteX2-37" fmla="*/ 1942196 w 1942196"/>
              <a:gd name="connsiteY2-38" fmla="*/ 1698039 h 1698039"/>
            </a:gdLst>
            <a:ahLst/>
            <a:cxnLst>
              <a:cxn ang="0">
                <a:pos x="connsiteX0-1" y="connsiteY0-2"/>
              </a:cxn>
              <a:cxn ang="0">
                <a:pos x="connsiteX1-3" y="connsiteY1-4"/>
              </a:cxn>
              <a:cxn ang="0">
                <a:pos x="connsiteX2-5" y="connsiteY2-6"/>
              </a:cxn>
            </a:cxnLst>
            <a:rect l="l" t="t" r="r" b="b"/>
            <a:pathLst>
              <a:path w="1942196" h="1698039">
                <a:moveTo>
                  <a:pt x="0" y="1676048"/>
                </a:moveTo>
                <a:lnTo>
                  <a:pt x="972108" y="0"/>
                </a:lnTo>
                <a:cubicBezTo>
                  <a:pt x="1296144" y="558683"/>
                  <a:pt x="1942196" y="1698039"/>
                  <a:pt x="1942196" y="1698039"/>
                </a:cubicBezTo>
              </a:path>
            </a:pathLst>
          </a:custGeom>
          <a:noFill/>
          <a:ln w="101600">
            <a:solidFill>
              <a:srgbClr val="FBAA67"/>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cs typeface="+mn-ea"/>
              <a:sym typeface="+mn-lt"/>
            </a:endParaRPr>
          </a:p>
        </p:txBody>
      </p:sp>
      <p:sp>
        <p:nvSpPr>
          <p:cNvPr id="8" name="等腰三角形 36"/>
          <p:cNvSpPr/>
          <p:nvPr/>
        </p:nvSpPr>
        <p:spPr>
          <a:xfrm rot="7176392">
            <a:off x="4723606" y="2607469"/>
            <a:ext cx="1374775" cy="1201738"/>
          </a:xfrm>
          <a:custGeom>
            <a:avLst/>
            <a:gdLst>
              <a:gd name="connsiteX0" fmla="*/ 0 w 1944216"/>
              <a:gd name="connsiteY0" fmla="*/ 1676048 h 1676048"/>
              <a:gd name="connsiteX1" fmla="*/ 972108 w 1944216"/>
              <a:gd name="connsiteY1" fmla="*/ 0 h 1676048"/>
              <a:gd name="connsiteX2" fmla="*/ 1944216 w 1944216"/>
              <a:gd name="connsiteY2" fmla="*/ 1676048 h 1676048"/>
              <a:gd name="connsiteX3" fmla="*/ 0 w 1944216"/>
              <a:gd name="connsiteY3" fmla="*/ 1676048 h 1676048"/>
              <a:gd name="connsiteX0-1" fmla="*/ 1944216 w 2035656"/>
              <a:gd name="connsiteY0-2" fmla="*/ 1676048 h 1767488"/>
              <a:gd name="connsiteX1-3" fmla="*/ 0 w 2035656"/>
              <a:gd name="connsiteY1-4" fmla="*/ 1676048 h 1767488"/>
              <a:gd name="connsiteX2-5" fmla="*/ 972108 w 2035656"/>
              <a:gd name="connsiteY2-6" fmla="*/ 0 h 1767488"/>
              <a:gd name="connsiteX3-7" fmla="*/ 2035656 w 2035656"/>
              <a:gd name="connsiteY3-8" fmla="*/ 1767488 h 1767488"/>
              <a:gd name="connsiteX0-9" fmla="*/ 0 w 2035656"/>
              <a:gd name="connsiteY0-10" fmla="*/ 1676048 h 1767488"/>
              <a:gd name="connsiteX1-11" fmla="*/ 972108 w 2035656"/>
              <a:gd name="connsiteY1-12" fmla="*/ 0 h 1767488"/>
              <a:gd name="connsiteX2-13" fmla="*/ 2035656 w 2035656"/>
              <a:gd name="connsiteY2-14" fmla="*/ 1767488 h 1767488"/>
              <a:gd name="connsiteX0-15" fmla="*/ 0 w 2000932"/>
              <a:gd name="connsiteY0-16" fmla="*/ 1676048 h 1709614"/>
              <a:gd name="connsiteX1-17" fmla="*/ 972108 w 2000932"/>
              <a:gd name="connsiteY1-18" fmla="*/ 0 h 1709614"/>
              <a:gd name="connsiteX2-19" fmla="*/ 2000932 w 2000932"/>
              <a:gd name="connsiteY2-20" fmla="*/ 1709614 h 1709614"/>
              <a:gd name="connsiteX0-21" fmla="*/ 0 w 1966208"/>
              <a:gd name="connsiteY0-22" fmla="*/ 1676048 h 1676048"/>
              <a:gd name="connsiteX1-23" fmla="*/ 972108 w 1966208"/>
              <a:gd name="connsiteY1-24" fmla="*/ 0 h 1676048"/>
              <a:gd name="connsiteX2-25" fmla="*/ 1966208 w 1966208"/>
              <a:gd name="connsiteY2-26" fmla="*/ 1628591 h 1676048"/>
              <a:gd name="connsiteX0-27" fmla="*/ 0 w 2024082"/>
              <a:gd name="connsiteY0-28" fmla="*/ 1676048 h 1698039"/>
              <a:gd name="connsiteX1-29" fmla="*/ 972108 w 2024082"/>
              <a:gd name="connsiteY1-30" fmla="*/ 0 h 1698039"/>
              <a:gd name="connsiteX2-31" fmla="*/ 2024082 w 2024082"/>
              <a:gd name="connsiteY2-32" fmla="*/ 1698039 h 1698039"/>
              <a:gd name="connsiteX0-33" fmla="*/ 0 w 1942196"/>
              <a:gd name="connsiteY0-34" fmla="*/ 1676048 h 1698039"/>
              <a:gd name="connsiteX1-35" fmla="*/ 972108 w 1942196"/>
              <a:gd name="connsiteY1-36" fmla="*/ 0 h 1698039"/>
              <a:gd name="connsiteX2-37" fmla="*/ 1942196 w 1942196"/>
              <a:gd name="connsiteY2-38" fmla="*/ 1698039 h 1698039"/>
            </a:gdLst>
            <a:ahLst/>
            <a:cxnLst>
              <a:cxn ang="0">
                <a:pos x="connsiteX0-1" y="connsiteY0-2"/>
              </a:cxn>
              <a:cxn ang="0">
                <a:pos x="connsiteX1-3" y="connsiteY1-4"/>
              </a:cxn>
              <a:cxn ang="0">
                <a:pos x="connsiteX2-5" y="connsiteY2-6"/>
              </a:cxn>
            </a:cxnLst>
            <a:rect l="l" t="t" r="r" b="b"/>
            <a:pathLst>
              <a:path w="1942196" h="1698039">
                <a:moveTo>
                  <a:pt x="0" y="1676048"/>
                </a:moveTo>
                <a:lnTo>
                  <a:pt x="972108" y="0"/>
                </a:lnTo>
                <a:cubicBezTo>
                  <a:pt x="1296144" y="558683"/>
                  <a:pt x="1942196" y="1698039"/>
                  <a:pt x="1942196" y="1698039"/>
                </a:cubicBezTo>
              </a:path>
            </a:pathLst>
          </a:custGeom>
          <a:noFill/>
          <a:ln w="101600">
            <a:solidFill>
              <a:srgbClr val="95D4F6">
                <a:alpha val="80000"/>
              </a:srgb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cs typeface="+mn-ea"/>
              <a:sym typeface="+mn-lt"/>
            </a:endParaRPr>
          </a:p>
        </p:txBody>
      </p:sp>
      <p:sp>
        <p:nvSpPr>
          <p:cNvPr id="9" name="等腰三角形 36"/>
          <p:cNvSpPr/>
          <p:nvPr/>
        </p:nvSpPr>
        <p:spPr>
          <a:xfrm rot="14423608" flipH="1">
            <a:off x="2982119" y="2624932"/>
            <a:ext cx="1374775" cy="1201737"/>
          </a:xfrm>
          <a:custGeom>
            <a:avLst/>
            <a:gdLst>
              <a:gd name="connsiteX0" fmla="*/ 0 w 1944216"/>
              <a:gd name="connsiteY0" fmla="*/ 1676048 h 1676048"/>
              <a:gd name="connsiteX1" fmla="*/ 972108 w 1944216"/>
              <a:gd name="connsiteY1" fmla="*/ 0 h 1676048"/>
              <a:gd name="connsiteX2" fmla="*/ 1944216 w 1944216"/>
              <a:gd name="connsiteY2" fmla="*/ 1676048 h 1676048"/>
              <a:gd name="connsiteX3" fmla="*/ 0 w 1944216"/>
              <a:gd name="connsiteY3" fmla="*/ 1676048 h 1676048"/>
              <a:gd name="connsiteX0-1" fmla="*/ 1944216 w 2035656"/>
              <a:gd name="connsiteY0-2" fmla="*/ 1676048 h 1767488"/>
              <a:gd name="connsiteX1-3" fmla="*/ 0 w 2035656"/>
              <a:gd name="connsiteY1-4" fmla="*/ 1676048 h 1767488"/>
              <a:gd name="connsiteX2-5" fmla="*/ 972108 w 2035656"/>
              <a:gd name="connsiteY2-6" fmla="*/ 0 h 1767488"/>
              <a:gd name="connsiteX3-7" fmla="*/ 2035656 w 2035656"/>
              <a:gd name="connsiteY3-8" fmla="*/ 1767488 h 1767488"/>
              <a:gd name="connsiteX0-9" fmla="*/ 0 w 2035656"/>
              <a:gd name="connsiteY0-10" fmla="*/ 1676048 h 1767488"/>
              <a:gd name="connsiteX1-11" fmla="*/ 972108 w 2035656"/>
              <a:gd name="connsiteY1-12" fmla="*/ 0 h 1767488"/>
              <a:gd name="connsiteX2-13" fmla="*/ 2035656 w 2035656"/>
              <a:gd name="connsiteY2-14" fmla="*/ 1767488 h 1767488"/>
              <a:gd name="connsiteX0-15" fmla="*/ 0 w 2000932"/>
              <a:gd name="connsiteY0-16" fmla="*/ 1676048 h 1709614"/>
              <a:gd name="connsiteX1-17" fmla="*/ 972108 w 2000932"/>
              <a:gd name="connsiteY1-18" fmla="*/ 0 h 1709614"/>
              <a:gd name="connsiteX2-19" fmla="*/ 2000932 w 2000932"/>
              <a:gd name="connsiteY2-20" fmla="*/ 1709614 h 1709614"/>
              <a:gd name="connsiteX0-21" fmla="*/ 0 w 1966208"/>
              <a:gd name="connsiteY0-22" fmla="*/ 1676048 h 1676048"/>
              <a:gd name="connsiteX1-23" fmla="*/ 972108 w 1966208"/>
              <a:gd name="connsiteY1-24" fmla="*/ 0 h 1676048"/>
              <a:gd name="connsiteX2-25" fmla="*/ 1966208 w 1966208"/>
              <a:gd name="connsiteY2-26" fmla="*/ 1628591 h 1676048"/>
              <a:gd name="connsiteX0-27" fmla="*/ 0 w 2024082"/>
              <a:gd name="connsiteY0-28" fmla="*/ 1676048 h 1698039"/>
              <a:gd name="connsiteX1-29" fmla="*/ 972108 w 2024082"/>
              <a:gd name="connsiteY1-30" fmla="*/ 0 h 1698039"/>
              <a:gd name="connsiteX2-31" fmla="*/ 2024082 w 2024082"/>
              <a:gd name="connsiteY2-32" fmla="*/ 1698039 h 1698039"/>
              <a:gd name="connsiteX0-33" fmla="*/ 0 w 1942196"/>
              <a:gd name="connsiteY0-34" fmla="*/ 1676048 h 1698039"/>
              <a:gd name="connsiteX1-35" fmla="*/ 972108 w 1942196"/>
              <a:gd name="connsiteY1-36" fmla="*/ 0 h 1698039"/>
              <a:gd name="connsiteX2-37" fmla="*/ 1942196 w 1942196"/>
              <a:gd name="connsiteY2-38" fmla="*/ 1698039 h 1698039"/>
            </a:gdLst>
            <a:ahLst/>
            <a:cxnLst>
              <a:cxn ang="0">
                <a:pos x="connsiteX0-1" y="connsiteY0-2"/>
              </a:cxn>
              <a:cxn ang="0">
                <a:pos x="connsiteX1-3" y="connsiteY1-4"/>
              </a:cxn>
              <a:cxn ang="0">
                <a:pos x="connsiteX2-5" y="connsiteY2-6"/>
              </a:cxn>
            </a:cxnLst>
            <a:rect l="l" t="t" r="r" b="b"/>
            <a:pathLst>
              <a:path w="1942196" h="1698039">
                <a:moveTo>
                  <a:pt x="0" y="1676048"/>
                </a:moveTo>
                <a:lnTo>
                  <a:pt x="972108" y="0"/>
                </a:lnTo>
                <a:cubicBezTo>
                  <a:pt x="1296144" y="558683"/>
                  <a:pt x="1942196" y="1698039"/>
                  <a:pt x="1942196" y="1698039"/>
                </a:cubicBezTo>
              </a:path>
            </a:pathLst>
          </a:custGeom>
          <a:noFill/>
          <a:ln w="101600">
            <a:solidFill>
              <a:srgbClr val="F18189">
                <a:alpha val="60000"/>
              </a:srgbClr>
            </a:solidFill>
            <a:headEnd type="triangle"/>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cs typeface="+mn-ea"/>
              <a:sym typeface="+mn-lt"/>
            </a:endParaRPr>
          </a:p>
        </p:txBody>
      </p:sp>
      <p:sp>
        <p:nvSpPr>
          <p:cNvPr id="10" name="TextBox 9"/>
          <p:cNvSpPr txBox="1"/>
          <p:nvPr/>
        </p:nvSpPr>
        <p:spPr>
          <a:xfrm>
            <a:off x="5724525" y="1895475"/>
            <a:ext cx="2579688" cy="1419619"/>
          </a:xfrm>
          <a:prstGeom prst="rect">
            <a:avLst/>
          </a:prstGeom>
          <a:noFill/>
        </p:spPr>
        <p:txBody>
          <a:bodyPr>
            <a:spAutoFit/>
          </a:bodyPr>
          <a:lstStyle/>
          <a:p>
            <a:pPr eaLnBrk="1" fontAlgn="auto" hangingPunct="1">
              <a:lnSpc>
                <a:spcPct val="150000"/>
              </a:lnSpc>
              <a:spcBef>
                <a:spcPts val="0"/>
              </a:spcBef>
              <a:spcAft>
                <a:spcPts val="0"/>
              </a:spcAft>
              <a:defRPr/>
            </a:pPr>
            <a:r>
              <a:rPr lang="en-US" altLang="zh-CN" sz="1350" dirty="0" smtClean="0">
                <a:solidFill>
                  <a:schemeClr val="bg1"/>
                </a:solidFill>
                <a:latin typeface="+mn-lt"/>
                <a:ea typeface="+mn-ea"/>
                <a:cs typeface="+mn-ea"/>
                <a:sym typeface="+mn-lt"/>
              </a:rPr>
              <a:t>02 </a:t>
            </a:r>
            <a:r>
              <a:rPr lang="zh-CN" altLang="en-US" sz="1350" dirty="0" smtClean="0">
                <a:solidFill>
                  <a:schemeClr val="bg1"/>
                </a:solidFill>
                <a:latin typeface="+mn-lt"/>
                <a:ea typeface="+mn-ea"/>
                <a:cs typeface="+mn-ea"/>
                <a:sym typeface="+mn-lt"/>
              </a:rPr>
              <a:t>白盒测试</a:t>
            </a:r>
            <a:endParaRPr lang="en-US" altLang="zh-CN" sz="1350" dirty="0">
              <a:solidFill>
                <a:schemeClr val="bg1"/>
              </a:solidFill>
              <a:latin typeface="+mn-lt"/>
              <a:ea typeface="+mn-ea"/>
              <a:cs typeface="+mn-ea"/>
              <a:sym typeface="+mn-lt"/>
            </a:endParaRPr>
          </a:p>
          <a:p>
            <a:r>
              <a:rPr lang="zh-CN" altLang="zh-CN" sz="1200" dirty="0" smtClean="0">
                <a:solidFill>
                  <a:schemeClr val="bg1"/>
                </a:solidFill>
              </a:rPr>
              <a:t>主要测试系统相关逻辑：</a:t>
            </a:r>
          </a:p>
          <a:p>
            <a:pPr lvl="0"/>
            <a:r>
              <a:rPr lang="en-US" altLang="zh-CN" sz="1200" dirty="0" smtClean="0">
                <a:solidFill>
                  <a:schemeClr val="bg1"/>
                </a:solidFill>
              </a:rPr>
              <a:t>1</a:t>
            </a:r>
            <a:r>
              <a:rPr lang="zh-CN" altLang="en-US" sz="1200" dirty="0" smtClean="0">
                <a:solidFill>
                  <a:schemeClr val="bg1"/>
                </a:solidFill>
              </a:rPr>
              <a:t>，</a:t>
            </a:r>
            <a:r>
              <a:rPr lang="zh-CN" altLang="zh-CN" sz="1200" dirty="0" smtClean="0">
                <a:solidFill>
                  <a:schemeClr val="bg1"/>
                </a:solidFill>
              </a:rPr>
              <a:t>测试登录注册逻辑判断及其跳转问题</a:t>
            </a:r>
          </a:p>
          <a:p>
            <a:pPr lvl="0"/>
            <a:r>
              <a:rPr lang="en-US" altLang="zh-CN" sz="1200" dirty="0" smtClean="0">
                <a:solidFill>
                  <a:schemeClr val="bg1"/>
                </a:solidFill>
              </a:rPr>
              <a:t>2</a:t>
            </a:r>
            <a:r>
              <a:rPr lang="zh-CN" altLang="en-US" sz="1200" dirty="0" smtClean="0">
                <a:solidFill>
                  <a:schemeClr val="bg1"/>
                </a:solidFill>
              </a:rPr>
              <a:t>，</a:t>
            </a:r>
            <a:r>
              <a:rPr lang="zh-CN" altLang="zh-CN" sz="1200" dirty="0" smtClean="0">
                <a:solidFill>
                  <a:schemeClr val="bg1"/>
                </a:solidFill>
              </a:rPr>
              <a:t>测试数据库写入数据逻辑</a:t>
            </a:r>
          </a:p>
          <a:p>
            <a:pPr eaLnBrk="1" fontAlgn="auto" hangingPunct="1">
              <a:lnSpc>
                <a:spcPct val="150000"/>
              </a:lnSpc>
              <a:spcBef>
                <a:spcPts val="0"/>
              </a:spcBef>
              <a:spcAft>
                <a:spcPts val="0"/>
              </a:spcAft>
              <a:defRPr/>
            </a:pPr>
            <a:endParaRPr lang="zh-CN" altLang="en-US" sz="1200" dirty="0">
              <a:solidFill>
                <a:schemeClr val="bg1"/>
              </a:solidFill>
              <a:latin typeface="+mn-lt"/>
              <a:ea typeface="+mn-ea"/>
              <a:cs typeface="+mn-ea"/>
              <a:sym typeface="+mn-lt"/>
            </a:endParaRPr>
          </a:p>
        </p:txBody>
      </p:sp>
      <p:sp>
        <p:nvSpPr>
          <p:cNvPr id="11" name="TextBox 10"/>
          <p:cNvSpPr txBox="1"/>
          <p:nvPr/>
        </p:nvSpPr>
        <p:spPr>
          <a:xfrm>
            <a:off x="971550" y="1895475"/>
            <a:ext cx="2581275" cy="1973617"/>
          </a:xfrm>
          <a:prstGeom prst="rect">
            <a:avLst/>
          </a:prstGeom>
          <a:noFill/>
        </p:spPr>
        <p:txBody>
          <a:bodyPr>
            <a:spAutoFit/>
          </a:bodyPr>
          <a:lstStyle/>
          <a:p>
            <a:pPr algn="r" eaLnBrk="1" fontAlgn="auto" hangingPunct="1">
              <a:lnSpc>
                <a:spcPct val="150000"/>
              </a:lnSpc>
              <a:spcBef>
                <a:spcPts val="0"/>
              </a:spcBef>
              <a:spcAft>
                <a:spcPts val="0"/>
              </a:spcAft>
              <a:defRPr/>
            </a:pPr>
            <a:r>
              <a:rPr lang="en-US" altLang="zh-CN" sz="1350" dirty="0" smtClean="0">
                <a:solidFill>
                  <a:schemeClr val="bg1"/>
                </a:solidFill>
                <a:latin typeface="+mn-lt"/>
                <a:ea typeface="+mn-ea"/>
                <a:cs typeface="+mn-ea"/>
                <a:sym typeface="+mn-lt"/>
              </a:rPr>
              <a:t>01</a:t>
            </a:r>
            <a:r>
              <a:rPr lang="zh-CN" altLang="en-US" sz="1350" dirty="0" smtClean="0">
                <a:solidFill>
                  <a:schemeClr val="bg1"/>
                </a:solidFill>
                <a:latin typeface="+mn-lt"/>
                <a:ea typeface="+mn-ea"/>
                <a:cs typeface="+mn-ea"/>
                <a:sym typeface="+mn-lt"/>
              </a:rPr>
              <a:t>单元测试</a:t>
            </a:r>
            <a:endParaRPr lang="en-US" altLang="zh-CN" sz="1350" dirty="0" smtClean="0">
              <a:solidFill>
                <a:schemeClr val="bg1"/>
              </a:solidFill>
              <a:latin typeface="+mn-lt"/>
              <a:ea typeface="+mn-ea"/>
              <a:cs typeface="+mn-ea"/>
              <a:sym typeface="+mn-lt"/>
            </a:endParaRPr>
          </a:p>
          <a:p>
            <a:r>
              <a:rPr lang="zh-CN" altLang="zh-CN" sz="1200" dirty="0" smtClean="0">
                <a:solidFill>
                  <a:schemeClr val="bg1"/>
                </a:solidFill>
              </a:rPr>
              <a:t>在</a:t>
            </a:r>
            <a:r>
              <a:rPr lang="en-US" altLang="zh-CN" sz="1200" dirty="0" err="1" smtClean="0">
                <a:solidFill>
                  <a:schemeClr val="bg1"/>
                </a:solidFill>
              </a:rPr>
              <a:t>src</a:t>
            </a:r>
            <a:r>
              <a:rPr lang="zh-CN" altLang="zh-CN" sz="1200" dirty="0" smtClean="0">
                <a:solidFill>
                  <a:schemeClr val="bg1"/>
                </a:solidFill>
              </a:rPr>
              <a:t>中的</a:t>
            </a:r>
            <a:r>
              <a:rPr lang="en-US" altLang="zh-CN" sz="1200" dirty="0" smtClean="0">
                <a:solidFill>
                  <a:schemeClr val="bg1"/>
                </a:solidFill>
              </a:rPr>
              <a:t>test</a:t>
            </a:r>
            <a:r>
              <a:rPr lang="zh-CN" altLang="zh-CN" sz="1200" dirty="0" smtClean="0">
                <a:solidFill>
                  <a:schemeClr val="bg1"/>
                </a:solidFill>
              </a:rPr>
              <a:t>文件夹中新建前端及后端测试文件：</a:t>
            </a:r>
            <a:endParaRPr lang="en-US" altLang="zh-CN" sz="1200" dirty="0" smtClean="0">
              <a:solidFill>
                <a:schemeClr val="bg1"/>
              </a:solidFill>
            </a:endParaRPr>
          </a:p>
          <a:p>
            <a:r>
              <a:rPr lang="en-US" altLang="zh-CN" sz="1200" dirty="0" smtClean="0">
                <a:solidFill>
                  <a:schemeClr val="bg1"/>
                </a:solidFill>
              </a:rPr>
              <a:t>1</a:t>
            </a:r>
            <a:r>
              <a:rPr lang="zh-CN" altLang="en-US" sz="1200" dirty="0" smtClean="0">
                <a:solidFill>
                  <a:schemeClr val="bg1"/>
                </a:solidFill>
              </a:rPr>
              <a:t>，</a:t>
            </a:r>
            <a:r>
              <a:rPr lang="zh-CN" altLang="zh-CN" sz="1200" dirty="0" smtClean="0">
                <a:solidFill>
                  <a:schemeClr val="bg1"/>
                </a:solidFill>
              </a:rPr>
              <a:t>新建测试模块，进行单元测试</a:t>
            </a:r>
            <a:r>
              <a:rPr lang="zh-CN" altLang="en-US" sz="1200" dirty="0" smtClean="0">
                <a:solidFill>
                  <a:schemeClr val="bg1"/>
                </a:solidFill>
              </a:rPr>
              <a:t>，</a:t>
            </a:r>
            <a:r>
              <a:rPr lang="zh-CN" altLang="zh-CN" sz="1200" dirty="0" smtClean="0">
                <a:solidFill>
                  <a:schemeClr val="bg1"/>
                </a:solidFill>
              </a:rPr>
              <a:t>主要测试模块的连通性和完整性</a:t>
            </a:r>
          </a:p>
          <a:p>
            <a:pPr lvl="0"/>
            <a:r>
              <a:rPr lang="en-US" altLang="zh-CN" sz="1200" dirty="0" smtClean="0">
                <a:solidFill>
                  <a:schemeClr val="bg1"/>
                </a:solidFill>
              </a:rPr>
              <a:t>2</a:t>
            </a:r>
            <a:r>
              <a:rPr lang="zh-CN" altLang="en-US" sz="1200" dirty="0" smtClean="0">
                <a:solidFill>
                  <a:schemeClr val="bg1"/>
                </a:solidFill>
              </a:rPr>
              <a:t>，</a:t>
            </a:r>
            <a:r>
              <a:rPr lang="zh-CN" altLang="zh-CN" sz="1200" dirty="0" smtClean="0">
                <a:solidFill>
                  <a:schemeClr val="bg1"/>
                </a:solidFill>
              </a:rPr>
              <a:t>测试算法的准确性，采用多种数据测试的方式，尽量覆盖多的测试方案</a:t>
            </a:r>
          </a:p>
          <a:p>
            <a:pPr eaLnBrk="1" fontAlgn="auto" hangingPunct="1">
              <a:lnSpc>
                <a:spcPct val="150000"/>
              </a:lnSpc>
              <a:spcBef>
                <a:spcPts val="0"/>
              </a:spcBef>
              <a:spcAft>
                <a:spcPts val="0"/>
              </a:spcAft>
              <a:defRPr/>
            </a:pPr>
            <a:endParaRPr lang="zh-CN" altLang="en-US" sz="1200" dirty="0">
              <a:solidFill>
                <a:schemeClr val="bg1"/>
              </a:solidFill>
              <a:latin typeface="+mn-lt"/>
              <a:ea typeface="+mn-ea"/>
              <a:cs typeface="+mn-ea"/>
              <a:sym typeface="+mn-lt"/>
            </a:endParaRPr>
          </a:p>
        </p:txBody>
      </p:sp>
      <p:sp>
        <p:nvSpPr>
          <p:cNvPr id="12" name="TextBox 11"/>
          <p:cNvSpPr txBox="1"/>
          <p:nvPr/>
        </p:nvSpPr>
        <p:spPr>
          <a:xfrm>
            <a:off x="3281363" y="3598863"/>
            <a:ext cx="2581275" cy="1511952"/>
          </a:xfrm>
          <a:prstGeom prst="rect">
            <a:avLst/>
          </a:prstGeom>
          <a:noFill/>
        </p:spPr>
        <p:txBody>
          <a:bodyPr>
            <a:spAutoFit/>
          </a:bodyPr>
          <a:lstStyle/>
          <a:p>
            <a:pPr algn="ctr" eaLnBrk="1" fontAlgn="auto" hangingPunct="1">
              <a:lnSpc>
                <a:spcPct val="150000"/>
              </a:lnSpc>
              <a:spcBef>
                <a:spcPts val="0"/>
              </a:spcBef>
              <a:spcAft>
                <a:spcPts val="0"/>
              </a:spcAft>
              <a:defRPr/>
            </a:pPr>
            <a:r>
              <a:rPr lang="en-US" altLang="zh-CN" sz="1350" dirty="0">
                <a:solidFill>
                  <a:schemeClr val="bg1"/>
                </a:solidFill>
                <a:latin typeface="+mn-lt"/>
                <a:ea typeface="+mn-ea"/>
                <a:cs typeface="+mn-ea"/>
                <a:sym typeface="+mn-lt"/>
              </a:rPr>
              <a:t>03 </a:t>
            </a:r>
            <a:r>
              <a:rPr lang="zh-CN" altLang="en-US" sz="1350" dirty="0" smtClean="0">
                <a:solidFill>
                  <a:schemeClr val="bg1"/>
                </a:solidFill>
                <a:latin typeface="+mn-lt"/>
                <a:ea typeface="+mn-ea"/>
                <a:cs typeface="+mn-ea"/>
                <a:sym typeface="+mn-lt"/>
              </a:rPr>
              <a:t>黑盒测试</a:t>
            </a:r>
            <a:endParaRPr lang="en-US" altLang="zh-CN" sz="1350" dirty="0">
              <a:solidFill>
                <a:schemeClr val="bg1"/>
              </a:solidFill>
              <a:latin typeface="+mn-lt"/>
              <a:ea typeface="+mn-ea"/>
              <a:cs typeface="+mn-ea"/>
              <a:sym typeface="+mn-lt"/>
            </a:endParaRPr>
          </a:p>
          <a:p>
            <a:r>
              <a:rPr lang="zh-CN" altLang="zh-CN" sz="1200" dirty="0" smtClean="0">
                <a:solidFill>
                  <a:schemeClr val="bg1"/>
                </a:solidFill>
              </a:rPr>
              <a:t>测试系统相关功能的具体实现情况</a:t>
            </a:r>
          </a:p>
          <a:p>
            <a:pPr lvl="0"/>
            <a:r>
              <a:rPr lang="en-US" altLang="zh-CN" sz="1200" dirty="0" smtClean="0">
                <a:solidFill>
                  <a:schemeClr val="bg1"/>
                </a:solidFill>
              </a:rPr>
              <a:t>1 </a:t>
            </a:r>
            <a:r>
              <a:rPr lang="zh-CN" altLang="en-US" sz="1200" dirty="0" smtClean="0">
                <a:solidFill>
                  <a:schemeClr val="bg1"/>
                </a:solidFill>
              </a:rPr>
              <a:t>，</a:t>
            </a:r>
            <a:r>
              <a:rPr lang="zh-CN" altLang="zh-CN" sz="1200" dirty="0" smtClean="0">
                <a:solidFill>
                  <a:schemeClr val="bg1"/>
                </a:solidFill>
              </a:rPr>
              <a:t>测试登录注册功能是否完整实现</a:t>
            </a:r>
          </a:p>
          <a:p>
            <a:pPr lvl="0"/>
            <a:r>
              <a:rPr lang="en-US" altLang="zh-CN" sz="1200" dirty="0" smtClean="0">
                <a:solidFill>
                  <a:schemeClr val="bg1"/>
                </a:solidFill>
              </a:rPr>
              <a:t>2</a:t>
            </a:r>
            <a:r>
              <a:rPr lang="zh-CN" altLang="en-US" sz="1200" dirty="0" smtClean="0">
                <a:solidFill>
                  <a:schemeClr val="bg1"/>
                </a:solidFill>
              </a:rPr>
              <a:t>，</a:t>
            </a:r>
            <a:r>
              <a:rPr lang="zh-CN" altLang="zh-CN" sz="1200" dirty="0" smtClean="0">
                <a:solidFill>
                  <a:schemeClr val="bg1"/>
                </a:solidFill>
              </a:rPr>
              <a:t>测试语音识别功能的正确性</a:t>
            </a:r>
          </a:p>
          <a:p>
            <a:pPr lvl="0"/>
            <a:r>
              <a:rPr lang="en-US" altLang="zh-CN" sz="1200" dirty="0" smtClean="0">
                <a:solidFill>
                  <a:schemeClr val="bg1"/>
                </a:solidFill>
              </a:rPr>
              <a:t>3</a:t>
            </a:r>
            <a:r>
              <a:rPr lang="zh-CN" altLang="en-US" sz="1200" dirty="0" smtClean="0">
                <a:solidFill>
                  <a:schemeClr val="bg1"/>
                </a:solidFill>
              </a:rPr>
              <a:t>，</a:t>
            </a:r>
            <a:r>
              <a:rPr lang="zh-CN" altLang="zh-CN" sz="1200" dirty="0" smtClean="0">
                <a:solidFill>
                  <a:schemeClr val="bg1"/>
                </a:solidFill>
              </a:rPr>
              <a:t>测试机器人聊天功能实现</a:t>
            </a:r>
          </a:p>
          <a:p>
            <a:r>
              <a:rPr lang="en-US" altLang="zh-CN" sz="1200" dirty="0" smtClean="0">
                <a:solidFill>
                  <a:schemeClr val="bg1"/>
                </a:solidFill>
              </a:rPr>
              <a:t>4</a:t>
            </a:r>
            <a:r>
              <a:rPr lang="zh-CN" altLang="en-US" sz="1200" dirty="0" smtClean="0">
                <a:solidFill>
                  <a:schemeClr val="bg1"/>
                </a:solidFill>
              </a:rPr>
              <a:t>，</a:t>
            </a:r>
            <a:r>
              <a:rPr lang="zh-CN" altLang="zh-CN" sz="1200" dirty="0" smtClean="0">
                <a:solidFill>
                  <a:schemeClr val="bg1"/>
                </a:solidFill>
              </a:rPr>
              <a:t>测试语音朗读功能的实现</a:t>
            </a:r>
            <a:endParaRPr lang="zh-CN" altLang="en-US" sz="1200" dirty="0">
              <a:solidFill>
                <a:schemeClr val="bg1"/>
              </a:solidFill>
              <a:latin typeface="+mn-lt"/>
              <a:ea typeface="+mn-ea"/>
              <a:cs typeface="+mn-ea"/>
              <a:sym typeface="+mn-lt"/>
            </a:endParaRPr>
          </a:p>
        </p:txBody>
      </p:sp>
      <p:pic>
        <p:nvPicPr>
          <p:cNvPr id="2" name="图片 1"/>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154488" y="2095500"/>
            <a:ext cx="849312" cy="1147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9" name="图片 12"/>
          <p:cNvPicPr>
            <a:picLocks noChangeAspect="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文本框 13"/>
          <p:cNvSpPr txBox="1"/>
          <p:nvPr/>
        </p:nvSpPr>
        <p:spPr>
          <a:xfrm>
            <a:off x="411163" y="384175"/>
            <a:ext cx="1760537" cy="307975"/>
          </a:xfrm>
          <a:prstGeom prst="rect">
            <a:avLst/>
          </a:prstGeom>
          <a:noFill/>
        </p:spPr>
        <p:txBody>
          <a:bodyPr>
            <a:spAutoFit/>
          </a:bodyPr>
          <a:lstStyle/>
          <a:p>
            <a:pPr eaLnBrk="1" fontAlgn="auto" hangingPunct="1">
              <a:spcBef>
                <a:spcPts val="0"/>
              </a:spcBef>
              <a:spcAft>
                <a:spcPts val="0"/>
              </a:spcAft>
              <a:defRPr/>
            </a:pPr>
            <a:r>
              <a:rPr lang="zh-CN" altLang="en-US" sz="1400" dirty="0" smtClean="0">
                <a:solidFill>
                  <a:schemeClr val="bg1">
                    <a:lumMod val="95000"/>
                  </a:schemeClr>
                </a:solidFill>
                <a:latin typeface="+mn-lt"/>
                <a:ea typeface="+mn-ea"/>
                <a:cs typeface="+mn-ea"/>
                <a:sym typeface="+mn-lt"/>
              </a:rPr>
              <a:t>测试方案</a:t>
            </a:r>
            <a:endParaRPr lang="zh-CN" altLang="en-US" sz="1400" dirty="0">
              <a:solidFill>
                <a:schemeClr val="bg1">
                  <a:lumMod val="95000"/>
                </a:schemeClr>
              </a:solidFill>
              <a:latin typeface="+mn-lt"/>
              <a:ea typeface="+mn-ea"/>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advTm="0">
        <p14:flash/>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75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750"/>
                                        <p:tgtEl>
                                          <p:spTgt spid="7"/>
                                        </p:tgtEl>
                                      </p:cBhvr>
                                    </p:animEffect>
                                  </p:childTnLst>
                                </p:cTn>
                              </p:par>
                              <p:par>
                                <p:cTn id="11" presetID="22" presetClass="entr" presetSubtype="2" fill="hold" grpId="0" nodeType="withEffect">
                                  <p:stCondLst>
                                    <p:cond delay="250"/>
                                  </p:stCondLst>
                                  <p:childTnLst>
                                    <p:set>
                                      <p:cBhvr>
                                        <p:cTn id="12" dur="1" fill="hold">
                                          <p:stCondLst>
                                            <p:cond delay="0"/>
                                          </p:stCondLst>
                                        </p:cTn>
                                        <p:tgtEl>
                                          <p:spTgt spid="10"/>
                                        </p:tgtEl>
                                        <p:attrNameLst>
                                          <p:attrName>style.visibility</p:attrName>
                                        </p:attrNameLst>
                                      </p:cBhvr>
                                      <p:to>
                                        <p:strVal val="visible"/>
                                      </p:to>
                                    </p:set>
                                    <p:animEffect transition="in" filter="wipe(right)">
                                      <p:cBhvr>
                                        <p:cTn id="13" dur="500"/>
                                        <p:tgtEl>
                                          <p:spTgt spid="10"/>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750"/>
                                        <p:tgtEl>
                                          <p:spTgt spid="8"/>
                                        </p:tgtEl>
                                      </p:cBhvr>
                                    </p:animEffect>
                                  </p:childTnLst>
                                </p:cTn>
                              </p:par>
                              <p:par>
                                <p:cTn id="18" presetID="42" presetClass="entr" presetSubtype="0" fill="hold" grpId="0" nodeType="withEffect">
                                  <p:stCondLst>
                                    <p:cond delay="25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22" presetClass="entr" presetSubtype="2"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right)">
                                      <p:cBhvr>
                                        <p:cTn id="26" dur="750"/>
                                        <p:tgtEl>
                                          <p:spTgt spid="9"/>
                                        </p:tgtEl>
                                      </p:cBhvr>
                                    </p:animEffect>
                                  </p:childTnLst>
                                </p:cTn>
                              </p:par>
                              <p:par>
                                <p:cTn id="27" presetID="22" presetClass="entr" presetSubtype="8"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390775" y="209550"/>
            <a:ext cx="436245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9144000" cy="5143500"/>
          </a:xfrm>
          <a:prstGeom prst="frame">
            <a:avLst>
              <a:gd name="adj1" fmla="val 3986"/>
            </a:avLst>
          </a:prstGeom>
          <a:blipFill dpi="0" rotWithShape="1">
            <a:blip r:embed="rId3" cstate="print"/>
            <a:srcRect/>
            <a:tile tx="0" ty="0" sx="100000" sy="100000" flip="none" algn="tl"/>
          </a:blipFill>
          <a:ln>
            <a:noFill/>
          </a:ln>
          <a:effectLst>
            <a:innerShdw blurRad="127000">
              <a:schemeClr val="bg2">
                <a:lumMod val="75000"/>
              </a:schemeClr>
            </a:innerShdw>
          </a:effectLst>
          <a:scene3d>
            <a:camera prst="orthographicFront"/>
            <a:lightRig rig="threePt" dir="t"/>
          </a:scene3d>
          <a:sp3d prstMaterial="dkEdge">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cs typeface="+mn-ea"/>
              <a:sym typeface="+mn-lt"/>
            </a:endParaRPr>
          </a:p>
        </p:txBody>
      </p:sp>
      <p:sp>
        <p:nvSpPr>
          <p:cNvPr id="21" name="TextBox 18"/>
          <p:cNvSpPr txBox="1"/>
          <p:nvPr/>
        </p:nvSpPr>
        <p:spPr>
          <a:xfrm>
            <a:off x="1389176" y="1946890"/>
            <a:ext cx="5793943" cy="129266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zh-CN" sz="1400" dirty="0" smtClean="0">
                <a:solidFill>
                  <a:schemeClr val="bg1"/>
                </a:solidFill>
              </a:rPr>
              <a:t>通过一系列测试方法对整个系统进行了完整的测试，其中单元测试，白盒测试和黑盒测试都完整的验证了整个系统的可交付性，通过良好的测试方案，可以表明整个系统在用户使用得当和各个模块都正常运行的情况下，能使系统良好的运行</a:t>
            </a:r>
            <a:r>
              <a:rPr lang="zh-CN" altLang="en-US" sz="1400" dirty="0" smtClean="0">
                <a:solidFill>
                  <a:schemeClr val="bg1"/>
                </a:solidFill>
              </a:rPr>
              <a:t>。</a:t>
            </a:r>
            <a:endParaRPr lang="zh-CN" altLang="en-US" sz="1050" dirty="0">
              <a:solidFill>
                <a:schemeClr val="bg1"/>
              </a:solidFill>
              <a:latin typeface="+mn-lt"/>
              <a:ea typeface="+mn-ea"/>
              <a:cs typeface="+mn-ea"/>
              <a:sym typeface="+mn-lt"/>
            </a:endParaRPr>
          </a:p>
        </p:txBody>
      </p:sp>
      <p:pic>
        <p:nvPicPr>
          <p:cNvPr id="19" name="图片 12"/>
          <p:cNvPicPr>
            <a:picLocks noChangeAspect="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 name="文本框 33"/>
          <p:cNvSpPr txBox="1"/>
          <p:nvPr/>
        </p:nvSpPr>
        <p:spPr>
          <a:xfrm>
            <a:off x="411163" y="384175"/>
            <a:ext cx="1760537" cy="307975"/>
          </a:xfrm>
          <a:prstGeom prst="rect">
            <a:avLst/>
          </a:prstGeom>
          <a:noFill/>
        </p:spPr>
        <p:txBody>
          <a:bodyPr>
            <a:spAutoFit/>
          </a:bodyPr>
          <a:lstStyle/>
          <a:p>
            <a:pPr eaLnBrk="1" fontAlgn="auto" hangingPunct="1">
              <a:spcBef>
                <a:spcPts val="0"/>
              </a:spcBef>
              <a:spcAft>
                <a:spcPts val="0"/>
              </a:spcAft>
              <a:defRPr/>
            </a:pPr>
            <a:r>
              <a:rPr lang="zh-CN" altLang="en-US" sz="1400" dirty="0" smtClean="0">
                <a:solidFill>
                  <a:schemeClr val="bg1">
                    <a:lumMod val="95000"/>
                  </a:schemeClr>
                </a:solidFill>
                <a:latin typeface="+mn-lt"/>
                <a:ea typeface="+mn-ea"/>
                <a:cs typeface="+mn-ea"/>
                <a:sym typeface="+mn-lt"/>
              </a:rPr>
              <a:t>测试结论</a:t>
            </a:r>
            <a:endParaRPr lang="zh-CN" altLang="en-US" sz="1400" dirty="0">
              <a:solidFill>
                <a:schemeClr val="bg1">
                  <a:lumMod val="95000"/>
                </a:schemeClr>
              </a:solidFill>
              <a:latin typeface="+mn-lt"/>
              <a:ea typeface="+mn-ea"/>
              <a:cs typeface="+mn-ea"/>
              <a:sym typeface="+mn-lt"/>
            </a:endParaRPr>
          </a:p>
        </p:txBody>
      </p:sp>
      <p:sp>
        <p:nvSpPr>
          <p:cNvPr id="35" name="矩形 34"/>
          <p:cNvSpPr/>
          <p:nvPr/>
        </p:nvSpPr>
        <p:spPr>
          <a:xfrm rot="20926619">
            <a:off x="1738087" y="3449186"/>
            <a:ext cx="6172867" cy="539966"/>
          </a:xfrm>
          <a:prstGeom prst="rect">
            <a:avLst/>
          </a:prstGeom>
          <a:blipFill dpi="0" rotWithShape="1">
            <a:blip r:embed="rId5" cstate="print">
              <a:extLst>
                <a:ext uri="{28A0092B-C50C-407E-A947-70E740481C1C}">
                  <a14:useLocalDpi xmlns="" xmlns:a14="http://schemas.microsoft.com/office/drawing/2010/main" val="0"/>
                </a:ext>
              </a:extLst>
            </a:blip>
            <a:srcRect/>
            <a:stretch>
              <a:fillRect/>
            </a:stretch>
          </a:blipFill>
          <a:ln w="12700" cap="flat" cmpd="sng" algn="ctr">
            <a:noFill/>
            <a:prstDash val="solid"/>
            <a:miter lim="800000"/>
          </a:ln>
          <a:effectLst/>
        </p:spPr>
        <p:txBody>
          <a:bodyPr lIns="68562" tIns="34281" rIns="68562" bIns="34281" rtlCol="0" anchor="ctr"/>
          <a:lstStyle/>
          <a:p>
            <a:pPr algn="ctr">
              <a:defRPr/>
            </a:pPr>
            <a:endParaRPr lang="zh-CN" altLang="en-US" sz="1800" b="1" kern="0">
              <a:solidFill>
                <a:schemeClr val="bg1"/>
              </a:solidFill>
              <a:latin typeface="+mn-lt"/>
              <a:ea typeface="+mn-ea"/>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advTm="4099">
        <p14:flash/>
      </p:transition>
    </mc:Choice>
    <mc:Fallback>
      <p:transition spd="slow" advTm="409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 calcmode="lin" valueType="num">
                                      <p:cBhvr>
                                        <p:cTn id="10" dur="500" fill="hold"/>
                                        <p:tgtEl>
                                          <p:spTgt spid="35"/>
                                        </p:tgtEl>
                                        <p:attrNameLst>
                                          <p:attrName>ppt_w</p:attrName>
                                        </p:attrNameLst>
                                      </p:cBhvr>
                                      <p:tavLst>
                                        <p:tav tm="0">
                                          <p:val>
                                            <p:fltVal val="0"/>
                                          </p:val>
                                        </p:tav>
                                        <p:tav tm="100000">
                                          <p:val>
                                            <p:strVal val="#ppt_w"/>
                                          </p:val>
                                        </p:tav>
                                      </p:tavLst>
                                    </p:anim>
                                    <p:anim calcmode="lin" valueType="num">
                                      <p:cBhvr>
                                        <p:cTn id="11" dur="500" fill="hold"/>
                                        <p:tgtEl>
                                          <p:spTgt spid="35"/>
                                        </p:tgtEl>
                                        <p:attrNameLst>
                                          <p:attrName>ppt_h</p:attrName>
                                        </p:attrNameLst>
                                      </p:cBhvr>
                                      <p:tavLst>
                                        <p:tav tm="0">
                                          <p:val>
                                            <p:fltVal val="0"/>
                                          </p:val>
                                        </p:tav>
                                        <p:tav tm="100000">
                                          <p:val>
                                            <p:strVal val="#ppt_h"/>
                                          </p:val>
                                        </p:tav>
                                      </p:tavLst>
                                    </p:anim>
                                    <p:anim calcmode="lin" valueType="num">
                                      <p:cBhvr>
                                        <p:cTn id="12" dur="500" fill="hold"/>
                                        <p:tgtEl>
                                          <p:spTgt spid="35"/>
                                        </p:tgtEl>
                                        <p:attrNameLst>
                                          <p:attrName>style.rotation</p:attrName>
                                        </p:attrNameLst>
                                      </p:cBhvr>
                                      <p:tavLst>
                                        <p:tav tm="0">
                                          <p:val>
                                            <p:fltVal val="360"/>
                                          </p:val>
                                        </p:tav>
                                        <p:tav tm="100000">
                                          <p:val>
                                            <p:fltVal val="0"/>
                                          </p:val>
                                        </p:tav>
                                      </p:tavLst>
                                    </p:anim>
                                    <p:animEffect transition="in" filter="fade">
                                      <p:cBhvr>
                                        <p:cTn id="1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1"/>
          <p:cNvSpPr txBox="1"/>
          <p:nvPr/>
        </p:nvSpPr>
        <p:spPr>
          <a:xfrm>
            <a:off x="3468060" y="1394400"/>
            <a:ext cx="483242" cy="415498"/>
          </a:xfrm>
          <a:prstGeom prst="rect">
            <a:avLst/>
          </a:prstGeom>
          <a:noFill/>
        </p:spPr>
        <p:txBody>
          <a:bodyPr wrap="square" rtlCol="0">
            <a:spAutoFit/>
          </a:bodyPr>
          <a:lstStyle/>
          <a:p>
            <a:pPr algn="ctr"/>
            <a:r>
              <a:rPr lang="en-US" altLang="zh-CN" sz="2100" dirty="0">
                <a:blipFill dpi="0" rotWithShape="1">
                  <a:blip r:embed="rId5">
                    <a:extLst>
                      <a:ext uri="{28A0092B-C50C-407E-A947-70E740481C1C}">
                        <a14:useLocalDpi xmlns="" xmlns:a14="http://schemas.microsoft.com/office/drawing/2010/main" val="0"/>
                      </a:ext>
                    </a:extLst>
                  </a:blip>
                  <a:srcRect/>
                  <a:stretch>
                    <a:fillRect/>
                  </a:stretch>
                </a:blipFill>
                <a:latin typeface="+mn-lt"/>
                <a:ea typeface="+mn-ea"/>
                <a:cs typeface="+mn-ea"/>
                <a:sym typeface="+mn-lt"/>
              </a:rPr>
              <a:t>01 </a:t>
            </a:r>
            <a:endParaRPr lang="zh-CN" altLang="en-US" sz="2100" dirty="0">
              <a:blipFill dpi="0" rotWithShape="1">
                <a:blip r:embed="rId5">
                  <a:extLst>
                    <a:ext uri="{28A0092B-C50C-407E-A947-70E740481C1C}">
                      <a14:useLocalDpi xmlns="" xmlns:a14="http://schemas.microsoft.com/office/drawing/2010/main" val="0"/>
                    </a:ext>
                  </a:extLst>
                </a:blip>
                <a:srcRect/>
                <a:stretch>
                  <a:fillRect/>
                </a:stretch>
              </a:blipFill>
              <a:latin typeface="+mn-lt"/>
              <a:ea typeface="+mn-ea"/>
              <a:cs typeface="+mn-ea"/>
              <a:sym typeface="+mn-lt"/>
            </a:endParaRPr>
          </a:p>
        </p:txBody>
      </p:sp>
      <p:cxnSp>
        <p:nvCxnSpPr>
          <p:cNvPr id="35" name="直接连接符 34"/>
          <p:cNvCxnSpPr/>
          <p:nvPr/>
        </p:nvCxnSpPr>
        <p:spPr>
          <a:xfrm>
            <a:off x="4005445" y="1418295"/>
            <a:ext cx="0" cy="324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
          <p:cNvSpPr txBox="1"/>
          <p:nvPr/>
        </p:nvSpPr>
        <p:spPr>
          <a:xfrm>
            <a:off x="4085074" y="1401941"/>
            <a:ext cx="2539818" cy="369332"/>
          </a:xfrm>
          <a:prstGeom prst="rect">
            <a:avLst/>
          </a:prstGeom>
          <a:noFill/>
        </p:spPr>
        <p:txBody>
          <a:bodyPr wrap="square" rtlCol="0">
            <a:spAutoFit/>
          </a:bodyPr>
          <a:lstStyle/>
          <a:p>
            <a:r>
              <a:rPr lang="zh-CN" altLang="en-US" sz="1800" b="1" dirty="0">
                <a:blipFill dpi="0" rotWithShape="1">
                  <a:blip r:embed="rId5">
                    <a:extLst>
                      <a:ext uri="{28A0092B-C50C-407E-A947-70E740481C1C}">
                        <a14:useLocalDpi xmlns="" xmlns:a14="http://schemas.microsoft.com/office/drawing/2010/main" val="0"/>
                      </a:ext>
                    </a:extLst>
                  </a:blip>
                  <a:srcRect/>
                  <a:stretch>
                    <a:fillRect/>
                  </a:stretch>
                </a:blipFill>
                <a:latin typeface="+mn-lt"/>
                <a:ea typeface="+mn-ea"/>
                <a:cs typeface="+mn-ea"/>
                <a:sym typeface="+mn-lt"/>
              </a:rPr>
              <a:t>选题背</a:t>
            </a:r>
            <a:r>
              <a:rPr lang="zh-CN" altLang="en-US" sz="1800" b="1" dirty="0" smtClean="0">
                <a:blipFill dpi="0" rotWithShape="1">
                  <a:blip r:embed="rId5">
                    <a:extLst>
                      <a:ext uri="{28A0092B-C50C-407E-A947-70E740481C1C}">
                        <a14:useLocalDpi xmlns="" xmlns:a14="http://schemas.microsoft.com/office/drawing/2010/main" val="0"/>
                      </a:ext>
                    </a:extLst>
                  </a:blip>
                  <a:srcRect/>
                  <a:stretch>
                    <a:fillRect/>
                  </a:stretch>
                </a:blipFill>
                <a:latin typeface="+mn-lt"/>
                <a:ea typeface="+mn-ea"/>
                <a:cs typeface="+mn-ea"/>
                <a:sym typeface="+mn-lt"/>
              </a:rPr>
              <a:t>景</a:t>
            </a:r>
            <a:endParaRPr lang="zh-CN" altLang="en-US" sz="1800" b="1" dirty="0">
              <a:blipFill dpi="0" rotWithShape="1">
                <a:blip r:embed="rId5">
                  <a:extLst>
                    <a:ext uri="{28A0092B-C50C-407E-A947-70E740481C1C}">
                      <a14:useLocalDpi xmlns="" xmlns:a14="http://schemas.microsoft.com/office/drawing/2010/main" val="0"/>
                    </a:ext>
                  </a:extLst>
                </a:blip>
                <a:srcRect/>
                <a:stretch>
                  <a:fillRect/>
                </a:stretch>
              </a:blipFill>
              <a:latin typeface="+mn-lt"/>
              <a:ea typeface="+mn-ea"/>
              <a:cs typeface="+mn-ea"/>
              <a:sym typeface="+mn-lt"/>
            </a:endParaRPr>
          </a:p>
        </p:txBody>
      </p:sp>
      <p:sp>
        <p:nvSpPr>
          <p:cNvPr id="37" name="文本框 4"/>
          <p:cNvSpPr txBox="1"/>
          <p:nvPr/>
        </p:nvSpPr>
        <p:spPr>
          <a:xfrm>
            <a:off x="3468060" y="1944034"/>
            <a:ext cx="483242" cy="415498"/>
          </a:xfrm>
          <a:prstGeom prst="rect">
            <a:avLst/>
          </a:prstGeom>
          <a:noFill/>
        </p:spPr>
        <p:txBody>
          <a:bodyPr wrap="square" rtlCol="0">
            <a:spAutoFit/>
          </a:bodyPr>
          <a:lstStyle/>
          <a:p>
            <a:pPr algn="ctr"/>
            <a:r>
              <a:rPr lang="en-US" altLang="zh-CN" sz="2100" dirty="0">
                <a:blipFill dpi="0" rotWithShape="1">
                  <a:blip r:embed="rId6">
                    <a:extLst>
                      <a:ext uri="{28A0092B-C50C-407E-A947-70E740481C1C}">
                        <a14:useLocalDpi xmlns="" xmlns:a14="http://schemas.microsoft.com/office/drawing/2010/main" val="0"/>
                      </a:ext>
                    </a:extLst>
                  </a:blip>
                  <a:srcRect/>
                  <a:stretch>
                    <a:fillRect/>
                  </a:stretch>
                </a:blipFill>
                <a:latin typeface="+mn-lt"/>
                <a:ea typeface="+mn-ea"/>
                <a:cs typeface="+mn-ea"/>
                <a:sym typeface="+mn-lt"/>
              </a:rPr>
              <a:t>02 </a:t>
            </a:r>
            <a:endParaRPr lang="zh-CN" altLang="en-US" sz="2100" dirty="0">
              <a:blipFill dpi="0" rotWithShape="1">
                <a:blip r:embed="rId6">
                  <a:extLst>
                    <a:ext uri="{28A0092B-C50C-407E-A947-70E740481C1C}">
                      <a14:useLocalDpi xmlns="" xmlns:a14="http://schemas.microsoft.com/office/drawing/2010/main" val="0"/>
                    </a:ext>
                  </a:extLst>
                </a:blip>
                <a:srcRect/>
                <a:stretch>
                  <a:fillRect/>
                </a:stretch>
              </a:blipFill>
              <a:latin typeface="+mn-lt"/>
              <a:ea typeface="+mn-ea"/>
              <a:cs typeface="+mn-ea"/>
              <a:sym typeface="+mn-lt"/>
            </a:endParaRPr>
          </a:p>
        </p:txBody>
      </p:sp>
      <p:cxnSp>
        <p:nvCxnSpPr>
          <p:cNvPr id="38" name="直接连接符 37"/>
          <p:cNvCxnSpPr/>
          <p:nvPr/>
        </p:nvCxnSpPr>
        <p:spPr>
          <a:xfrm>
            <a:off x="4005445" y="1967930"/>
            <a:ext cx="0" cy="324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文本框 6"/>
          <p:cNvSpPr txBox="1"/>
          <p:nvPr/>
        </p:nvSpPr>
        <p:spPr>
          <a:xfrm>
            <a:off x="4085074" y="1951576"/>
            <a:ext cx="2539818" cy="369332"/>
          </a:xfrm>
          <a:prstGeom prst="rect">
            <a:avLst/>
          </a:prstGeom>
          <a:noFill/>
        </p:spPr>
        <p:txBody>
          <a:bodyPr wrap="square" rtlCol="0">
            <a:spAutoFit/>
          </a:bodyPr>
          <a:lstStyle/>
          <a:p>
            <a:r>
              <a:rPr lang="zh-CN" altLang="en-US" sz="1800" b="1" dirty="0">
                <a:blipFill dpi="0" rotWithShape="1">
                  <a:blip r:embed="rId6">
                    <a:extLst>
                      <a:ext uri="{28A0092B-C50C-407E-A947-70E740481C1C}">
                        <a14:useLocalDpi xmlns="" xmlns:a14="http://schemas.microsoft.com/office/drawing/2010/main" val="0"/>
                      </a:ext>
                    </a:extLst>
                  </a:blip>
                  <a:srcRect/>
                  <a:stretch>
                    <a:fillRect/>
                  </a:stretch>
                </a:blipFill>
                <a:latin typeface="+mn-lt"/>
                <a:ea typeface="+mn-ea"/>
                <a:cs typeface="+mn-ea"/>
                <a:sym typeface="+mn-lt"/>
              </a:rPr>
              <a:t>研究思路与方法</a:t>
            </a:r>
          </a:p>
        </p:txBody>
      </p:sp>
      <p:sp>
        <p:nvSpPr>
          <p:cNvPr id="40" name="文本框 7"/>
          <p:cNvSpPr txBox="1"/>
          <p:nvPr/>
        </p:nvSpPr>
        <p:spPr>
          <a:xfrm>
            <a:off x="3468060" y="2500696"/>
            <a:ext cx="483242" cy="415498"/>
          </a:xfrm>
          <a:prstGeom prst="rect">
            <a:avLst/>
          </a:prstGeom>
          <a:noFill/>
        </p:spPr>
        <p:txBody>
          <a:bodyPr wrap="square" rtlCol="0">
            <a:spAutoFit/>
          </a:bodyPr>
          <a:lstStyle/>
          <a:p>
            <a:pPr algn="ctr"/>
            <a:r>
              <a:rPr lang="en-US" altLang="zh-CN" sz="2100" dirty="0">
                <a:blipFill dpi="0" rotWithShape="1">
                  <a:blip r:embed="rId7">
                    <a:extLst>
                      <a:ext uri="{28A0092B-C50C-407E-A947-70E740481C1C}">
                        <a14:useLocalDpi xmlns="" xmlns:a14="http://schemas.microsoft.com/office/drawing/2010/main" val="0"/>
                      </a:ext>
                    </a:extLst>
                  </a:blip>
                  <a:srcRect/>
                  <a:stretch>
                    <a:fillRect/>
                  </a:stretch>
                </a:blipFill>
                <a:latin typeface="+mn-lt"/>
                <a:ea typeface="+mn-ea"/>
                <a:cs typeface="+mn-ea"/>
                <a:sym typeface="+mn-lt"/>
              </a:rPr>
              <a:t>03 </a:t>
            </a:r>
            <a:endParaRPr lang="zh-CN" altLang="en-US" sz="2100" dirty="0">
              <a:blipFill dpi="0" rotWithShape="1">
                <a:blip r:embed="rId7">
                  <a:extLst>
                    <a:ext uri="{28A0092B-C50C-407E-A947-70E740481C1C}">
                      <a14:useLocalDpi xmlns="" xmlns:a14="http://schemas.microsoft.com/office/drawing/2010/main" val="0"/>
                    </a:ext>
                  </a:extLst>
                </a:blip>
                <a:srcRect/>
                <a:stretch>
                  <a:fillRect/>
                </a:stretch>
              </a:blipFill>
              <a:latin typeface="+mn-lt"/>
              <a:ea typeface="+mn-ea"/>
              <a:cs typeface="+mn-ea"/>
              <a:sym typeface="+mn-lt"/>
            </a:endParaRPr>
          </a:p>
        </p:txBody>
      </p:sp>
      <p:cxnSp>
        <p:nvCxnSpPr>
          <p:cNvPr id="41" name="直接连接符 40"/>
          <p:cNvCxnSpPr/>
          <p:nvPr/>
        </p:nvCxnSpPr>
        <p:spPr>
          <a:xfrm>
            <a:off x="4005445" y="2524592"/>
            <a:ext cx="0" cy="3240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42" name="文本框 9"/>
          <p:cNvSpPr txBox="1"/>
          <p:nvPr/>
        </p:nvSpPr>
        <p:spPr>
          <a:xfrm>
            <a:off x="4085074" y="2508238"/>
            <a:ext cx="2539818" cy="369332"/>
          </a:xfrm>
          <a:prstGeom prst="rect">
            <a:avLst/>
          </a:prstGeom>
          <a:noFill/>
        </p:spPr>
        <p:txBody>
          <a:bodyPr wrap="square" rtlCol="0">
            <a:spAutoFit/>
          </a:bodyPr>
          <a:lstStyle/>
          <a:p>
            <a:r>
              <a:rPr lang="zh-CN" altLang="en-US" sz="1800" b="1" dirty="0">
                <a:blipFill dpi="0" rotWithShape="1">
                  <a:blip r:embed="rId7">
                    <a:extLst>
                      <a:ext uri="{28A0092B-C50C-407E-A947-70E740481C1C}">
                        <a14:useLocalDpi xmlns="" xmlns:a14="http://schemas.microsoft.com/office/drawing/2010/main" val="0"/>
                      </a:ext>
                    </a:extLst>
                  </a:blip>
                  <a:srcRect/>
                  <a:stretch>
                    <a:fillRect/>
                  </a:stretch>
                </a:blipFill>
                <a:latin typeface="+mn-lt"/>
                <a:ea typeface="+mn-ea"/>
                <a:cs typeface="+mn-ea"/>
                <a:sym typeface="+mn-lt"/>
              </a:rPr>
              <a:t>关键技术与实践难点</a:t>
            </a:r>
          </a:p>
        </p:txBody>
      </p:sp>
      <p:sp>
        <p:nvSpPr>
          <p:cNvPr id="43" name="文本框 10"/>
          <p:cNvSpPr txBox="1"/>
          <p:nvPr/>
        </p:nvSpPr>
        <p:spPr>
          <a:xfrm>
            <a:off x="3468060" y="3057358"/>
            <a:ext cx="483242" cy="415498"/>
          </a:xfrm>
          <a:prstGeom prst="rect">
            <a:avLst/>
          </a:prstGeom>
          <a:noFill/>
        </p:spPr>
        <p:txBody>
          <a:bodyPr wrap="square" rtlCol="0">
            <a:spAutoFit/>
          </a:bodyPr>
          <a:lstStyle/>
          <a:p>
            <a:pPr algn="ctr"/>
            <a:r>
              <a:rPr lang="en-US" altLang="zh-CN" sz="2100" dirty="0">
                <a:blipFill dpi="0" rotWithShape="1">
                  <a:blip r:embed="rId8">
                    <a:extLst>
                      <a:ext uri="{28A0092B-C50C-407E-A947-70E740481C1C}">
                        <a14:useLocalDpi xmlns="" xmlns:a14="http://schemas.microsoft.com/office/drawing/2010/main" val="0"/>
                      </a:ext>
                    </a:extLst>
                  </a:blip>
                  <a:srcRect/>
                  <a:stretch>
                    <a:fillRect/>
                  </a:stretch>
                </a:blipFill>
                <a:latin typeface="+mn-lt"/>
                <a:ea typeface="+mn-ea"/>
                <a:cs typeface="+mn-ea"/>
                <a:sym typeface="+mn-lt"/>
              </a:rPr>
              <a:t>04</a:t>
            </a:r>
            <a:endParaRPr lang="zh-CN" altLang="en-US" sz="2100" dirty="0">
              <a:blipFill dpi="0" rotWithShape="1">
                <a:blip r:embed="rId8">
                  <a:extLst>
                    <a:ext uri="{28A0092B-C50C-407E-A947-70E740481C1C}">
                      <a14:useLocalDpi xmlns="" xmlns:a14="http://schemas.microsoft.com/office/drawing/2010/main" val="0"/>
                    </a:ext>
                  </a:extLst>
                </a:blip>
                <a:srcRect/>
                <a:stretch>
                  <a:fillRect/>
                </a:stretch>
              </a:blipFill>
              <a:latin typeface="+mn-lt"/>
              <a:ea typeface="+mn-ea"/>
              <a:cs typeface="+mn-ea"/>
              <a:sym typeface="+mn-lt"/>
            </a:endParaRPr>
          </a:p>
        </p:txBody>
      </p:sp>
      <p:cxnSp>
        <p:nvCxnSpPr>
          <p:cNvPr id="44" name="直接连接符 43"/>
          <p:cNvCxnSpPr/>
          <p:nvPr/>
        </p:nvCxnSpPr>
        <p:spPr>
          <a:xfrm>
            <a:off x="4005445" y="3081254"/>
            <a:ext cx="0" cy="324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5" name="文本框 12"/>
          <p:cNvSpPr txBox="1"/>
          <p:nvPr/>
        </p:nvSpPr>
        <p:spPr>
          <a:xfrm>
            <a:off x="4085074" y="3064900"/>
            <a:ext cx="2539818" cy="369332"/>
          </a:xfrm>
          <a:prstGeom prst="rect">
            <a:avLst/>
          </a:prstGeom>
          <a:noFill/>
        </p:spPr>
        <p:txBody>
          <a:bodyPr wrap="square" rtlCol="0">
            <a:spAutoFit/>
          </a:bodyPr>
          <a:lstStyle/>
          <a:p>
            <a:r>
              <a:rPr lang="zh-CN" altLang="en-US" sz="1800" b="1" dirty="0">
                <a:blipFill dpi="0" rotWithShape="1">
                  <a:blip r:embed="rId8">
                    <a:extLst>
                      <a:ext uri="{28A0092B-C50C-407E-A947-70E740481C1C}">
                        <a14:useLocalDpi xmlns="" xmlns:a14="http://schemas.microsoft.com/office/drawing/2010/main" val="0"/>
                      </a:ext>
                    </a:extLst>
                  </a:blip>
                  <a:srcRect/>
                  <a:stretch>
                    <a:fillRect/>
                  </a:stretch>
                </a:blipFill>
                <a:latin typeface="+mn-lt"/>
                <a:ea typeface="+mn-ea"/>
                <a:cs typeface="+mn-ea"/>
                <a:sym typeface="+mn-lt"/>
              </a:rPr>
              <a:t>研究成果与应用</a:t>
            </a:r>
          </a:p>
        </p:txBody>
      </p:sp>
      <p:sp>
        <p:nvSpPr>
          <p:cNvPr id="54" name="文本框 10"/>
          <p:cNvSpPr txBox="1"/>
          <p:nvPr/>
        </p:nvSpPr>
        <p:spPr>
          <a:xfrm>
            <a:off x="3468811" y="3606245"/>
            <a:ext cx="483242" cy="415498"/>
          </a:xfrm>
          <a:prstGeom prst="rect">
            <a:avLst/>
          </a:prstGeom>
          <a:noFill/>
        </p:spPr>
        <p:txBody>
          <a:bodyPr wrap="square" rtlCol="0">
            <a:spAutoFit/>
          </a:bodyPr>
          <a:lstStyle/>
          <a:p>
            <a:pPr algn="ctr"/>
            <a:r>
              <a:rPr lang="en-US" altLang="zh-CN" sz="2100" dirty="0">
                <a:blipFill dpi="0" rotWithShape="1">
                  <a:blip r:embed="rId9">
                    <a:extLst>
                      <a:ext uri="{28A0092B-C50C-407E-A947-70E740481C1C}">
                        <a14:useLocalDpi xmlns="" xmlns:a14="http://schemas.microsoft.com/office/drawing/2010/main" val="0"/>
                      </a:ext>
                    </a:extLst>
                  </a:blip>
                  <a:srcRect/>
                  <a:stretch>
                    <a:fillRect/>
                  </a:stretch>
                </a:blipFill>
                <a:latin typeface="+mn-lt"/>
                <a:ea typeface="+mn-ea"/>
                <a:cs typeface="+mn-ea"/>
                <a:sym typeface="+mn-lt"/>
              </a:rPr>
              <a:t>05</a:t>
            </a:r>
            <a:endParaRPr lang="zh-CN" altLang="en-US" sz="2100" dirty="0">
              <a:blipFill dpi="0" rotWithShape="1">
                <a:blip r:embed="rId9">
                  <a:extLst>
                    <a:ext uri="{28A0092B-C50C-407E-A947-70E740481C1C}">
                      <a14:useLocalDpi xmlns="" xmlns:a14="http://schemas.microsoft.com/office/drawing/2010/main" val="0"/>
                    </a:ext>
                  </a:extLst>
                </a:blip>
                <a:srcRect/>
                <a:stretch>
                  <a:fillRect/>
                </a:stretch>
              </a:blipFill>
              <a:latin typeface="+mn-lt"/>
              <a:ea typeface="+mn-ea"/>
              <a:cs typeface="+mn-ea"/>
              <a:sym typeface="+mn-lt"/>
            </a:endParaRPr>
          </a:p>
        </p:txBody>
      </p:sp>
      <p:cxnSp>
        <p:nvCxnSpPr>
          <p:cNvPr id="55" name="直接连接符 54"/>
          <p:cNvCxnSpPr/>
          <p:nvPr/>
        </p:nvCxnSpPr>
        <p:spPr>
          <a:xfrm>
            <a:off x="4006196" y="3630140"/>
            <a:ext cx="0" cy="324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6" name="文本框 12"/>
          <p:cNvSpPr txBox="1"/>
          <p:nvPr/>
        </p:nvSpPr>
        <p:spPr>
          <a:xfrm>
            <a:off x="4085825" y="3613787"/>
            <a:ext cx="2539818" cy="369332"/>
          </a:xfrm>
          <a:prstGeom prst="rect">
            <a:avLst/>
          </a:prstGeom>
          <a:noFill/>
        </p:spPr>
        <p:txBody>
          <a:bodyPr wrap="square" rtlCol="0">
            <a:spAutoFit/>
          </a:bodyPr>
          <a:lstStyle/>
          <a:p>
            <a:r>
              <a:rPr lang="zh-CN" altLang="en-US" sz="1800" b="1" dirty="0" smtClean="0">
                <a:blipFill dpi="0" rotWithShape="1">
                  <a:blip r:embed="rId9">
                    <a:extLst>
                      <a:ext uri="{28A0092B-C50C-407E-A947-70E740481C1C}">
                        <a14:useLocalDpi xmlns="" xmlns:a14="http://schemas.microsoft.com/office/drawing/2010/main" val="0"/>
                      </a:ext>
                    </a:extLst>
                  </a:blip>
                  <a:srcRect/>
                  <a:stretch>
                    <a:fillRect/>
                  </a:stretch>
                </a:blipFill>
                <a:latin typeface="+mn-lt"/>
                <a:ea typeface="+mn-ea"/>
                <a:cs typeface="+mn-ea"/>
                <a:sym typeface="+mn-lt"/>
              </a:rPr>
              <a:t>论</a:t>
            </a:r>
            <a:r>
              <a:rPr lang="zh-CN" altLang="en-US" sz="1800" b="1" dirty="0">
                <a:blipFill dpi="0" rotWithShape="1">
                  <a:blip r:embed="rId9">
                    <a:extLst>
                      <a:ext uri="{28A0092B-C50C-407E-A947-70E740481C1C}">
                        <a14:useLocalDpi xmlns="" xmlns:a14="http://schemas.microsoft.com/office/drawing/2010/main" val="0"/>
                      </a:ext>
                    </a:extLst>
                  </a:blip>
                  <a:srcRect/>
                  <a:stretch>
                    <a:fillRect/>
                  </a:stretch>
                </a:blipFill>
                <a:latin typeface="+mn-lt"/>
                <a:ea typeface="+mn-ea"/>
                <a:cs typeface="+mn-ea"/>
                <a:sym typeface="+mn-lt"/>
              </a:rPr>
              <a:t>文总结</a:t>
            </a:r>
          </a:p>
        </p:txBody>
      </p:sp>
      <p:sp>
        <p:nvSpPr>
          <p:cNvPr id="59" name="MH_Others_1"/>
          <p:cNvSpPr/>
          <p:nvPr>
            <p:custDataLst>
              <p:tags r:id="rId1"/>
            </p:custDataLst>
          </p:nvPr>
        </p:nvSpPr>
        <p:spPr>
          <a:xfrm>
            <a:off x="1323799" y="1997599"/>
            <a:ext cx="1213635" cy="370019"/>
          </a:xfrm>
          <a:prstGeom prst="rect">
            <a:avLst/>
          </a:prstGeom>
        </p:spPr>
        <p:txBody>
          <a:bodyPr wrap="none" anchor="ctr" anchorCtr="0">
            <a:noAutofit/>
          </a:bodyPr>
          <a:lstStyle/>
          <a:p>
            <a:pPr algn="ctr">
              <a:defRPr/>
            </a:pPr>
            <a:r>
              <a:rPr lang="en-US" altLang="zh-CN" sz="1500" b="1" spc="375" dirty="0">
                <a:solidFill>
                  <a:srgbClr val="FFC000"/>
                </a:solidFill>
                <a:latin typeface="+mn-lt"/>
                <a:ea typeface="+mn-ea"/>
                <a:cs typeface="+mn-ea"/>
                <a:sym typeface="+mn-lt"/>
              </a:rPr>
              <a:t>CONTENTS</a:t>
            </a:r>
            <a:endParaRPr lang="zh-CN" altLang="en-US" sz="1500" b="1" spc="375" dirty="0">
              <a:solidFill>
                <a:srgbClr val="FFC000"/>
              </a:solidFill>
              <a:latin typeface="+mn-lt"/>
              <a:ea typeface="+mn-ea"/>
              <a:cs typeface="+mn-ea"/>
              <a:sym typeface="+mn-lt"/>
            </a:endParaRPr>
          </a:p>
        </p:txBody>
      </p:sp>
      <p:sp>
        <p:nvSpPr>
          <p:cNvPr id="60" name="MH_Others_2"/>
          <p:cNvSpPr txBox="1">
            <a:spLocks noChangeArrowheads="1"/>
          </p:cNvSpPr>
          <p:nvPr>
            <p:custDataLst>
              <p:tags r:id="rId2"/>
            </p:custDataLst>
          </p:nvPr>
        </p:nvSpPr>
        <p:spPr bwMode="auto">
          <a:xfrm>
            <a:off x="1054680" y="1138347"/>
            <a:ext cx="1783076" cy="9002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6000" b="1" dirty="0">
                <a:solidFill>
                  <a:schemeClr val="bg1"/>
                </a:solidFill>
                <a:effectLst>
                  <a:outerShdw blurRad="38100" dist="38100" dir="2700000" algn="tl">
                    <a:srgbClr val="000000">
                      <a:alpha val="43137"/>
                    </a:srgbClr>
                  </a:outerShdw>
                </a:effectLst>
                <a:latin typeface="+mn-lt"/>
                <a:ea typeface="+mn-ea"/>
                <a:cs typeface="+mn-ea"/>
                <a:sym typeface="+mn-lt"/>
              </a:rPr>
              <a:t>目录</a:t>
            </a:r>
          </a:p>
        </p:txBody>
      </p:sp>
    </p:spTree>
  </p:cSld>
  <p:clrMapOvr>
    <a:masterClrMapping/>
  </p:clrMapOvr>
  <mc:AlternateContent xmlns:mc="http://schemas.openxmlformats.org/markup-compatibility/2006">
    <mc:Choice xmlns="" xmlns:p14="http://schemas.microsoft.com/office/powerpoint/2010/main" Requires="p14">
      <p:transition spd="slow" advTm="0">
        <p14:flash/>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down)">
                                      <p:cBhvr>
                                        <p:cTn id="7" dur="500"/>
                                        <p:tgtEl>
                                          <p:spTgt spid="5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down)">
                                      <p:cBhvr>
                                        <p:cTn id="10" dur="500"/>
                                        <p:tgtEl>
                                          <p:spTgt spid="60"/>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par>
                                <p:cTn id="18" presetID="49" presetClass="entr" presetSubtype="0" decel="10000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p:cTn id="20" dur="500" fill="hold"/>
                                        <p:tgtEl>
                                          <p:spTgt spid="37"/>
                                        </p:tgtEl>
                                        <p:attrNameLst>
                                          <p:attrName>ppt_w</p:attrName>
                                        </p:attrNameLst>
                                      </p:cBhvr>
                                      <p:tavLst>
                                        <p:tav tm="0">
                                          <p:val>
                                            <p:fltVal val="0"/>
                                          </p:val>
                                        </p:tav>
                                        <p:tav tm="100000">
                                          <p:val>
                                            <p:strVal val="#ppt_w"/>
                                          </p:val>
                                        </p:tav>
                                      </p:tavLst>
                                    </p:anim>
                                    <p:anim calcmode="lin" valueType="num">
                                      <p:cBhvr>
                                        <p:cTn id="21" dur="500" fill="hold"/>
                                        <p:tgtEl>
                                          <p:spTgt spid="37"/>
                                        </p:tgtEl>
                                        <p:attrNameLst>
                                          <p:attrName>ppt_h</p:attrName>
                                        </p:attrNameLst>
                                      </p:cBhvr>
                                      <p:tavLst>
                                        <p:tav tm="0">
                                          <p:val>
                                            <p:fltVal val="0"/>
                                          </p:val>
                                        </p:tav>
                                        <p:tav tm="100000">
                                          <p:val>
                                            <p:strVal val="#ppt_h"/>
                                          </p:val>
                                        </p:tav>
                                      </p:tavLst>
                                    </p:anim>
                                    <p:anim calcmode="lin" valueType="num">
                                      <p:cBhvr>
                                        <p:cTn id="22" dur="500" fill="hold"/>
                                        <p:tgtEl>
                                          <p:spTgt spid="37"/>
                                        </p:tgtEl>
                                        <p:attrNameLst>
                                          <p:attrName>style.rotation</p:attrName>
                                        </p:attrNameLst>
                                      </p:cBhvr>
                                      <p:tavLst>
                                        <p:tav tm="0">
                                          <p:val>
                                            <p:fltVal val="360"/>
                                          </p:val>
                                        </p:tav>
                                        <p:tav tm="100000">
                                          <p:val>
                                            <p:fltVal val="0"/>
                                          </p:val>
                                        </p:tav>
                                      </p:tavLst>
                                    </p:anim>
                                    <p:animEffect transition="in" filter="fade">
                                      <p:cBhvr>
                                        <p:cTn id="23" dur="500"/>
                                        <p:tgtEl>
                                          <p:spTgt spid="37"/>
                                        </p:tgtEl>
                                      </p:cBhvr>
                                    </p:animEffect>
                                  </p:childTnLst>
                                </p:cTn>
                              </p:par>
                              <p:par>
                                <p:cTn id="24" presetID="49" presetClass="entr" presetSubtype="0" decel="10000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p:cTn id="26" dur="500" fill="hold"/>
                                        <p:tgtEl>
                                          <p:spTgt spid="40"/>
                                        </p:tgtEl>
                                        <p:attrNameLst>
                                          <p:attrName>ppt_w</p:attrName>
                                        </p:attrNameLst>
                                      </p:cBhvr>
                                      <p:tavLst>
                                        <p:tav tm="0">
                                          <p:val>
                                            <p:fltVal val="0"/>
                                          </p:val>
                                        </p:tav>
                                        <p:tav tm="100000">
                                          <p:val>
                                            <p:strVal val="#ppt_w"/>
                                          </p:val>
                                        </p:tav>
                                      </p:tavLst>
                                    </p:anim>
                                    <p:anim calcmode="lin" valueType="num">
                                      <p:cBhvr>
                                        <p:cTn id="27" dur="500" fill="hold"/>
                                        <p:tgtEl>
                                          <p:spTgt spid="40"/>
                                        </p:tgtEl>
                                        <p:attrNameLst>
                                          <p:attrName>ppt_h</p:attrName>
                                        </p:attrNameLst>
                                      </p:cBhvr>
                                      <p:tavLst>
                                        <p:tav tm="0">
                                          <p:val>
                                            <p:fltVal val="0"/>
                                          </p:val>
                                        </p:tav>
                                        <p:tav tm="100000">
                                          <p:val>
                                            <p:strVal val="#ppt_h"/>
                                          </p:val>
                                        </p:tav>
                                      </p:tavLst>
                                    </p:anim>
                                    <p:anim calcmode="lin" valueType="num">
                                      <p:cBhvr>
                                        <p:cTn id="28" dur="500" fill="hold"/>
                                        <p:tgtEl>
                                          <p:spTgt spid="40"/>
                                        </p:tgtEl>
                                        <p:attrNameLst>
                                          <p:attrName>style.rotation</p:attrName>
                                        </p:attrNameLst>
                                      </p:cBhvr>
                                      <p:tavLst>
                                        <p:tav tm="0">
                                          <p:val>
                                            <p:fltVal val="360"/>
                                          </p:val>
                                        </p:tav>
                                        <p:tav tm="100000">
                                          <p:val>
                                            <p:fltVal val="0"/>
                                          </p:val>
                                        </p:tav>
                                      </p:tavLst>
                                    </p:anim>
                                    <p:animEffect transition="in" filter="fade">
                                      <p:cBhvr>
                                        <p:cTn id="29" dur="500"/>
                                        <p:tgtEl>
                                          <p:spTgt spid="40"/>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p:cTn id="32" dur="500" fill="hold"/>
                                        <p:tgtEl>
                                          <p:spTgt spid="43"/>
                                        </p:tgtEl>
                                        <p:attrNameLst>
                                          <p:attrName>ppt_w</p:attrName>
                                        </p:attrNameLst>
                                      </p:cBhvr>
                                      <p:tavLst>
                                        <p:tav tm="0">
                                          <p:val>
                                            <p:fltVal val="0"/>
                                          </p:val>
                                        </p:tav>
                                        <p:tav tm="100000">
                                          <p:val>
                                            <p:strVal val="#ppt_w"/>
                                          </p:val>
                                        </p:tav>
                                      </p:tavLst>
                                    </p:anim>
                                    <p:anim calcmode="lin" valueType="num">
                                      <p:cBhvr>
                                        <p:cTn id="33" dur="500" fill="hold"/>
                                        <p:tgtEl>
                                          <p:spTgt spid="43"/>
                                        </p:tgtEl>
                                        <p:attrNameLst>
                                          <p:attrName>ppt_h</p:attrName>
                                        </p:attrNameLst>
                                      </p:cBhvr>
                                      <p:tavLst>
                                        <p:tav tm="0">
                                          <p:val>
                                            <p:fltVal val="0"/>
                                          </p:val>
                                        </p:tav>
                                        <p:tav tm="100000">
                                          <p:val>
                                            <p:strVal val="#ppt_h"/>
                                          </p:val>
                                        </p:tav>
                                      </p:tavLst>
                                    </p:anim>
                                    <p:anim calcmode="lin" valueType="num">
                                      <p:cBhvr>
                                        <p:cTn id="34" dur="500" fill="hold"/>
                                        <p:tgtEl>
                                          <p:spTgt spid="43"/>
                                        </p:tgtEl>
                                        <p:attrNameLst>
                                          <p:attrName>style.rotation</p:attrName>
                                        </p:attrNameLst>
                                      </p:cBhvr>
                                      <p:tavLst>
                                        <p:tav tm="0">
                                          <p:val>
                                            <p:fltVal val="360"/>
                                          </p:val>
                                        </p:tav>
                                        <p:tav tm="100000">
                                          <p:val>
                                            <p:fltVal val="0"/>
                                          </p:val>
                                        </p:tav>
                                      </p:tavLst>
                                    </p:anim>
                                    <p:animEffect transition="in" filter="fade">
                                      <p:cBhvr>
                                        <p:cTn id="35" dur="500"/>
                                        <p:tgtEl>
                                          <p:spTgt spid="43"/>
                                        </p:tgtEl>
                                      </p:cBhvr>
                                    </p:animEffect>
                                  </p:childTnLst>
                                </p:cTn>
                              </p:par>
                              <p:par>
                                <p:cTn id="36" presetID="49" presetClass="entr" presetSubtype="0" decel="100000" fill="hold" grpId="0" nodeType="withEffect">
                                  <p:stCondLst>
                                    <p:cond delay="0"/>
                                  </p:stCondLst>
                                  <p:childTnLst>
                                    <p:set>
                                      <p:cBhvr>
                                        <p:cTn id="37" dur="1" fill="hold">
                                          <p:stCondLst>
                                            <p:cond delay="0"/>
                                          </p:stCondLst>
                                        </p:cTn>
                                        <p:tgtEl>
                                          <p:spTgt spid="54"/>
                                        </p:tgtEl>
                                        <p:attrNameLst>
                                          <p:attrName>style.visibility</p:attrName>
                                        </p:attrNameLst>
                                      </p:cBhvr>
                                      <p:to>
                                        <p:strVal val="visible"/>
                                      </p:to>
                                    </p:set>
                                    <p:anim calcmode="lin" valueType="num">
                                      <p:cBhvr>
                                        <p:cTn id="38" dur="500" fill="hold"/>
                                        <p:tgtEl>
                                          <p:spTgt spid="54"/>
                                        </p:tgtEl>
                                        <p:attrNameLst>
                                          <p:attrName>ppt_w</p:attrName>
                                        </p:attrNameLst>
                                      </p:cBhvr>
                                      <p:tavLst>
                                        <p:tav tm="0">
                                          <p:val>
                                            <p:fltVal val="0"/>
                                          </p:val>
                                        </p:tav>
                                        <p:tav tm="100000">
                                          <p:val>
                                            <p:strVal val="#ppt_w"/>
                                          </p:val>
                                        </p:tav>
                                      </p:tavLst>
                                    </p:anim>
                                    <p:anim calcmode="lin" valueType="num">
                                      <p:cBhvr>
                                        <p:cTn id="39" dur="500" fill="hold"/>
                                        <p:tgtEl>
                                          <p:spTgt spid="54"/>
                                        </p:tgtEl>
                                        <p:attrNameLst>
                                          <p:attrName>ppt_h</p:attrName>
                                        </p:attrNameLst>
                                      </p:cBhvr>
                                      <p:tavLst>
                                        <p:tav tm="0">
                                          <p:val>
                                            <p:fltVal val="0"/>
                                          </p:val>
                                        </p:tav>
                                        <p:tav tm="100000">
                                          <p:val>
                                            <p:strVal val="#ppt_h"/>
                                          </p:val>
                                        </p:tav>
                                      </p:tavLst>
                                    </p:anim>
                                    <p:anim calcmode="lin" valueType="num">
                                      <p:cBhvr>
                                        <p:cTn id="40" dur="500" fill="hold"/>
                                        <p:tgtEl>
                                          <p:spTgt spid="54"/>
                                        </p:tgtEl>
                                        <p:attrNameLst>
                                          <p:attrName>style.rotation</p:attrName>
                                        </p:attrNameLst>
                                      </p:cBhvr>
                                      <p:tavLst>
                                        <p:tav tm="0">
                                          <p:val>
                                            <p:fltVal val="360"/>
                                          </p:val>
                                        </p:tav>
                                        <p:tav tm="100000">
                                          <p:val>
                                            <p:fltVal val="0"/>
                                          </p:val>
                                        </p:tav>
                                      </p:tavLst>
                                    </p:anim>
                                    <p:animEffect transition="in" filter="fade">
                                      <p:cBhvr>
                                        <p:cTn id="41" dur="500"/>
                                        <p:tgtEl>
                                          <p:spTgt spid="54"/>
                                        </p:tgtEl>
                                      </p:cBhvr>
                                    </p:animEffect>
                                  </p:childTnLst>
                                </p:cTn>
                              </p:par>
                            </p:childTnLst>
                          </p:cTn>
                        </p:par>
                        <p:par>
                          <p:cTn id="42" fill="hold">
                            <p:stCondLst>
                              <p:cond delay="1000"/>
                            </p:stCondLst>
                            <p:childTnLst>
                              <p:par>
                                <p:cTn id="43" presetID="22" presetClass="entr" presetSubtype="1" fill="hold"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up)">
                                      <p:cBhvr>
                                        <p:cTn id="45" dur="500"/>
                                        <p:tgtEl>
                                          <p:spTgt spid="35"/>
                                        </p:tgtEl>
                                      </p:cBhvr>
                                    </p:animEffect>
                                  </p:childTnLst>
                                </p:cTn>
                              </p:par>
                              <p:par>
                                <p:cTn id="46" presetID="22" presetClass="entr" presetSubtype="1"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up)">
                                      <p:cBhvr>
                                        <p:cTn id="48" dur="500"/>
                                        <p:tgtEl>
                                          <p:spTgt spid="38"/>
                                        </p:tgtEl>
                                      </p:cBhvr>
                                    </p:animEffect>
                                  </p:childTnLst>
                                </p:cTn>
                              </p:par>
                              <p:par>
                                <p:cTn id="49" presetID="22" presetClass="entr" presetSubtype="1"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up)">
                                      <p:cBhvr>
                                        <p:cTn id="51" dur="500"/>
                                        <p:tgtEl>
                                          <p:spTgt spid="41"/>
                                        </p:tgtEl>
                                      </p:cBhvr>
                                    </p:animEffect>
                                  </p:childTnLst>
                                </p:cTn>
                              </p:par>
                              <p:par>
                                <p:cTn id="52" presetID="22" presetClass="entr" presetSubtype="1"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up)">
                                      <p:cBhvr>
                                        <p:cTn id="54" dur="500"/>
                                        <p:tgtEl>
                                          <p:spTgt spid="44"/>
                                        </p:tgtEl>
                                      </p:cBhvr>
                                    </p:animEffect>
                                  </p:childTnLst>
                                </p:cTn>
                              </p:par>
                              <p:par>
                                <p:cTn id="55" presetID="22" presetClass="entr" presetSubtype="1" fill="hold" nodeType="with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up)">
                                      <p:cBhvr>
                                        <p:cTn id="57" dur="500"/>
                                        <p:tgtEl>
                                          <p:spTgt spid="55"/>
                                        </p:tgtEl>
                                      </p:cBhvr>
                                    </p:animEffect>
                                  </p:childTnLst>
                                </p:cTn>
                              </p:par>
                            </p:childTnLst>
                          </p:cTn>
                        </p:par>
                        <p:par>
                          <p:cTn id="58" fill="hold">
                            <p:stCondLst>
                              <p:cond delay="1500"/>
                            </p:stCondLst>
                            <p:childTnLst>
                              <p:par>
                                <p:cTn id="59" presetID="22" presetClass="entr" presetSubtype="8"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left)">
                                      <p:cBhvr>
                                        <p:cTn id="61" dur="500"/>
                                        <p:tgtEl>
                                          <p:spTgt spid="36"/>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left)">
                                      <p:cBhvr>
                                        <p:cTn id="64" dur="500"/>
                                        <p:tgtEl>
                                          <p:spTgt spid="3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wipe(left)">
                                      <p:cBhvr>
                                        <p:cTn id="67" dur="500"/>
                                        <p:tgtEl>
                                          <p:spTgt spid="42"/>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wipe(left)">
                                      <p:cBhvr>
                                        <p:cTn id="70" dur="500"/>
                                        <p:tgtEl>
                                          <p:spTgt spid="45"/>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wipe(left)">
                                      <p:cBhvr>
                                        <p:cTn id="7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37" grpId="0"/>
      <p:bldP spid="39" grpId="0"/>
      <p:bldP spid="40" grpId="0"/>
      <p:bldP spid="42" grpId="0"/>
      <p:bldP spid="43" grpId="0"/>
      <p:bldP spid="45" grpId="0"/>
      <p:bldP spid="54" grpId="0"/>
      <p:bldP spid="56" grpId="0"/>
      <p:bldP spid="59" grpId="0"/>
      <p:bldP spid="6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离页连接符 2"/>
          <p:cNvSpPr/>
          <p:nvPr/>
        </p:nvSpPr>
        <p:spPr>
          <a:xfrm>
            <a:off x="1629795" y="1448737"/>
            <a:ext cx="1269176" cy="1329791"/>
          </a:xfrm>
          <a:prstGeom prst="flowChartOffpageConnector">
            <a:avLst/>
          </a:prstGeom>
          <a:blipFill dpi="0" rotWithShape="1">
            <a:blip r:embed="rId3" cstate="print">
              <a:extLst>
                <a:ext uri="{28A0092B-C50C-407E-A947-70E740481C1C}">
                  <a14:useLocalDpi xmlns="" xmlns:a14="http://schemas.microsoft.com/office/drawing/2010/main" val="0"/>
                </a:ext>
              </a:extLst>
            </a:blip>
            <a:srcRect/>
            <a:stretch>
              <a:fillRect/>
            </a:stretch>
          </a:blipFill>
          <a:ln w="12700" cap="flat" cmpd="sng" algn="ctr">
            <a:noFill/>
            <a:prstDash val="solid"/>
            <a:miter lim="800000"/>
          </a:ln>
          <a:effectLst/>
        </p:spPr>
        <p:txBody>
          <a:bodyPr rtlCol="0" anchor="ctr"/>
          <a:lstStyle/>
          <a:p>
            <a:pPr algn="ctr">
              <a:lnSpc>
                <a:spcPct val="130000"/>
              </a:lnSpc>
              <a:defRPr/>
            </a:pPr>
            <a:r>
              <a:rPr lang="en-US" altLang="zh-CN" sz="7200" b="1" kern="0" dirty="0">
                <a:solidFill>
                  <a:prstClr val="white"/>
                </a:solidFill>
                <a:latin typeface="+mn-lt"/>
                <a:ea typeface="+mn-ea"/>
                <a:cs typeface="+mn-ea"/>
                <a:sym typeface="+mn-lt"/>
              </a:rPr>
              <a:t>5</a:t>
            </a:r>
            <a:endParaRPr lang="zh-CN" altLang="en-US" sz="7200" b="1" kern="0" dirty="0">
              <a:solidFill>
                <a:prstClr val="white"/>
              </a:solidFill>
              <a:latin typeface="+mn-lt"/>
              <a:ea typeface="+mn-ea"/>
              <a:cs typeface="+mn-ea"/>
              <a:sym typeface="+mn-lt"/>
            </a:endParaRPr>
          </a:p>
        </p:txBody>
      </p:sp>
      <p:cxnSp>
        <p:nvCxnSpPr>
          <p:cNvPr id="5" name="直接连接符 4"/>
          <p:cNvCxnSpPr/>
          <p:nvPr/>
        </p:nvCxnSpPr>
        <p:spPr>
          <a:xfrm>
            <a:off x="2980251" y="2614510"/>
            <a:ext cx="4314825" cy="0"/>
          </a:xfrm>
          <a:prstGeom prst="line">
            <a:avLst/>
          </a:prstGeom>
          <a:noFill/>
          <a:ln w="12700" cap="flat" cmpd="sng" algn="ctr">
            <a:solidFill>
              <a:schemeClr val="bg1"/>
            </a:solidFill>
            <a:prstDash val="solid"/>
            <a:miter lim="800000"/>
          </a:ln>
          <a:effectLst/>
        </p:spPr>
      </p:cxnSp>
      <p:sp>
        <p:nvSpPr>
          <p:cNvPr id="6" name="文本框 32"/>
          <p:cNvSpPr txBox="1"/>
          <p:nvPr/>
        </p:nvSpPr>
        <p:spPr>
          <a:xfrm>
            <a:off x="3657819" y="1682828"/>
            <a:ext cx="2037737" cy="646331"/>
          </a:xfrm>
          <a:prstGeom prst="rect">
            <a:avLst/>
          </a:prstGeom>
          <a:noFill/>
        </p:spPr>
        <p:txBody>
          <a:bodyPr wrap="none" rtlCol="0">
            <a:spAutoFit/>
          </a:bodyPr>
          <a:lstStyle/>
          <a:p>
            <a:r>
              <a:rPr lang="zh-CN" altLang="en-US" sz="3600" b="1" dirty="0" smtClean="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论</a:t>
            </a:r>
            <a:r>
              <a:rPr lang="zh-CN" altLang="en-US" sz="3600" b="1" dirty="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文总结</a:t>
            </a:r>
          </a:p>
        </p:txBody>
      </p:sp>
    </p:spTree>
  </p:cSld>
  <p:clrMapOvr>
    <a:masterClrMapping/>
  </p:clrMapOvr>
  <mc:AlternateContent xmlns:mc="http://schemas.openxmlformats.org/markup-compatibility/2006">
    <mc:Choice xmlns="" xmlns:p14="http://schemas.microsoft.com/office/powerpoint/2010/main" Requires="p14">
      <p:transition spd="slow" advTm="4519">
        <p14:flash/>
      </p:transition>
    </mc:Choice>
    <mc:Fallback>
      <p:transition spd="slow" advTm="451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564640"/>
            <a:ext cx="5862320" cy="1492716"/>
          </a:xfrm>
          <a:prstGeom prst="rect">
            <a:avLst/>
          </a:prstGeom>
          <a:noFill/>
        </p:spPr>
        <p:txBody>
          <a:bodyPr wrap="square" rtlCol="0">
            <a:spAutoFit/>
          </a:bodyPr>
          <a:lstStyle/>
          <a:p>
            <a:r>
              <a:rPr lang="zh-CN" altLang="en-US" dirty="0" smtClean="0">
                <a:solidFill>
                  <a:schemeClr val="bg1"/>
                </a:solidFill>
              </a:rPr>
              <a:t>       基</a:t>
            </a:r>
            <a:r>
              <a:rPr lang="zh-CN" altLang="en-US" dirty="0" smtClean="0">
                <a:solidFill>
                  <a:schemeClr val="bg1"/>
                </a:solidFill>
              </a:rPr>
              <a:t>于</a:t>
            </a:r>
            <a:r>
              <a:rPr lang="en-US" altLang="zh-CN" dirty="0" smtClean="0">
                <a:solidFill>
                  <a:schemeClr val="bg1"/>
                </a:solidFill>
              </a:rPr>
              <a:t>AI</a:t>
            </a:r>
            <a:r>
              <a:rPr lang="zh-CN" altLang="en-US" dirty="0" smtClean="0">
                <a:solidFill>
                  <a:schemeClr val="bg1"/>
                </a:solidFill>
              </a:rPr>
              <a:t>语音识别的</a:t>
            </a:r>
            <a:r>
              <a:rPr lang="en-US" altLang="zh-CN" dirty="0" err="1" smtClean="0">
                <a:solidFill>
                  <a:schemeClr val="bg1"/>
                </a:solidFill>
              </a:rPr>
              <a:t>websocket</a:t>
            </a:r>
            <a:r>
              <a:rPr lang="zh-CN" altLang="en-US" dirty="0" smtClean="0">
                <a:solidFill>
                  <a:schemeClr val="bg1"/>
                </a:solidFill>
              </a:rPr>
              <a:t>聊天室是一套基于</a:t>
            </a:r>
            <a:r>
              <a:rPr lang="en-US" altLang="zh-CN" dirty="0" smtClean="0">
                <a:solidFill>
                  <a:schemeClr val="bg1"/>
                </a:solidFill>
              </a:rPr>
              <a:t>C/S</a:t>
            </a:r>
            <a:r>
              <a:rPr lang="zh-CN" altLang="en-US" dirty="0" smtClean="0">
                <a:solidFill>
                  <a:schemeClr val="bg1"/>
                </a:solidFill>
              </a:rPr>
              <a:t>模式架构的系统</a:t>
            </a:r>
            <a:r>
              <a:rPr lang="zh-CN" altLang="en-US" dirty="0" smtClean="0">
                <a:solidFill>
                  <a:schemeClr val="bg1"/>
                </a:solidFill>
              </a:rPr>
              <a:t>，通</a:t>
            </a:r>
            <a:r>
              <a:rPr lang="zh-CN" altLang="en-US" dirty="0" smtClean="0">
                <a:solidFill>
                  <a:schemeClr val="bg1"/>
                </a:solidFill>
              </a:rPr>
              <a:t>过前端</a:t>
            </a:r>
            <a:r>
              <a:rPr lang="en-US" altLang="zh-CN" dirty="0" smtClean="0">
                <a:solidFill>
                  <a:schemeClr val="bg1"/>
                </a:solidFill>
              </a:rPr>
              <a:t>react</a:t>
            </a:r>
            <a:r>
              <a:rPr lang="zh-CN" altLang="en-US" dirty="0" smtClean="0">
                <a:solidFill>
                  <a:schemeClr val="bg1"/>
                </a:solidFill>
              </a:rPr>
              <a:t>服务</a:t>
            </a:r>
            <a:r>
              <a:rPr lang="en-US" altLang="zh-CN" dirty="0" smtClean="0">
                <a:solidFill>
                  <a:schemeClr val="bg1"/>
                </a:solidFill>
              </a:rPr>
              <a:t>+</a:t>
            </a:r>
            <a:r>
              <a:rPr lang="zh-CN" altLang="en-US" dirty="0" smtClean="0">
                <a:solidFill>
                  <a:schemeClr val="bg1"/>
                </a:solidFill>
              </a:rPr>
              <a:t>后端</a:t>
            </a:r>
            <a:r>
              <a:rPr lang="en-US" altLang="zh-CN" dirty="0" smtClean="0">
                <a:solidFill>
                  <a:schemeClr val="bg1"/>
                </a:solidFill>
              </a:rPr>
              <a:t>express</a:t>
            </a:r>
            <a:r>
              <a:rPr lang="zh-CN" altLang="en-US" dirty="0" smtClean="0">
                <a:solidFill>
                  <a:schemeClr val="bg1"/>
                </a:solidFill>
              </a:rPr>
              <a:t>服务进行整个系统的编写</a:t>
            </a:r>
            <a:r>
              <a:rPr lang="zh-CN" altLang="en-US" dirty="0" smtClean="0">
                <a:solidFill>
                  <a:schemeClr val="bg1"/>
                </a:solidFill>
              </a:rPr>
              <a:t>，其</a:t>
            </a:r>
            <a:r>
              <a:rPr lang="zh-CN" altLang="en-US" dirty="0" smtClean="0">
                <a:solidFill>
                  <a:schemeClr val="bg1"/>
                </a:solidFill>
              </a:rPr>
              <a:t>中用到了很多新兴的技术，包括前端的模块化构建，打包编译工具使用</a:t>
            </a:r>
            <a:r>
              <a:rPr lang="zh-CN" altLang="en-US" dirty="0" smtClean="0">
                <a:solidFill>
                  <a:schemeClr val="bg1"/>
                </a:solidFill>
              </a:rPr>
              <a:t>，</a:t>
            </a:r>
            <a:r>
              <a:rPr lang="en-US" altLang="zh-CN" dirty="0" err="1" smtClean="0">
                <a:solidFill>
                  <a:schemeClr val="bg1"/>
                </a:solidFill>
              </a:rPr>
              <a:t>ServiceWorker</a:t>
            </a:r>
            <a:r>
              <a:rPr lang="zh-CN" altLang="en-US" dirty="0" smtClean="0">
                <a:solidFill>
                  <a:schemeClr val="bg1"/>
                </a:solidFill>
              </a:rPr>
              <a:t>前端静态服务缓存，组件化开发</a:t>
            </a:r>
            <a:r>
              <a:rPr lang="zh-CN" altLang="en-US" dirty="0" smtClean="0">
                <a:solidFill>
                  <a:schemeClr val="bg1"/>
                </a:solidFill>
              </a:rPr>
              <a:t>，以</a:t>
            </a:r>
            <a:r>
              <a:rPr lang="zh-CN" altLang="en-US" dirty="0" smtClean="0">
                <a:solidFill>
                  <a:schemeClr val="bg1"/>
                </a:solidFill>
              </a:rPr>
              <a:t>及后端的路由验证，跨域处理和数据加密等</a:t>
            </a:r>
            <a:r>
              <a:rPr lang="zh-CN" altLang="en-US" dirty="0" smtClean="0">
                <a:solidFill>
                  <a:schemeClr val="bg1"/>
                </a:solidFill>
              </a:rPr>
              <a:t>等。</a:t>
            </a:r>
            <a:endParaRPr lang="en-US" altLang="zh-CN" dirty="0" smtClean="0">
              <a:solidFill>
                <a:schemeClr val="bg1"/>
              </a:solidFill>
            </a:endParaRPr>
          </a:p>
          <a:p>
            <a:r>
              <a:rPr lang="zh-CN" altLang="zh-CN" dirty="0" smtClean="0">
                <a:solidFill>
                  <a:schemeClr val="bg1"/>
                </a:solidFill>
              </a:rPr>
              <a:t>并且语音识别技术，机器人回复技术都属于现今技术发展的前沿产品，通过在本次系统中加入这些热门技术，可以不断激发自己的学习能力和创造能力。</a:t>
            </a:r>
          </a:p>
          <a:p>
            <a:endParaRPr lang="zh-CN" altLang="en-US"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7812" y="1339018"/>
            <a:ext cx="7739468" cy="3093154"/>
          </a:xfrm>
          <a:prstGeom prst="rect">
            <a:avLst/>
          </a:prstGeom>
          <a:noFill/>
        </p:spPr>
        <p:txBody>
          <a:bodyPr wrap="square" rtlCol="0">
            <a:spAutoFit/>
          </a:bodyPr>
          <a:lstStyle/>
          <a:p>
            <a:r>
              <a:rPr lang="zh-CN" altLang="zh-CN" sz="1400" dirty="0" smtClean="0">
                <a:solidFill>
                  <a:schemeClr val="bg1"/>
                </a:solidFill>
              </a:rPr>
              <a:t>没有经过精雕细琢的作品不是好一个作品，在编码后期也发现了本次系统仍然有许多需要完善的部分：</a:t>
            </a:r>
          </a:p>
          <a:p>
            <a:pPr lvl="1"/>
            <a:r>
              <a:rPr lang="en-US" altLang="zh-CN" sz="1400" dirty="0" smtClean="0">
                <a:solidFill>
                  <a:schemeClr val="bg1"/>
                </a:solidFill>
              </a:rPr>
              <a:t>1</a:t>
            </a:r>
            <a:r>
              <a:rPr lang="zh-CN" altLang="en-US" sz="1400" dirty="0" smtClean="0">
                <a:solidFill>
                  <a:schemeClr val="bg1"/>
                </a:solidFill>
              </a:rPr>
              <a:t>，</a:t>
            </a:r>
            <a:r>
              <a:rPr lang="zh-CN" altLang="zh-CN" sz="1400" dirty="0" smtClean="0">
                <a:solidFill>
                  <a:schemeClr val="bg1"/>
                </a:solidFill>
              </a:rPr>
              <a:t>增</a:t>
            </a:r>
            <a:r>
              <a:rPr lang="zh-CN" altLang="zh-CN" sz="1400" dirty="0" smtClean="0">
                <a:solidFill>
                  <a:schemeClr val="bg1"/>
                </a:solidFill>
              </a:rPr>
              <a:t>加错误处理解决方案：服务器的突然宕机会使用户的体验性降低，需要增加错误处理机制</a:t>
            </a:r>
            <a:r>
              <a:rPr lang="zh-CN" altLang="zh-CN" sz="1400" dirty="0" smtClean="0">
                <a:solidFill>
                  <a:schemeClr val="bg1"/>
                </a:solidFill>
              </a:rPr>
              <a:t>。</a:t>
            </a:r>
            <a:endParaRPr lang="en-US" altLang="zh-CN" sz="1400" dirty="0" smtClean="0">
              <a:solidFill>
                <a:schemeClr val="bg1"/>
              </a:solidFill>
            </a:endParaRPr>
          </a:p>
          <a:p>
            <a:pPr lvl="1"/>
            <a:r>
              <a:rPr lang="en-US" altLang="zh-CN" sz="1400" dirty="0" smtClean="0">
                <a:solidFill>
                  <a:schemeClr val="bg1"/>
                </a:solidFill>
              </a:rPr>
              <a:t>2</a:t>
            </a:r>
            <a:r>
              <a:rPr lang="zh-CN" altLang="en-US" sz="1400" dirty="0" smtClean="0">
                <a:solidFill>
                  <a:schemeClr val="bg1"/>
                </a:solidFill>
              </a:rPr>
              <a:t>，</a:t>
            </a:r>
            <a:r>
              <a:rPr lang="zh-CN" altLang="zh-CN" sz="1400" dirty="0" smtClean="0">
                <a:solidFill>
                  <a:schemeClr val="bg1"/>
                </a:solidFill>
              </a:rPr>
              <a:t>随</a:t>
            </a:r>
            <a:r>
              <a:rPr lang="zh-CN" altLang="zh-CN" sz="1400" dirty="0" smtClean="0">
                <a:solidFill>
                  <a:schemeClr val="bg1"/>
                </a:solidFill>
              </a:rPr>
              <a:t>着聊天内容的数据量激增，数据库查询操作会带来压力，数据查询缓慢的同时可能会出现请求超时和用户体验性差等情况，需要增加</a:t>
            </a:r>
            <a:r>
              <a:rPr lang="en-US" altLang="zh-CN" sz="1400" dirty="0" err="1" smtClean="0">
                <a:solidFill>
                  <a:schemeClr val="bg1"/>
                </a:solidFill>
              </a:rPr>
              <a:t>redis</a:t>
            </a:r>
            <a:r>
              <a:rPr lang="zh-CN" altLang="zh-CN" sz="1400" dirty="0" smtClean="0">
                <a:solidFill>
                  <a:schemeClr val="bg1"/>
                </a:solidFill>
              </a:rPr>
              <a:t>缓存机制</a:t>
            </a:r>
            <a:r>
              <a:rPr lang="zh-CN" altLang="zh-CN" sz="1400" dirty="0" smtClean="0">
                <a:solidFill>
                  <a:schemeClr val="bg1"/>
                </a:solidFill>
              </a:rPr>
              <a:t>。</a:t>
            </a:r>
            <a:endParaRPr lang="en-US" altLang="zh-CN" sz="1400" dirty="0" smtClean="0">
              <a:solidFill>
                <a:schemeClr val="bg1"/>
              </a:solidFill>
            </a:endParaRPr>
          </a:p>
          <a:p>
            <a:pPr lvl="1"/>
            <a:r>
              <a:rPr lang="en-US" altLang="zh-CN" sz="1400" dirty="0" smtClean="0">
                <a:solidFill>
                  <a:schemeClr val="bg1"/>
                </a:solidFill>
              </a:rPr>
              <a:t>3</a:t>
            </a:r>
            <a:r>
              <a:rPr lang="zh-CN" altLang="en-US" sz="1400" dirty="0" smtClean="0">
                <a:solidFill>
                  <a:schemeClr val="bg1"/>
                </a:solidFill>
              </a:rPr>
              <a:t>，</a:t>
            </a:r>
            <a:r>
              <a:rPr lang="zh-CN" altLang="zh-CN" sz="1400" dirty="0" smtClean="0">
                <a:solidFill>
                  <a:schemeClr val="bg1"/>
                </a:solidFill>
              </a:rPr>
              <a:t>用</a:t>
            </a:r>
            <a:r>
              <a:rPr lang="zh-CN" altLang="zh-CN" sz="1400" dirty="0" smtClean="0">
                <a:solidFill>
                  <a:schemeClr val="bg1"/>
                </a:solidFill>
              </a:rPr>
              <a:t>户每一次进行系统都需要进行的登录注册操作，这样不仅会增加服务端的查询次数，也会使用户体验性降低。需要增加免登录操作，通过</a:t>
            </a:r>
            <a:r>
              <a:rPr lang="en-US" altLang="zh-CN" sz="1400" dirty="0" err="1" smtClean="0">
                <a:solidFill>
                  <a:schemeClr val="bg1"/>
                </a:solidFill>
              </a:rPr>
              <a:t>ip</a:t>
            </a:r>
            <a:r>
              <a:rPr lang="zh-CN" altLang="zh-CN" sz="1400" dirty="0" smtClean="0">
                <a:solidFill>
                  <a:schemeClr val="bg1"/>
                </a:solidFill>
              </a:rPr>
              <a:t>识别或者</a:t>
            </a:r>
            <a:r>
              <a:rPr lang="en-US" altLang="zh-CN" sz="1400" dirty="0" smtClean="0">
                <a:solidFill>
                  <a:schemeClr val="bg1"/>
                </a:solidFill>
              </a:rPr>
              <a:t>cookie</a:t>
            </a:r>
            <a:r>
              <a:rPr lang="zh-CN" altLang="zh-CN" sz="1400" dirty="0" smtClean="0">
                <a:solidFill>
                  <a:schemeClr val="bg1"/>
                </a:solidFill>
              </a:rPr>
              <a:t>技术，可以使已经登录过的用户再次进行系统时省去登录操作。</a:t>
            </a:r>
          </a:p>
          <a:p>
            <a:pPr lvl="1"/>
            <a:r>
              <a:rPr lang="en-US" altLang="zh-CN" sz="1400" dirty="0" smtClean="0">
                <a:solidFill>
                  <a:schemeClr val="bg1"/>
                </a:solidFill>
              </a:rPr>
              <a:t>4</a:t>
            </a:r>
            <a:r>
              <a:rPr lang="zh-CN" altLang="en-US" sz="1400" dirty="0" smtClean="0">
                <a:solidFill>
                  <a:schemeClr val="bg1"/>
                </a:solidFill>
              </a:rPr>
              <a:t>，</a:t>
            </a:r>
            <a:r>
              <a:rPr lang="zh-CN" altLang="zh-CN" sz="1400" dirty="0" smtClean="0">
                <a:solidFill>
                  <a:schemeClr val="bg1"/>
                </a:solidFill>
              </a:rPr>
              <a:t>机</a:t>
            </a:r>
            <a:r>
              <a:rPr lang="zh-CN" altLang="zh-CN" sz="1400" dirty="0" smtClean="0">
                <a:solidFill>
                  <a:schemeClr val="bg1"/>
                </a:solidFill>
              </a:rPr>
              <a:t>器人回复内容有时候会略显单一，可以增加关键词查询技术，通过机器人回复的内容中抓取关键词，动态调用其他接口在聊天界面显示动画或者显示用户需要的图片，音乐等</a:t>
            </a:r>
            <a:r>
              <a:rPr lang="zh-CN" altLang="zh-CN" sz="1400" dirty="0" smtClean="0">
                <a:solidFill>
                  <a:schemeClr val="bg1"/>
                </a:solidFill>
              </a:rPr>
              <a:t>等</a:t>
            </a:r>
            <a:endParaRPr lang="en-US" altLang="zh-CN" sz="1400" dirty="0" smtClean="0">
              <a:solidFill>
                <a:schemeClr val="bg1"/>
              </a:solidFill>
            </a:endParaRPr>
          </a:p>
          <a:p>
            <a:pPr lvl="1"/>
            <a:r>
              <a:rPr lang="en-US" altLang="zh-CN" sz="1400" dirty="0" smtClean="0">
                <a:solidFill>
                  <a:schemeClr val="bg1"/>
                </a:solidFill>
              </a:rPr>
              <a:t>5</a:t>
            </a:r>
            <a:r>
              <a:rPr lang="zh-CN" altLang="en-US" sz="1400" dirty="0" smtClean="0">
                <a:solidFill>
                  <a:schemeClr val="bg1"/>
                </a:solidFill>
              </a:rPr>
              <a:t>，</a:t>
            </a:r>
            <a:r>
              <a:rPr lang="en-US" altLang="zh-CN" sz="1400" dirty="0" smtClean="0">
                <a:solidFill>
                  <a:schemeClr val="bg1"/>
                </a:solidFill>
              </a:rPr>
              <a:t>PC</a:t>
            </a:r>
            <a:r>
              <a:rPr lang="zh-CN" altLang="zh-CN" sz="1400" dirty="0" smtClean="0">
                <a:solidFill>
                  <a:schemeClr val="bg1"/>
                </a:solidFill>
              </a:rPr>
              <a:t>端对用户的粘性不高，可以开发为微信小程序模式或者</a:t>
            </a:r>
            <a:r>
              <a:rPr lang="en-US" altLang="zh-CN" sz="1400" dirty="0" smtClean="0">
                <a:solidFill>
                  <a:schemeClr val="bg1"/>
                </a:solidFill>
              </a:rPr>
              <a:t>APP</a:t>
            </a:r>
            <a:r>
              <a:rPr lang="zh-CN" altLang="zh-CN" sz="1400" dirty="0" smtClean="0">
                <a:solidFill>
                  <a:schemeClr val="bg1"/>
                </a:solidFill>
              </a:rPr>
              <a:t>模式，以便更好的对系统进行使用。</a:t>
            </a:r>
          </a:p>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52500" y="906463"/>
            <a:ext cx="504825" cy="347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 name="图片 29"/>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1013" y="776288"/>
            <a:ext cx="377825" cy="26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1" name="图片 30"/>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04900" y="327025"/>
            <a:ext cx="684213" cy="47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图片 16"/>
          <p:cNvPicPr>
            <a:picLocks noChangeAspect="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715250" y="279400"/>
            <a:ext cx="1087438" cy="993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 name="图片 20"/>
          <p:cNvPicPr>
            <a:picLocks noChangeAspect="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7539038" y="3857625"/>
            <a:ext cx="1263650" cy="1079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 name="组合 2"/>
          <p:cNvGrpSpPr>
            <a:grpSpLocks noChangeAspect="1"/>
          </p:cNvGrpSpPr>
          <p:nvPr/>
        </p:nvGrpSpPr>
        <p:grpSpPr bwMode="auto">
          <a:xfrm>
            <a:off x="2146300" y="1565275"/>
            <a:ext cx="809625" cy="706438"/>
            <a:chOff x="2202212" y="1702183"/>
            <a:chExt cx="661189" cy="577688"/>
          </a:xfrm>
        </p:grpSpPr>
        <p:grpSp>
          <p:nvGrpSpPr>
            <p:cNvPr id="67624" name="组合 49"/>
            <p:cNvGrpSpPr/>
            <p:nvPr/>
          </p:nvGrpSpPr>
          <p:grpSpPr bwMode="auto">
            <a:xfrm>
              <a:off x="2257678" y="1707420"/>
              <a:ext cx="550258" cy="550258"/>
              <a:chOff x="3827533" y="704007"/>
              <a:chExt cx="550258" cy="550258"/>
            </a:xfrm>
          </p:grpSpPr>
          <p:sp>
            <p:nvSpPr>
              <p:cNvPr id="29" name="矩形 28"/>
              <p:cNvSpPr/>
              <p:nvPr/>
            </p:nvSpPr>
            <p:spPr>
              <a:xfrm>
                <a:off x="3827815" y="703963"/>
                <a:ext cx="549695" cy="550426"/>
              </a:xfrm>
              <a:prstGeom prst="rect">
                <a:avLst/>
              </a:prstGeom>
              <a:blipFill dpi="0" rotWithShape="1">
                <a:blip r:embed="rId6" cstate="print">
                  <a:extLst>
                    <a:ext uri="{28A0092B-C50C-407E-A947-70E740481C1C}">
                      <a14:useLocalDpi xmlns="" xmlns:a14="http://schemas.microsoft.com/office/drawing/2010/main" val="0"/>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cs typeface="+mn-ea"/>
                  <a:sym typeface="+mn-lt"/>
                </a:endParaRPr>
              </a:p>
            </p:txBody>
          </p:sp>
          <p:cxnSp>
            <p:nvCxnSpPr>
              <p:cNvPr id="47" name="直接连接符 46"/>
              <p:cNvCxnSpPr>
                <a:stCxn id="29" idx="1"/>
                <a:endCxn id="29" idx="3"/>
              </p:cNvCxnSpPr>
              <p:nvPr/>
            </p:nvCxnSpPr>
            <p:spPr>
              <a:xfrm>
                <a:off x="3827815"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29" idx="0"/>
                <a:endCxn id="29" idx="2"/>
              </p:cNvCxnSpPr>
              <p:nvPr/>
            </p:nvCxnSpPr>
            <p:spPr>
              <a:xfrm>
                <a:off x="4102662"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7625" name="文本框 1"/>
            <p:cNvSpPr txBox="1">
              <a:spLocks noChangeArrowheads="1"/>
            </p:cNvSpPr>
            <p:nvPr/>
          </p:nvSpPr>
          <p:spPr bwMode="auto">
            <a:xfrm>
              <a:off x="2202212" y="1702183"/>
              <a:ext cx="661189" cy="577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algn="ctr" eaLnBrk="1" hangingPunct="1"/>
              <a:r>
                <a:rPr lang="zh-CN" altLang="en-US" sz="4000">
                  <a:solidFill>
                    <a:schemeClr val="bg1"/>
                  </a:solidFill>
                  <a:latin typeface="+mn-lt"/>
                  <a:ea typeface="+mn-ea"/>
                  <a:cs typeface="+mn-ea"/>
                  <a:sym typeface="+mn-lt"/>
                </a:rPr>
                <a:t>我</a:t>
              </a:r>
            </a:p>
          </p:txBody>
        </p:sp>
      </p:grpSp>
      <p:grpSp>
        <p:nvGrpSpPr>
          <p:cNvPr id="4" name="组合 3"/>
          <p:cNvGrpSpPr>
            <a:grpSpLocks noChangeAspect="1"/>
          </p:cNvGrpSpPr>
          <p:nvPr/>
        </p:nvGrpSpPr>
        <p:grpSpPr bwMode="auto">
          <a:xfrm>
            <a:off x="2997200" y="1565275"/>
            <a:ext cx="811213" cy="706438"/>
            <a:chOff x="3054233" y="1702183"/>
            <a:chExt cx="661189" cy="577688"/>
          </a:xfrm>
        </p:grpSpPr>
        <p:grpSp>
          <p:nvGrpSpPr>
            <p:cNvPr id="67619" name="组合 13"/>
            <p:cNvGrpSpPr/>
            <p:nvPr/>
          </p:nvGrpSpPr>
          <p:grpSpPr bwMode="auto">
            <a:xfrm>
              <a:off x="3083065" y="1707420"/>
              <a:ext cx="550258" cy="550258"/>
              <a:chOff x="3827533" y="704007"/>
              <a:chExt cx="550258" cy="550258"/>
            </a:xfrm>
          </p:grpSpPr>
          <p:sp>
            <p:nvSpPr>
              <p:cNvPr id="15" name="矩形 14"/>
              <p:cNvSpPr/>
              <p:nvPr/>
            </p:nvSpPr>
            <p:spPr>
              <a:xfrm>
                <a:off x="3827167" y="703963"/>
                <a:ext cx="551206" cy="550426"/>
              </a:xfrm>
              <a:prstGeom prst="rect">
                <a:avLst/>
              </a:prstGeom>
              <a:blipFill dpi="0" rotWithShape="1">
                <a:blip r:embed="rId7" cstate="print">
                  <a:extLst>
                    <a:ext uri="{28A0092B-C50C-407E-A947-70E740481C1C}">
                      <a14:useLocalDpi xmlns="" xmlns:a14="http://schemas.microsoft.com/office/drawing/2010/main" val="0"/>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cs typeface="+mn-ea"/>
                  <a:sym typeface="+mn-lt"/>
                </a:endParaRPr>
              </a:p>
            </p:txBody>
          </p:sp>
          <p:cxnSp>
            <p:nvCxnSpPr>
              <p:cNvPr id="16" name="直接连接符 15"/>
              <p:cNvCxnSpPr>
                <a:stCxn id="15" idx="1"/>
                <a:endCxn id="15" idx="3"/>
              </p:cNvCxnSpPr>
              <p:nvPr/>
            </p:nvCxnSpPr>
            <p:spPr>
              <a:xfrm>
                <a:off x="3827167" y="979176"/>
                <a:ext cx="55120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5" idx="0"/>
                <a:endCxn id="15" idx="2"/>
              </p:cNvCxnSpPr>
              <p:nvPr/>
            </p:nvCxnSpPr>
            <p:spPr>
              <a:xfrm>
                <a:off x="4102770"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7620" name="文本框 41"/>
            <p:cNvSpPr txBox="1">
              <a:spLocks noChangeArrowheads="1"/>
            </p:cNvSpPr>
            <p:nvPr/>
          </p:nvSpPr>
          <p:spPr bwMode="auto">
            <a:xfrm>
              <a:off x="3054233" y="1702183"/>
              <a:ext cx="661189" cy="577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algn="ctr" eaLnBrk="1" hangingPunct="1"/>
              <a:r>
                <a:rPr lang="zh-CN" altLang="en-US" sz="4000">
                  <a:solidFill>
                    <a:schemeClr val="bg1"/>
                  </a:solidFill>
                  <a:latin typeface="+mn-lt"/>
                  <a:ea typeface="+mn-ea"/>
                  <a:cs typeface="+mn-ea"/>
                  <a:sym typeface="+mn-lt"/>
                </a:rPr>
                <a:t>的</a:t>
              </a:r>
            </a:p>
          </p:txBody>
        </p:sp>
      </p:grpSp>
      <p:grpSp>
        <p:nvGrpSpPr>
          <p:cNvPr id="5" name="组合 4"/>
          <p:cNvGrpSpPr>
            <a:grpSpLocks noChangeAspect="1"/>
          </p:cNvGrpSpPr>
          <p:nvPr/>
        </p:nvGrpSpPr>
        <p:grpSpPr bwMode="auto">
          <a:xfrm>
            <a:off x="3833813" y="1565275"/>
            <a:ext cx="809625" cy="706438"/>
            <a:chOff x="3890374" y="1702183"/>
            <a:chExt cx="661189" cy="577688"/>
          </a:xfrm>
        </p:grpSpPr>
        <p:grpSp>
          <p:nvGrpSpPr>
            <p:cNvPr id="67614" name="组合 18"/>
            <p:cNvGrpSpPr/>
            <p:nvPr/>
          </p:nvGrpSpPr>
          <p:grpSpPr bwMode="auto">
            <a:xfrm>
              <a:off x="3908452" y="1707420"/>
              <a:ext cx="550258" cy="550258"/>
              <a:chOff x="3827533" y="704007"/>
              <a:chExt cx="550258" cy="550258"/>
            </a:xfrm>
          </p:grpSpPr>
          <p:sp>
            <p:nvSpPr>
              <p:cNvPr id="20" name="矩形 19"/>
              <p:cNvSpPr/>
              <p:nvPr/>
            </p:nvSpPr>
            <p:spPr>
              <a:xfrm>
                <a:off x="3827606" y="703963"/>
                <a:ext cx="549695" cy="550426"/>
              </a:xfrm>
              <a:prstGeom prst="rect">
                <a:avLst/>
              </a:prstGeom>
              <a:blipFill dpi="0" rotWithShape="1">
                <a:blip r:embed="rId8" cstate="print">
                  <a:extLst>
                    <a:ext uri="{28A0092B-C50C-407E-A947-70E740481C1C}">
                      <a14:useLocalDpi xmlns="" xmlns:a14="http://schemas.microsoft.com/office/drawing/2010/main" val="0"/>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cs typeface="+mn-ea"/>
                  <a:sym typeface="+mn-lt"/>
                </a:endParaRPr>
              </a:p>
            </p:txBody>
          </p:sp>
          <p:cxnSp>
            <p:nvCxnSpPr>
              <p:cNvPr id="22" name="直接连接符 21"/>
              <p:cNvCxnSpPr>
                <a:stCxn id="20" idx="1"/>
                <a:endCxn id="20" idx="3"/>
              </p:cNvCxnSpPr>
              <p:nvPr/>
            </p:nvCxnSpPr>
            <p:spPr>
              <a:xfrm>
                <a:off x="3827606"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0" idx="0"/>
                <a:endCxn id="20" idx="2"/>
              </p:cNvCxnSpPr>
              <p:nvPr/>
            </p:nvCxnSpPr>
            <p:spPr>
              <a:xfrm>
                <a:off x="4102453"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7615" name="文本框 42"/>
            <p:cNvSpPr txBox="1">
              <a:spLocks noChangeArrowheads="1"/>
            </p:cNvSpPr>
            <p:nvPr/>
          </p:nvSpPr>
          <p:spPr bwMode="auto">
            <a:xfrm>
              <a:off x="3890374" y="1702183"/>
              <a:ext cx="661189" cy="577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algn="ctr" eaLnBrk="1" hangingPunct="1"/>
              <a:r>
                <a:rPr lang="zh-CN" altLang="en-US" sz="4000" dirty="0">
                  <a:solidFill>
                    <a:schemeClr val="bg1"/>
                  </a:solidFill>
                  <a:latin typeface="+mn-lt"/>
                  <a:ea typeface="+mn-ea"/>
                  <a:cs typeface="+mn-ea"/>
                  <a:sym typeface="+mn-lt"/>
                </a:rPr>
                <a:t>论</a:t>
              </a:r>
            </a:p>
          </p:txBody>
        </p:sp>
      </p:grpSp>
      <p:grpSp>
        <p:nvGrpSpPr>
          <p:cNvPr id="6" name="组合 5"/>
          <p:cNvGrpSpPr>
            <a:grpSpLocks noChangeAspect="1"/>
          </p:cNvGrpSpPr>
          <p:nvPr/>
        </p:nvGrpSpPr>
        <p:grpSpPr bwMode="auto">
          <a:xfrm>
            <a:off x="4648200" y="1565275"/>
            <a:ext cx="809625" cy="706438"/>
            <a:chOff x="4705007" y="1702183"/>
            <a:chExt cx="661189" cy="577688"/>
          </a:xfrm>
        </p:grpSpPr>
        <p:grpSp>
          <p:nvGrpSpPr>
            <p:cNvPr id="67609" name="组合 23"/>
            <p:cNvGrpSpPr/>
            <p:nvPr/>
          </p:nvGrpSpPr>
          <p:grpSpPr bwMode="auto">
            <a:xfrm>
              <a:off x="4733839" y="1707420"/>
              <a:ext cx="550258" cy="550258"/>
              <a:chOff x="3827533" y="704007"/>
              <a:chExt cx="550258" cy="550258"/>
            </a:xfrm>
          </p:grpSpPr>
          <p:sp>
            <p:nvSpPr>
              <p:cNvPr id="26" name="矩形 25"/>
              <p:cNvSpPr/>
              <p:nvPr/>
            </p:nvSpPr>
            <p:spPr>
              <a:xfrm>
                <a:off x="3827223" y="703963"/>
                <a:ext cx="550991" cy="550426"/>
              </a:xfrm>
              <a:prstGeom prst="rect">
                <a:avLst/>
              </a:prstGeom>
              <a:blipFill dpi="0" rotWithShape="1">
                <a:blip r:embed="rId9" cstate="print">
                  <a:extLst>
                    <a:ext uri="{28A0092B-C50C-407E-A947-70E740481C1C}">
                      <a14:useLocalDpi xmlns="" xmlns:a14="http://schemas.microsoft.com/office/drawing/2010/main" val="0"/>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cs typeface="+mn-ea"/>
                  <a:sym typeface="+mn-lt"/>
                </a:endParaRPr>
              </a:p>
            </p:txBody>
          </p:sp>
          <p:cxnSp>
            <p:nvCxnSpPr>
              <p:cNvPr id="32" name="直接连接符 31"/>
              <p:cNvCxnSpPr>
                <a:stCxn id="26" idx="1"/>
                <a:endCxn id="26"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6" idx="0"/>
                <a:endCxn id="26"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7610" name="文本框 43"/>
            <p:cNvSpPr txBox="1">
              <a:spLocks noChangeArrowheads="1"/>
            </p:cNvSpPr>
            <p:nvPr/>
          </p:nvSpPr>
          <p:spPr bwMode="auto">
            <a:xfrm>
              <a:off x="4705007" y="1702183"/>
              <a:ext cx="661189" cy="577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algn="ctr" eaLnBrk="1" hangingPunct="1"/>
              <a:r>
                <a:rPr lang="zh-CN" altLang="en-US" sz="4000">
                  <a:solidFill>
                    <a:schemeClr val="bg1"/>
                  </a:solidFill>
                  <a:latin typeface="+mn-lt"/>
                  <a:ea typeface="+mn-ea"/>
                  <a:cs typeface="+mn-ea"/>
                  <a:sym typeface="+mn-lt"/>
                </a:rPr>
                <a:t>文</a:t>
              </a:r>
            </a:p>
          </p:txBody>
        </p:sp>
      </p:grpSp>
      <p:grpSp>
        <p:nvGrpSpPr>
          <p:cNvPr id="7" name="组合 6"/>
          <p:cNvGrpSpPr>
            <a:grpSpLocks noChangeAspect="1"/>
          </p:cNvGrpSpPr>
          <p:nvPr/>
        </p:nvGrpSpPr>
        <p:grpSpPr bwMode="auto">
          <a:xfrm>
            <a:off x="5473700" y="1565275"/>
            <a:ext cx="809625" cy="706438"/>
            <a:chOff x="5530394" y="1702183"/>
            <a:chExt cx="661189" cy="577688"/>
          </a:xfrm>
        </p:grpSpPr>
        <p:grpSp>
          <p:nvGrpSpPr>
            <p:cNvPr id="67604" name="组合 33"/>
            <p:cNvGrpSpPr/>
            <p:nvPr/>
          </p:nvGrpSpPr>
          <p:grpSpPr bwMode="auto">
            <a:xfrm>
              <a:off x="5559226" y="1707420"/>
              <a:ext cx="550258" cy="550258"/>
              <a:chOff x="3827533" y="704007"/>
              <a:chExt cx="550258" cy="550258"/>
            </a:xfrm>
          </p:grpSpPr>
          <p:sp>
            <p:nvSpPr>
              <p:cNvPr id="35" name="矩形 34"/>
              <p:cNvSpPr/>
              <p:nvPr/>
            </p:nvSpPr>
            <p:spPr>
              <a:xfrm>
                <a:off x="3827223" y="703963"/>
                <a:ext cx="550991" cy="550426"/>
              </a:xfrm>
              <a:prstGeom prst="rect">
                <a:avLst/>
              </a:prstGeom>
              <a:blipFill dpi="0" rotWithShape="1">
                <a:blip r:embed="rId10" cstate="print">
                  <a:extLst>
                    <a:ext uri="{28A0092B-C50C-407E-A947-70E740481C1C}">
                      <a14:useLocalDpi xmlns="" xmlns:a14="http://schemas.microsoft.com/office/drawing/2010/main" val="0"/>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cs typeface="+mn-ea"/>
                  <a:sym typeface="+mn-lt"/>
                </a:endParaRPr>
              </a:p>
            </p:txBody>
          </p:sp>
          <p:cxnSp>
            <p:nvCxnSpPr>
              <p:cNvPr id="36" name="直接连接符 35"/>
              <p:cNvCxnSpPr>
                <a:stCxn id="35" idx="1"/>
                <a:endCxn id="35"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5" idx="0"/>
                <a:endCxn id="35"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7605" name="文本框 44"/>
            <p:cNvSpPr txBox="1">
              <a:spLocks noChangeArrowheads="1"/>
            </p:cNvSpPr>
            <p:nvPr/>
          </p:nvSpPr>
          <p:spPr bwMode="auto">
            <a:xfrm>
              <a:off x="5530394" y="1702183"/>
              <a:ext cx="661189" cy="577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algn="ctr" eaLnBrk="1" hangingPunct="1"/>
              <a:r>
                <a:rPr lang="zh-CN" altLang="en-US" sz="4000">
                  <a:solidFill>
                    <a:schemeClr val="bg1"/>
                  </a:solidFill>
                  <a:latin typeface="+mn-lt"/>
                  <a:ea typeface="+mn-ea"/>
                  <a:cs typeface="+mn-ea"/>
                  <a:sym typeface="+mn-lt"/>
                </a:rPr>
                <a:t>答</a:t>
              </a:r>
            </a:p>
          </p:txBody>
        </p:sp>
      </p:grpSp>
      <p:grpSp>
        <p:nvGrpSpPr>
          <p:cNvPr id="8" name="组合 7"/>
          <p:cNvGrpSpPr>
            <a:grpSpLocks noChangeAspect="1"/>
          </p:cNvGrpSpPr>
          <p:nvPr/>
        </p:nvGrpSpPr>
        <p:grpSpPr bwMode="auto">
          <a:xfrm>
            <a:off x="6272213" y="1565275"/>
            <a:ext cx="811212" cy="706438"/>
            <a:chOff x="6329147" y="1702183"/>
            <a:chExt cx="661189" cy="577688"/>
          </a:xfrm>
        </p:grpSpPr>
        <p:grpSp>
          <p:nvGrpSpPr>
            <p:cNvPr id="67599" name="组合 37"/>
            <p:cNvGrpSpPr/>
            <p:nvPr/>
          </p:nvGrpSpPr>
          <p:grpSpPr bwMode="auto">
            <a:xfrm>
              <a:off x="6384613" y="1707420"/>
              <a:ext cx="550258" cy="550258"/>
              <a:chOff x="3827533" y="704007"/>
              <a:chExt cx="550258" cy="550258"/>
            </a:xfrm>
          </p:grpSpPr>
          <p:sp>
            <p:nvSpPr>
              <p:cNvPr id="39" name="矩形 38"/>
              <p:cNvSpPr/>
              <p:nvPr/>
            </p:nvSpPr>
            <p:spPr>
              <a:xfrm>
                <a:off x="3827705" y="703963"/>
                <a:ext cx="549913" cy="550426"/>
              </a:xfrm>
              <a:prstGeom prst="rect">
                <a:avLst/>
              </a:prstGeom>
              <a:blipFill dpi="0" rotWithShape="1">
                <a:blip r:embed="rId11" cstate="print">
                  <a:extLst>
                    <a:ext uri="{28A0092B-C50C-407E-A947-70E740481C1C}">
                      <a14:useLocalDpi xmlns="" xmlns:a14="http://schemas.microsoft.com/office/drawing/2010/main" val="0"/>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cs typeface="+mn-ea"/>
                  <a:sym typeface="+mn-lt"/>
                </a:endParaRPr>
              </a:p>
            </p:txBody>
          </p:sp>
          <p:cxnSp>
            <p:nvCxnSpPr>
              <p:cNvPr id="40" name="直接连接符 39"/>
              <p:cNvCxnSpPr>
                <a:stCxn id="39" idx="1"/>
                <a:endCxn id="39" idx="3"/>
              </p:cNvCxnSpPr>
              <p:nvPr/>
            </p:nvCxnSpPr>
            <p:spPr>
              <a:xfrm>
                <a:off x="3827705" y="979176"/>
                <a:ext cx="54991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9" idx="0"/>
                <a:endCxn id="39" idx="2"/>
              </p:cNvCxnSpPr>
              <p:nvPr/>
            </p:nvCxnSpPr>
            <p:spPr>
              <a:xfrm>
                <a:off x="4103309"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7600" name="文本框 45"/>
            <p:cNvSpPr txBox="1">
              <a:spLocks noChangeArrowheads="1"/>
            </p:cNvSpPr>
            <p:nvPr/>
          </p:nvSpPr>
          <p:spPr bwMode="auto">
            <a:xfrm>
              <a:off x="6329147" y="1702183"/>
              <a:ext cx="661189" cy="577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algn="ctr" eaLnBrk="1" hangingPunct="1"/>
              <a:r>
                <a:rPr lang="zh-CN" altLang="en-US" sz="4000" dirty="0">
                  <a:solidFill>
                    <a:schemeClr val="bg1"/>
                  </a:solidFill>
                  <a:latin typeface="+mn-lt"/>
                  <a:ea typeface="+mn-ea"/>
                  <a:cs typeface="+mn-ea"/>
                  <a:sym typeface="+mn-lt"/>
                </a:rPr>
                <a:t>辩</a:t>
              </a:r>
            </a:p>
          </p:txBody>
        </p:sp>
      </p:grpSp>
      <p:cxnSp>
        <p:nvCxnSpPr>
          <p:cNvPr id="48" name="直接连接符 47"/>
          <p:cNvCxnSpPr/>
          <p:nvPr/>
        </p:nvCxnSpPr>
        <p:spPr>
          <a:xfrm flipV="1">
            <a:off x="1951038" y="2403475"/>
            <a:ext cx="5387975" cy="0"/>
          </a:xfrm>
          <a:prstGeom prst="line">
            <a:avLst/>
          </a:prstGeom>
          <a:ln w="19050">
            <a:solidFill>
              <a:schemeClr val="bg1"/>
            </a:solidFill>
          </a:ln>
          <a:effectLst>
            <a:outerShdw blurRad="101600" dist="63500" dir="2700000" algn="tl" rotWithShape="0">
              <a:prstClr val="black">
                <a:alpha val="55000"/>
              </a:prstClr>
            </a:outerShdw>
          </a:effectLst>
        </p:spPr>
        <p:style>
          <a:lnRef idx="1">
            <a:schemeClr val="accent1"/>
          </a:lnRef>
          <a:fillRef idx="0">
            <a:schemeClr val="accent1"/>
          </a:fillRef>
          <a:effectRef idx="0">
            <a:schemeClr val="accent1"/>
          </a:effectRef>
          <a:fontRef idx="minor">
            <a:schemeClr val="tx1"/>
          </a:fontRef>
        </p:style>
      </p:cxnSp>
      <p:sp>
        <p:nvSpPr>
          <p:cNvPr id="51" name="文本框 50"/>
          <p:cNvSpPr txBox="1">
            <a:spLocks noChangeArrowheads="1"/>
          </p:cNvSpPr>
          <p:nvPr/>
        </p:nvSpPr>
        <p:spPr bwMode="auto">
          <a:xfrm>
            <a:off x="2541588" y="2549525"/>
            <a:ext cx="3916362" cy="522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algn="ctr" eaLnBrk="1" hangingPunct="1"/>
            <a:r>
              <a:rPr lang="zh-CN" altLang="en-US" sz="2800">
                <a:solidFill>
                  <a:schemeClr val="bg1"/>
                </a:solidFill>
                <a:latin typeface="+mn-lt"/>
                <a:ea typeface="+mn-ea"/>
                <a:cs typeface="+mn-ea"/>
                <a:sym typeface="+mn-lt"/>
              </a:rPr>
              <a:t>感谢聆听</a:t>
            </a:r>
          </a:p>
        </p:txBody>
      </p:sp>
    </p:spTree>
  </p:cSld>
  <p:clrMapOvr>
    <a:masterClrMapping/>
  </p:clrMapOvr>
  <mc:AlternateContent xmlns:mc="http://schemas.openxmlformats.org/markup-compatibility/2006">
    <mc:Choice xmlns="" xmlns:p14="http://schemas.microsoft.com/office/powerpoint/2010/main" Requires="p14">
      <p:transition spd="slow" advTm="0">
        <p14:flash/>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7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10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125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left)">
                                      <p:cBhvr>
                                        <p:cTn id="26" dur="500"/>
                                        <p:tgtEl>
                                          <p:spTgt spid="48"/>
                                        </p:tgtEl>
                                      </p:cBhvr>
                                    </p:animEffect>
                                  </p:childTnLst>
                                </p:cTn>
                              </p:par>
                            </p:childTnLst>
                          </p:cTn>
                        </p:par>
                        <p:par>
                          <p:cTn id="27" fill="hold">
                            <p:stCondLst>
                              <p:cond delay="1000"/>
                            </p:stCondLst>
                            <p:childTnLst>
                              <p:par>
                                <p:cTn id="28" presetID="12" presetClass="entr" presetSubtype="4" fill="hold" grpId="0" nodeType="afterEffect">
                                  <p:stCondLst>
                                    <p:cond delay="0"/>
                                  </p:stCondLst>
                                  <p:iterate type="lt">
                                    <p:tmPct val="15000"/>
                                  </p:iterate>
                                  <p:childTnLst>
                                    <p:set>
                                      <p:cBhvr>
                                        <p:cTn id="29" dur="1" fill="hold">
                                          <p:stCondLst>
                                            <p:cond delay="0"/>
                                          </p:stCondLst>
                                        </p:cTn>
                                        <p:tgtEl>
                                          <p:spTgt spid="51"/>
                                        </p:tgtEl>
                                        <p:attrNameLst>
                                          <p:attrName>style.visibility</p:attrName>
                                        </p:attrNameLst>
                                      </p:cBhvr>
                                      <p:to>
                                        <p:strVal val="visible"/>
                                      </p:to>
                                    </p:set>
                                    <p:anim calcmode="lin" valueType="num">
                                      <p:cBhvr additive="base">
                                        <p:cTn id="30" dur="500"/>
                                        <p:tgtEl>
                                          <p:spTgt spid="51"/>
                                        </p:tgtEl>
                                        <p:attrNameLst>
                                          <p:attrName>ppt_y</p:attrName>
                                        </p:attrNameLst>
                                      </p:cBhvr>
                                      <p:tavLst>
                                        <p:tav tm="0">
                                          <p:val>
                                            <p:strVal val="#ppt_y+#ppt_h*1.125000"/>
                                          </p:val>
                                        </p:tav>
                                        <p:tav tm="100000">
                                          <p:val>
                                            <p:strVal val="#ppt_y"/>
                                          </p:val>
                                        </p:tav>
                                      </p:tavLst>
                                    </p:anim>
                                    <p:animEffect transition="in" filter="wipe(up)">
                                      <p:cBhvr>
                                        <p:cTn id="31" dur="500"/>
                                        <p:tgtEl>
                                          <p:spTgt spid="51"/>
                                        </p:tgtEl>
                                      </p:cBhvr>
                                    </p:animEffect>
                                  </p:childTnLst>
                                </p:cTn>
                              </p:par>
                            </p:childTnLst>
                          </p:cTn>
                        </p:par>
                        <p:par>
                          <p:cTn id="32" fill="hold">
                            <p:stCondLst>
                              <p:cond delay="2974"/>
                            </p:stCondLst>
                            <p:childTnLst>
                              <p:par>
                                <p:cTn id="33" presetID="42" presetClass="entr" presetSubtype="0"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anim calcmode="lin" valueType="num">
                                      <p:cBhvr>
                                        <p:cTn id="36" dur="500" fill="hold"/>
                                        <p:tgtEl>
                                          <p:spTgt spid="21"/>
                                        </p:tgtEl>
                                        <p:attrNameLst>
                                          <p:attrName>ppt_x</p:attrName>
                                        </p:attrNameLst>
                                      </p:cBhvr>
                                      <p:tavLst>
                                        <p:tav tm="0">
                                          <p:val>
                                            <p:strVal val="#ppt_x"/>
                                          </p:val>
                                        </p:tav>
                                        <p:tav tm="100000">
                                          <p:val>
                                            <p:strVal val="#ppt_x"/>
                                          </p:val>
                                        </p:tav>
                                      </p:tavLst>
                                    </p:anim>
                                    <p:anim calcmode="lin" valueType="num">
                                      <p:cBhvr>
                                        <p:cTn id="37"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350" fill="hold"/>
                                        <p:tgtEl>
                                          <p:spTgt spid="30"/>
                                        </p:tgtEl>
                                        <p:attrNameLst>
                                          <p:attrName>ppt_x</p:attrName>
                                        </p:attrNameLst>
                                      </p:cBhvr>
                                      <p:tavLst>
                                        <p:tav tm="0">
                                          <p:val>
                                            <p:strVal val="0-#ppt_w/2"/>
                                          </p:val>
                                        </p:tav>
                                        <p:tav tm="100000">
                                          <p:val>
                                            <p:strVal val="#ppt_x"/>
                                          </p:val>
                                        </p:tav>
                                      </p:tavLst>
                                    </p:anim>
                                    <p:anim calcmode="lin" valueType="num">
                                      <p:cBhvr additive="base">
                                        <p:cTn id="43" dur="350" fill="hold"/>
                                        <p:tgtEl>
                                          <p:spTgt spid="30"/>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15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350" fill="hold"/>
                                        <p:tgtEl>
                                          <p:spTgt spid="12"/>
                                        </p:tgtEl>
                                        <p:attrNameLst>
                                          <p:attrName>ppt_x</p:attrName>
                                        </p:attrNameLst>
                                      </p:cBhvr>
                                      <p:tavLst>
                                        <p:tav tm="0">
                                          <p:val>
                                            <p:strVal val="0-#ppt_w/2"/>
                                          </p:val>
                                        </p:tav>
                                        <p:tav tm="100000">
                                          <p:val>
                                            <p:strVal val="#ppt_x"/>
                                          </p:val>
                                        </p:tav>
                                      </p:tavLst>
                                    </p:anim>
                                    <p:anim calcmode="lin" valueType="num">
                                      <p:cBhvr additive="base">
                                        <p:cTn id="47" dur="350" fill="hold"/>
                                        <p:tgtEl>
                                          <p:spTgt spid="12"/>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300"/>
                                  </p:stCondLst>
                                  <p:childTnLst>
                                    <p:set>
                                      <p:cBhvr>
                                        <p:cTn id="49" dur="1" fill="hold">
                                          <p:stCondLst>
                                            <p:cond delay="0"/>
                                          </p:stCondLst>
                                        </p:cTn>
                                        <p:tgtEl>
                                          <p:spTgt spid="31"/>
                                        </p:tgtEl>
                                        <p:attrNameLst>
                                          <p:attrName>style.visibility</p:attrName>
                                        </p:attrNameLst>
                                      </p:cBhvr>
                                      <p:to>
                                        <p:strVal val="visible"/>
                                      </p:to>
                                    </p:set>
                                    <p:anim calcmode="lin" valueType="num">
                                      <p:cBhvr additive="base">
                                        <p:cTn id="50" dur="350" fill="hold"/>
                                        <p:tgtEl>
                                          <p:spTgt spid="31"/>
                                        </p:tgtEl>
                                        <p:attrNameLst>
                                          <p:attrName>ppt_x</p:attrName>
                                        </p:attrNameLst>
                                      </p:cBhvr>
                                      <p:tavLst>
                                        <p:tav tm="0">
                                          <p:val>
                                            <p:strVal val="0-#ppt_w/2"/>
                                          </p:val>
                                        </p:tav>
                                        <p:tav tm="100000">
                                          <p:val>
                                            <p:strVal val="#ppt_x"/>
                                          </p:val>
                                        </p:tav>
                                      </p:tavLst>
                                    </p:anim>
                                    <p:anim calcmode="lin" valueType="num">
                                      <p:cBhvr additive="base">
                                        <p:cTn id="51" dur="35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p:cTn id="56" dur="500" fill="hold"/>
                                        <p:tgtEl>
                                          <p:spTgt spid="17"/>
                                        </p:tgtEl>
                                        <p:attrNameLst>
                                          <p:attrName>ppt_w</p:attrName>
                                        </p:attrNameLst>
                                      </p:cBhvr>
                                      <p:tavLst>
                                        <p:tav tm="0">
                                          <p:val>
                                            <p:fltVal val="0"/>
                                          </p:val>
                                        </p:tav>
                                        <p:tav tm="100000">
                                          <p:val>
                                            <p:strVal val="#ppt_w"/>
                                          </p:val>
                                        </p:tav>
                                      </p:tavLst>
                                    </p:anim>
                                    <p:anim calcmode="lin" valueType="num">
                                      <p:cBhvr>
                                        <p:cTn id="57" dur="500" fill="hold"/>
                                        <p:tgtEl>
                                          <p:spTgt spid="17"/>
                                        </p:tgtEl>
                                        <p:attrNameLst>
                                          <p:attrName>ppt_h</p:attrName>
                                        </p:attrNameLst>
                                      </p:cBhvr>
                                      <p:tavLst>
                                        <p:tav tm="0">
                                          <p:val>
                                            <p:fltVal val="0"/>
                                          </p:val>
                                        </p:tav>
                                        <p:tav tm="100000">
                                          <p:val>
                                            <p:strVal val="#ppt_h"/>
                                          </p:val>
                                        </p:tav>
                                      </p:tavLst>
                                    </p:anim>
                                    <p:animEffect transition="in" filter="fade">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6" presetClass="emph" presetSubtype="0" fill="hold" nodeType="clickEffect">
                                  <p:stCondLst>
                                    <p:cond delay="0"/>
                                  </p:stCondLst>
                                  <p:childTnLst>
                                    <p:animScale>
                                      <p:cBhvr>
                                        <p:cTn id="62" dur="1750" fill="hold"/>
                                        <p:tgtEl>
                                          <p:spTgt spid="17"/>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离页连接符 6"/>
          <p:cNvSpPr/>
          <p:nvPr/>
        </p:nvSpPr>
        <p:spPr>
          <a:xfrm>
            <a:off x="1599314" y="1834816"/>
            <a:ext cx="1269176" cy="1329791"/>
          </a:xfrm>
          <a:prstGeom prst="flowChartOffpageConnector">
            <a:avLst/>
          </a:prstGeom>
          <a:blipFill dpi="0" rotWithShape="1">
            <a:blip r:embed="rId3" cstate="print">
              <a:extLst>
                <a:ext uri="{28A0092B-C50C-407E-A947-70E740481C1C}">
                  <a14:useLocalDpi xmlns="" xmlns:a14="http://schemas.microsoft.com/office/drawing/2010/main" val="0"/>
                </a:ext>
              </a:extLst>
            </a:blip>
            <a:srcRect/>
            <a:stretch>
              <a:fillRect/>
            </a:stretch>
          </a:blipFill>
          <a:ln w="12700" cap="flat" cmpd="sng" algn="ctr">
            <a:noFill/>
            <a:prstDash val="solid"/>
            <a:miter lim="800000"/>
          </a:ln>
          <a:effectLst/>
        </p:spPr>
        <p:txBody>
          <a:bodyPr rtlCol="0" anchor="ctr"/>
          <a:lstStyle/>
          <a:p>
            <a:pPr algn="ctr">
              <a:lnSpc>
                <a:spcPct val="130000"/>
              </a:lnSpc>
              <a:defRPr/>
            </a:pPr>
            <a:r>
              <a:rPr lang="en-US" altLang="zh-CN" sz="7200" b="1" kern="0" dirty="0">
                <a:solidFill>
                  <a:prstClr val="white"/>
                </a:solidFill>
                <a:latin typeface="+mn-lt"/>
                <a:ea typeface="+mn-ea"/>
                <a:cs typeface="+mn-ea"/>
                <a:sym typeface="+mn-lt"/>
              </a:rPr>
              <a:t>1</a:t>
            </a:r>
            <a:endParaRPr lang="zh-CN" altLang="en-US" sz="7200" b="1" kern="0" dirty="0">
              <a:solidFill>
                <a:prstClr val="white"/>
              </a:solidFill>
              <a:latin typeface="+mn-lt"/>
              <a:ea typeface="+mn-ea"/>
              <a:cs typeface="+mn-ea"/>
              <a:sym typeface="+mn-lt"/>
            </a:endParaRPr>
          </a:p>
        </p:txBody>
      </p:sp>
      <p:cxnSp>
        <p:nvCxnSpPr>
          <p:cNvPr id="8" name="直接连接符 7"/>
          <p:cNvCxnSpPr/>
          <p:nvPr/>
        </p:nvCxnSpPr>
        <p:spPr>
          <a:xfrm>
            <a:off x="3071690" y="2970110"/>
            <a:ext cx="4314825" cy="0"/>
          </a:xfrm>
          <a:prstGeom prst="line">
            <a:avLst/>
          </a:prstGeom>
          <a:noFill/>
          <a:ln w="12700" cap="flat" cmpd="sng" algn="ctr">
            <a:solidFill>
              <a:schemeClr val="bg1"/>
            </a:solidFill>
            <a:prstDash val="solid"/>
            <a:miter lim="800000"/>
          </a:ln>
          <a:effectLst/>
        </p:spPr>
      </p:cxnSp>
      <p:sp>
        <p:nvSpPr>
          <p:cNvPr id="9" name="文本框 32"/>
          <p:cNvSpPr txBox="1"/>
          <p:nvPr/>
        </p:nvSpPr>
        <p:spPr>
          <a:xfrm>
            <a:off x="3332699" y="1906347"/>
            <a:ext cx="3416320" cy="646331"/>
          </a:xfrm>
          <a:prstGeom prst="rect">
            <a:avLst/>
          </a:prstGeom>
          <a:noFill/>
        </p:spPr>
        <p:txBody>
          <a:bodyPr wrap="none" rtlCol="0">
            <a:spAutoFit/>
          </a:bodyPr>
          <a:lstStyle/>
          <a:p>
            <a:r>
              <a:rPr lang="zh-CN" altLang="en-US" sz="3600" b="1" dirty="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选题背景及意义</a:t>
            </a:r>
          </a:p>
        </p:txBody>
      </p:sp>
    </p:spTree>
  </p:cSld>
  <p:clrMapOvr>
    <a:masterClrMapping/>
  </p:clrMapOvr>
  <mc:AlternateContent xmlns:mc="http://schemas.openxmlformats.org/markup-compatibility/2006">
    <mc:Choice xmlns="" xmlns:p14="http://schemas.microsoft.com/office/powerpoint/2010/main" Requires="p14">
      <p:transition spd="slow" advTm="4447">
        <p14:flash/>
      </p:transition>
    </mc:Choice>
    <mc:Fallback>
      <p:transition spd="slow" advTm="444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821738" y="246063"/>
            <a:ext cx="322262" cy="292100"/>
          </a:xfrm>
        </p:spPr>
        <p:txBody>
          <a:bodyPr/>
          <a:lstStyle/>
          <a:p>
            <a:pPr>
              <a:defRPr/>
            </a:pPr>
            <a:fld id="{62D21AC2-78B4-4E27-8E5A-430F6529645C}" type="slidenum">
              <a:rPr lang="en-US">
                <a:cs typeface="+mn-ea"/>
                <a:sym typeface="+mn-lt"/>
              </a:rPr>
              <a:pPr>
                <a:defRPr/>
              </a:pPr>
              <a:t>4</a:t>
            </a:fld>
            <a:endParaRPr lang="en-US" dirty="0">
              <a:cs typeface="+mn-ea"/>
              <a:sym typeface="+mn-lt"/>
            </a:endParaRPr>
          </a:p>
        </p:txBody>
      </p:sp>
      <p:grpSp>
        <p:nvGrpSpPr>
          <p:cNvPr id="11" name="组合 10"/>
          <p:cNvGrpSpPr/>
          <p:nvPr/>
        </p:nvGrpSpPr>
        <p:grpSpPr bwMode="auto">
          <a:xfrm>
            <a:off x="3246438" y="1025527"/>
            <a:ext cx="4060825" cy="492598"/>
            <a:chOff x="2979323" y="1026214"/>
            <a:chExt cx="4060212" cy="492606"/>
          </a:xfrm>
        </p:grpSpPr>
        <p:sp>
          <p:nvSpPr>
            <p:cNvPr id="29" name="TextBox 28"/>
            <p:cNvSpPr txBox="1"/>
            <p:nvPr/>
          </p:nvSpPr>
          <p:spPr>
            <a:xfrm>
              <a:off x="2979323" y="1026214"/>
              <a:ext cx="1514246" cy="307980"/>
            </a:xfrm>
            <a:prstGeom prst="rect">
              <a:avLst/>
            </a:prstGeom>
            <a:noFill/>
          </p:spPr>
          <p:txBody>
            <a:bodyPr lIns="27000" rIns="27000">
              <a:spAutoFit/>
            </a:bodyPr>
            <a:lstStyle/>
            <a:p>
              <a:pPr eaLnBrk="1" fontAlgn="auto" hangingPunct="1">
                <a:spcBef>
                  <a:spcPts val="0"/>
                </a:spcBef>
                <a:spcAft>
                  <a:spcPts val="0"/>
                </a:spcAft>
                <a:defRPr/>
              </a:pPr>
              <a:r>
                <a:rPr lang="zh-CN" altLang="en-US" sz="1400" b="1" dirty="0" smtClean="0">
                  <a:solidFill>
                    <a:schemeClr val="bg1"/>
                  </a:solidFill>
                  <a:latin typeface="+mn-lt"/>
                  <a:ea typeface="+mn-ea"/>
                  <a:cs typeface="+mn-ea"/>
                  <a:sym typeface="+mn-lt"/>
                </a:rPr>
                <a:t>语音识别的发展</a:t>
              </a:r>
              <a:endParaRPr lang="en-AU" sz="1400" b="1" dirty="0">
                <a:solidFill>
                  <a:schemeClr val="bg1"/>
                </a:solidFill>
                <a:latin typeface="+mn-lt"/>
                <a:ea typeface="+mn-ea"/>
                <a:cs typeface="+mn-ea"/>
                <a:sym typeface="+mn-lt"/>
              </a:endParaRPr>
            </a:p>
          </p:txBody>
        </p:sp>
        <p:sp>
          <p:nvSpPr>
            <p:cNvPr id="30" name="TextBox 29"/>
            <p:cNvSpPr txBox="1"/>
            <p:nvPr/>
          </p:nvSpPr>
          <p:spPr>
            <a:xfrm>
              <a:off x="2985672" y="1246881"/>
              <a:ext cx="4053863" cy="271939"/>
            </a:xfrm>
            <a:prstGeom prst="rect">
              <a:avLst/>
            </a:prstGeom>
            <a:noFill/>
          </p:spPr>
          <p:txBody>
            <a:bodyPr lIns="27000" rIns="27000">
              <a:spAutoFit/>
            </a:bodyPr>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eaLnBrk="1" hangingPunct="1">
                <a:lnSpc>
                  <a:spcPct val="150000"/>
                </a:lnSpc>
              </a:pPr>
              <a:endParaRPr lang="id-ID" altLang="zh-CN" sz="900" dirty="0">
                <a:solidFill>
                  <a:schemeClr val="bg1"/>
                </a:solidFill>
                <a:latin typeface="+mn-lt"/>
                <a:ea typeface="+mn-ea"/>
                <a:cs typeface="+mn-ea"/>
                <a:sym typeface="+mn-lt"/>
              </a:endParaRPr>
            </a:p>
          </p:txBody>
        </p:sp>
      </p:grpSp>
      <p:grpSp>
        <p:nvGrpSpPr>
          <p:cNvPr id="7" name="组合 6"/>
          <p:cNvGrpSpPr/>
          <p:nvPr/>
        </p:nvGrpSpPr>
        <p:grpSpPr bwMode="auto">
          <a:xfrm>
            <a:off x="1925638" y="1093788"/>
            <a:ext cx="1138237" cy="593725"/>
            <a:chOff x="1726132" y="1094478"/>
            <a:chExt cx="1138715" cy="593540"/>
          </a:xfrm>
        </p:grpSpPr>
        <p:sp>
          <p:nvSpPr>
            <p:cNvPr id="37" name="Chevron 36"/>
            <p:cNvSpPr/>
            <p:nvPr/>
          </p:nvSpPr>
          <p:spPr>
            <a:xfrm>
              <a:off x="1726132" y="1094478"/>
              <a:ext cx="1138715" cy="593540"/>
            </a:xfrm>
            <a:prstGeom prst="chevron">
              <a:avLst>
                <a:gd name="adj" fmla="val 27026"/>
              </a:avLst>
            </a:prstGeom>
            <a:blipFill dpi="0" rotWithShape="1">
              <a:blip r:embed="rId3" cstate="print">
                <a:extLst>
                  <a:ext uri="{28A0092B-C50C-407E-A947-70E740481C1C}">
                    <a14:useLocalDpi xmlns=""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AU" sz="2100" dirty="0">
                  <a:solidFill>
                    <a:schemeClr val="bg1"/>
                  </a:solidFill>
                  <a:cs typeface="+mn-ea"/>
                  <a:sym typeface="+mn-lt"/>
                </a:rPr>
                <a:t></a:t>
              </a:r>
              <a:endParaRPr lang="en-US" sz="2100" dirty="0">
                <a:solidFill>
                  <a:schemeClr val="bg1"/>
                </a:solidFill>
                <a:cs typeface="+mn-ea"/>
                <a:sym typeface="+mn-lt"/>
              </a:endParaRPr>
            </a:p>
          </p:txBody>
        </p:sp>
        <p:pic>
          <p:nvPicPr>
            <p:cNvPr id="24602" name="图片 1"/>
            <p:cNvPicPr>
              <a:picLocks noChangeAspect="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057401" y="1220182"/>
              <a:ext cx="442310" cy="3510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9" name="组合 8"/>
          <p:cNvGrpSpPr/>
          <p:nvPr/>
        </p:nvGrpSpPr>
        <p:grpSpPr bwMode="auto">
          <a:xfrm>
            <a:off x="1925638" y="2784475"/>
            <a:ext cx="1138237" cy="593725"/>
            <a:chOff x="1726132" y="2785177"/>
            <a:chExt cx="1138715" cy="593540"/>
          </a:xfrm>
        </p:grpSpPr>
        <p:sp>
          <p:nvSpPr>
            <p:cNvPr id="39" name="Chevron 38"/>
            <p:cNvSpPr/>
            <p:nvPr/>
          </p:nvSpPr>
          <p:spPr>
            <a:xfrm>
              <a:off x="1726132" y="2785177"/>
              <a:ext cx="1138715" cy="593540"/>
            </a:xfrm>
            <a:prstGeom prst="chevron">
              <a:avLst>
                <a:gd name="adj" fmla="val 27026"/>
              </a:avLst>
            </a:prstGeom>
            <a:blipFill dpi="0" rotWithShape="1">
              <a:blip r:embed="rId5" cstate="print">
                <a:extLst>
                  <a:ext uri="{28A0092B-C50C-407E-A947-70E740481C1C}">
                    <a14:useLocalDpi xmlns=""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en-US" sz="2100" dirty="0">
                <a:solidFill>
                  <a:schemeClr val="bg1"/>
                </a:solidFill>
                <a:cs typeface="+mn-ea"/>
                <a:sym typeface="+mn-lt"/>
              </a:endParaRPr>
            </a:p>
          </p:txBody>
        </p:sp>
        <p:pic>
          <p:nvPicPr>
            <p:cNvPr id="24600" name="图片 4"/>
            <p:cNvPicPr>
              <a:picLocks noChangeAspect="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057401" y="2908577"/>
              <a:ext cx="549575" cy="3467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8" name="组合 7"/>
          <p:cNvGrpSpPr/>
          <p:nvPr/>
        </p:nvGrpSpPr>
        <p:grpSpPr bwMode="auto">
          <a:xfrm>
            <a:off x="1925638" y="1936750"/>
            <a:ext cx="1138237" cy="593725"/>
            <a:chOff x="1726132" y="1936732"/>
            <a:chExt cx="1138715" cy="593540"/>
          </a:xfrm>
        </p:grpSpPr>
        <p:sp>
          <p:nvSpPr>
            <p:cNvPr id="38" name="Chevron 37"/>
            <p:cNvSpPr/>
            <p:nvPr/>
          </p:nvSpPr>
          <p:spPr>
            <a:xfrm>
              <a:off x="1726132" y="1936732"/>
              <a:ext cx="1138715" cy="593540"/>
            </a:xfrm>
            <a:prstGeom prst="chevron">
              <a:avLst>
                <a:gd name="adj" fmla="val 27026"/>
              </a:avLst>
            </a:prstGeom>
            <a:blipFill dpi="0" rotWithShape="1">
              <a:blip r:embed="rId7" cstate="print">
                <a:extLst>
                  <a:ext uri="{28A0092B-C50C-407E-A947-70E740481C1C}">
                    <a14:useLocalDpi xmlns=""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AU" sz="2100" dirty="0">
                  <a:solidFill>
                    <a:schemeClr val="bg1"/>
                  </a:solidFill>
                  <a:cs typeface="+mn-ea"/>
                  <a:sym typeface="+mn-lt"/>
                </a:rPr>
                <a:t></a:t>
              </a:r>
              <a:endParaRPr lang="en-US" sz="2100" dirty="0">
                <a:solidFill>
                  <a:schemeClr val="bg1"/>
                </a:solidFill>
                <a:cs typeface="+mn-ea"/>
                <a:sym typeface="+mn-lt"/>
              </a:endParaRPr>
            </a:p>
          </p:txBody>
        </p:sp>
        <p:pic>
          <p:nvPicPr>
            <p:cNvPr id="24598" name="图片 2"/>
            <p:cNvPicPr>
              <a:picLocks noChangeAspect="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2105861" y="2032176"/>
              <a:ext cx="379256" cy="4026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 name="组合 9"/>
          <p:cNvGrpSpPr/>
          <p:nvPr/>
        </p:nvGrpSpPr>
        <p:grpSpPr bwMode="auto">
          <a:xfrm>
            <a:off x="1925638" y="3622675"/>
            <a:ext cx="1138237" cy="593725"/>
            <a:chOff x="1726132" y="3623065"/>
            <a:chExt cx="1138715" cy="593540"/>
          </a:xfrm>
        </p:grpSpPr>
        <p:sp>
          <p:nvSpPr>
            <p:cNvPr id="40" name="Chevron 39"/>
            <p:cNvSpPr/>
            <p:nvPr/>
          </p:nvSpPr>
          <p:spPr>
            <a:xfrm>
              <a:off x="1726132" y="3623065"/>
              <a:ext cx="1138715" cy="593540"/>
            </a:xfrm>
            <a:prstGeom prst="chevron">
              <a:avLst>
                <a:gd name="adj" fmla="val 27026"/>
              </a:avLst>
            </a:prstGeom>
            <a:blipFill dpi="0" rotWithShape="1">
              <a:blip r:embed="rId9" cstate="print">
                <a:extLst>
                  <a:ext uri="{28A0092B-C50C-407E-A947-70E740481C1C}">
                    <a14:useLocalDpi xmlns=""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en-US" sz="2100" dirty="0">
                <a:solidFill>
                  <a:schemeClr val="bg1"/>
                </a:solidFill>
                <a:cs typeface="+mn-ea"/>
                <a:sym typeface="+mn-lt"/>
              </a:endParaRPr>
            </a:p>
          </p:txBody>
        </p:sp>
        <p:pic>
          <p:nvPicPr>
            <p:cNvPr id="24596" name="图片 5"/>
            <p:cNvPicPr>
              <a:picLocks noChangeAspect="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2197613" y="3654259"/>
              <a:ext cx="409363" cy="531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4" name="组合 23"/>
          <p:cNvGrpSpPr/>
          <p:nvPr/>
        </p:nvGrpSpPr>
        <p:grpSpPr bwMode="auto">
          <a:xfrm>
            <a:off x="3252788" y="1868489"/>
            <a:ext cx="4060825" cy="493494"/>
            <a:chOff x="2979323" y="1026214"/>
            <a:chExt cx="4060212" cy="493503"/>
          </a:xfrm>
        </p:grpSpPr>
        <p:sp>
          <p:nvSpPr>
            <p:cNvPr id="25" name="TextBox 28"/>
            <p:cNvSpPr txBox="1"/>
            <p:nvPr/>
          </p:nvSpPr>
          <p:spPr>
            <a:xfrm>
              <a:off x="2979323" y="1026214"/>
              <a:ext cx="1514246" cy="307981"/>
            </a:xfrm>
            <a:prstGeom prst="rect">
              <a:avLst/>
            </a:prstGeom>
            <a:noFill/>
          </p:spPr>
          <p:txBody>
            <a:bodyPr lIns="27000" rIns="27000">
              <a:spAutoFit/>
            </a:bodyPr>
            <a:lstStyle/>
            <a:p>
              <a:pPr eaLnBrk="1" fontAlgn="auto" hangingPunct="1">
                <a:spcBef>
                  <a:spcPts val="0"/>
                </a:spcBef>
                <a:spcAft>
                  <a:spcPts val="0"/>
                </a:spcAft>
                <a:defRPr/>
              </a:pPr>
              <a:r>
                <a:rPr lang="zh-CN" altLang="en-US" sz="1400" b="1" dirty="0" smtClean="0">
                  <a:solidFill>
                    <a:schemeClr val="bg1"/>
                  </a:solidFill>
                  <a:latin typeface="+mn-lt"/>
                  <a:ea typeface="+mn-ea"/>
                  <a:cs typeface="+mn-ea"/>
                  <a:sym typeface="+mn-lt"/>
                </a:rPr>
                <a:t>人机交流</a:t>
              </a:r>
              <a:endParaRPr lang="en-AU" sz="1400" b="1" dirty="0">
                <a:solidFill>
                  <a:schemeClr val="bg1"/>
                </a:solidFill>
                <a:latin typeface="+mn-lt"/>
                <a:ea typeface="+mn-ea"/>
                <a:cs typeface="+mn-ea"/>
                <a:sym typeface="+mn-lt"/>
              </a:endParaRPr>
            </a:p>
          </p:txBody>
        </p:sp>
        <p:sp>
          <p:nvSpPr>
            <p:cNvPr id="26" name="TextBox 29"/>
            <p:cNvSpPr txBox="1"/>
            <p:nvPr/>
          </p:nvSpPr>
          <p:spPr>
            <a:xfrm>
              <a:off x="2985672" y="1246880"/>
              <a:ext cx="4053863" cy="272837"/>
            </a:xfrm>
            <a:prstGeom prst="rect">
              <a:avLst/>
            </a:prstGeom>
            <a:noFill/>
          </p:spPr>
          <p:txBody>
            <a:bodyPr lIns="27000" rIns="27000">
              <a:spAutoFit/>
            </a:bodyPr>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eaLnBrk="1" hangingPunct="1">
                <a:lnSpc>
                  <a:spcPct val="150000"/>
                </a:lnSpc>
              </a:pPr>
              <a:endParaRPr lang="id-ID" altLang="zh-CN" sz="900" dirty="0">
                <a:solidFill>
                  <a:schemeClr val="bg1"/>
                </a:solidFill>
                <a:latin typeface="+mn-lt"/>
                <a:ea typeface="+mn-ea"/>
                <a:cs typeface="+mn-ea"/>
                <a:sym typeface="+mn-lt"/>
              </a:endParaRPr>
            </a:p>
          </p:txBody>
        </p:sp>
      </p:grpSp>
      <p:grpSp>
        <p:nvGrpSpPr>
          <p:cNvPr id="27" name="组合 26"/>
          <p:cNvGrpSpPr/>
          <p:nvPr/>
        </p:nvGrpSpPr>
        <p:grpSpPr bwMode="auto">
          <a:xfrm>
            <a:off x="3249613" y="2717802"/>
            <a:ext cx="4060825" cy="493496"/>
            <a:chOff x="2979323" y="1026214"/>
            <a:chExt cx="4060212" cy="493504"/>
          </a:xfrm>
        </p:grpSpPr>
        <p:sp>
          <p:nvSpPr>
            <p:cNvPr id="28" name="TextBox 28"/>
            <p:cNvSpPr txBox="1"/>
            <p:nvPr/>
          </p:nvSpPr>
          <p:spPr>
            <a:xfrm>
              <a:off x="2979323" y="1026214"/>
              <a:ext cx="2632630" cy="307782"/>
            </a:xfrm>
            <a:prstGeom prst="rect">
              <a:avLst/>
            </a:prstGeom>
            <a:noFill/>
          </p:spPr>
          <p:txBody>
            <a:bodyPr wrap="square" lIns="27000" rIns="27000">
              <a:spAutoFit/>
            </a:bodyPr>
            <a:lstStyle/>
            <a:p>
              <a:pPr eaLnBrk="1" fontAlgn="auto" hangingPunct="1">
                <a:spcBef>
                  <a:spcPts val="0"/>
                </a:spcBef>
                <a:spcAft>
                  <a:spcPts val="0"/>
                </a:spcAft>
                <a:defRPr/>
              </a:pPr>
              <a:r>
                <a:rPr lang="en-US" sz="1400" b="1" dirty="0" smtClean="0">
                  <a:solidFill>
                    <a:schemeClr val="bg1"/>
                  </a:solidFill>
                  <a:latin typeface="+mn-lt"/>
                  <a:ea typeface="+mn-ea"/>
                  <a:cs typeface="+mn-ea"/>
                  <a:sym typeface="+mn-lt"/>
                </a:rPr>
                <a:t>HTML5</a:t>
              </a:r>
              <a:r>
                <a:rPr lang="zh-CN" altLang="en-US" sz="1400" b="1" dirty="0" smtClean="0">
                  <a:solidFill>
                    <a:schemeClr val="bg1"/>
                  </a:solidFill>
                  <a:latin typeface="+mn-lt"/>
                  <a:ea typeface="+mn-ea"/>
                  <a:cs typeface="+mn-ea"/>
                  <a:sym typeface="+mn-lt"/>
                </a:rPr>
                <a:t>在</a:t>
              </a:r>
              <a:r>
                <a:rPr lang="en-US" altLang="zh-CN" sz="1400" b="1" dirty="0" smtClean="0">
                  <a:solidFill>
                    <a:schemeClr val="bg1"/>
                  </a:solidFill>
                  <a:latin typeface="+mn-lt"/>
                  <a:ea typeface="+mn-ea"/>
                  <a:cs typeface="+mn-ea"/>
                  <a:sym typeface="+mn-lt"/>
                </a:rPr>
                <a:t>WEB</a:t>
              </a:r>
              <a:r>
                <a:rPr lang="zh-CN" altLang="en-US" sz="1400" b="1" dirty="0" smtClean="0">
                  <a:solidFill>
                    <a:schemeClr val="bg1"/>
                  </a:solidFill>
                  <a:latin typeface="+mn-lt"/>
                  <a:ea typeface="+mn-ea"/>
                  <a:cs typeface="+mn-ea"/>
                  <a:sym typeface="+mn-lt"/>
                </a:rPr>
                <a:t>发展的重要作用</a:t>
              </a:r>
              <a:endParaRPr lang="en-AU" sz="1400" b="1" dirty="0">
                <a:solidFill>
                  <a:schemeClr val="bg1"/>
                </a:solidFill>
                <a:latin typeface="+mn-lt"/>
                <a:ea typeface="+mn-ea"/>
                <a:cs typeface="+mn-ea"/>
                <a:sym typeface="+mn-lt"/>
              </a:endParaRPr>
            </a:p>
          </p:txBody>
        </p:sp>
        <p:sp>
          <p:nvSpPr>
            <p:cNvPr id="41" name="TextBox 29"/>
            <p:cNvSpPr txBox="1"/>
            <p:nvPr/>
          </p:nvSpPr>
          <p:spPr>
            <a:xfrm>
              <a:off x="2985672" y="1246881"/>
              <a:ext cx="4053863" cy="272837"/>
            </a:xfrm>
            <a:prstGeom prst="rect">
              <a:avLst/>
            </a:prstGeom>
            <a:noFill/>
          </p:spPr>
          <p:txBody>
            <a:bodyPr lIns="27000" rIns="27000">
              <a:spAutoFit/>
            </a:bodyPr>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eaLnBrk="1" hangingPunct="1">
                <a:lnSpc>
                  <a:spcPct val="150000"/>
                </a:lnSpc>
              </a:pPr>
              <a:endParaRPr lang="id-ID" altLang="zh-CN" sz="900" dirty="0">
                <a:solidFill>
                  <a:schemeClr val="bg1"/>
                </a:solidFill>
                <a:latin typeface="+mn-lt"/>
                <a:ea typeface="+mn-ea"/>
                <a:cs typeface="+mn-ea"/>
                <a:sym typeface="+mn-lt"/>
              </a:endParaRPr>
            </a:p>
          </p:txBody>
        </p:sp>
      </p:grpSp>
      <p:grpSp>
        <p:nvGrpSpPr>
          <p:cNvPr id="42" name="组合 41"/>
          <p:cNvGrpSpPr/>
          <p:nvPr/>
        </p:nvGrpSpPr>
        <p:grpSpPr bwMode="auto">
          <a:xfrm>
            <a:off x="3259138" y="3556002"/>
            <a:ext cx="4060825" cy="492598"/>
            <a:chOff x="2979323" y="1026214"/>
            <a:chExt cx="4060212" cy="492606"/>
          </a:xfrm>
        </p:grpSpPr>
        <p:sp>
          <p:nvSpPr>
            <p:cNvPr id="43" name="TextBox 28"/>
            <p:cNvSpPr txBox="1"/>
            <p:nvPr/>
          </p:nvSpPr>
          <p:spPr>
            <a:xfrm>
              <a:off x="2979323" y="1026214"/>
              <a:ext cx="2206609" cy="307782"/>
            </a:xfrm>
            <a:prstGeom prst="rect">
              <a:avLst/>
            </a:prstGeom>
            <a:noFill/>
          </p:spPr>
          <p:txBody>
            <a:bodyPr wrap="square" lIns="27000" rIns="27000">
              <a:spAutoFit/>
            </a:bodyPr>
            <a:lstStyle/>
            <a:p>
              <a:pPr eaLnBrk="1" fontAlgn="auto" hangingPunct="1">
                <a:spcBef>
                  <a:spcPts val="0"/>
                </a:spcBef>
                <a:spcAft>
                  <a:spcPts val="0"/>
                </a:spcAft>
                <a:defRPr/>
              </a:pPr>
              <a:r>
                <a:rPr lang="en-US" sz="1400" b="1" dirty="0" smtClean="0">
                  <a:solidFill>
                    <a:schemeClr val="bg1"/>
                  </a:solidFill>
                  <a:latin typeface="+mn-lt"/>
                  <a:ea typeface="+mn-ea"/>
                  <a:cs typeface="+mn-ea"/>
                  <a:sym typeface="+mn-lt"/>
                </a:rPr>
                <a:t>MVVM</a:t>
              </a:r>
              <a:r>
                <a:rPr lang="zh-CN" altLang="en-US" sz="1400" b="1" dirty="0" smtClean="0">
                  <a:solidFill>
                    <a:schemeClr val="bg1"/>
                  </a:solidFill>
                  <a:latin typeface="+mn-lt"/>
                  <a:ea typeface="+mn-ea"/>
                  <a:cs typeface="+mn-ea"/>
                  <a:sym typeface="+mn-lt"/>
                </a:rPr>
                <a:t>框架主导前端开发</a:t>
              </a:r>
              <a:endParaRPr lang="en-AU" sz="1400" b="1" dirty="0">
                <a:solidFill>
                  <a:schemeClr val="bg1"/>
                </a:solidFill>
                <a:latin typeface="+mn-lt"/>
                <a:ea typeface="+mn-ea"/>
                <a:cs typeface="+mn-ea"/>
                <a:sym typeface="+mn-lt"/>
              </a:endParaRPr>
            </a:p>
          </p:txBody>
        </p:sp>
        <p:sp>
          <p:nvSpPr>
            <p:cNvPr id="44" name="TextBox 29"/>
            <p:cNvSpPr txBox="1"/>
            <p:nvPr/>
          </p:nvSpPr>
          <p:spPr>
            <a:xfrm>
              <a:off x="2985672" y="1246881"/>
              <a:ext cx="4053863" cy="271939"/>
            </a:xfrm>
            <a:prstGeom prst="rect">
              <a:avLst/>
            </a:prstGeom>
            <a:noFill/>
          </p:spPr>
          <p:txBody>
            <a:bodyPr lIns="27000" rIns="27000">
              <a:spAutoFit/>
            </a:bodyPr>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eaLnBrk="1" hangingPunct="1">
                <a:lnSpc>
                  <a:spcPct val="150000"/>
                </a:lnSpc>
              </a:pPr>
              <a:endParaRPr lang="id-ID" altLang="zh-CN" sz="900" dirty="0">
                <a:solidFill>
                  <a:schemeClr val="bg1"/>
                </a:solidFill>
                <a:latin typeface="+mn-lt"/>
                <a:ea typeface="+mn-ea"/>
                <a:cs typeface="+mn-ea"/>
                <a:sym typeface="+mn-lt"/>
              </a:endParaRPr>
            </a:p>
          </p:txBody>
        </p:sp>
      </p:grpSp>
      <p:pic>
        <p:nvPicPr>
          <p:cNvPr id="24587" name="图片 30"/>
          <p:cNvPicPr>
            <a:picLocks noChangeAspect="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 name="文本框 31"/>
          <p:cNvSpPr txBox="1"/>
          <p:nvPr/>
        </p:nvSpPr>
        <p:spPr>
          <a:xfrm>
            <a:off x="411163" y="384175"/>
            <a:ext cx="1760537" cy="307975"/>
          </a:xfrm>
          <a:prstGeom prst="rect">
            <a:avLst/>
          </a:prstGeom>
          <a:noFill/>
        </p:spPr>
        <p:txBody>
          <a:bodyPr>
            <a:spAutoFit/>
          </a:bodyPr>
          <a:lstStyle/>
          <a:p>
            <a:pPr eaLnBrk="1" fontAlgn="auto" hangingPunct="1">
              <a:spcBef>
                <a:spcPts val="0"/>
              </a:spcBef>
              <a:spcAft>
                <a:spcPts val="0"/>
              </a:spcAft>
              <a:defRPr/>
            </a:pPr>
            <a:r>
              <a:rPr lang="zh-CN" altLang="en-US" sz="1400" dirty="0">
                <a:solidFill>
                  <a:schemeClr val="bg1">
                    <a:lumMod val="95000"/>
                  </a:schemeClr>
                </a:solidFill>
                <a:latin typeface="+mn-lt"/>
                <a:ea typeface="+mn-ea"/>
                <a:cs typeface="+mn-ea"/>
                <a:sym typeface="+mn-lt"/>
              </a:rPr>
              <a:t>选题背景及意义</a:t>
            </a:r>
          </a:p>
        </p:txBody>
      </p:sp>
    </p:spTree>
  </p:cSld>
  <p:clrMapOvr>
    <a:masterClrMapping/>
  </p:clrMapOvr>
  <mc:AlternateContent xmlns:mc="http://schemas.openxmlformats.org/markup-compatibility/2006">
    <mc:Choice xmlns="" xmlns:p14="http://schemas.microsoft.com/office/powerpoint/2010/main" Requires="p14">
      <p:transition spd="slow" advTm="0">
        <p14:flash/>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400" fill="hold"/>
                                        <p:tgtEl>
                                          <p:spTgt spid="7"/>
                                        </p:tgtEl>
                                        <p:attrNameLst>
                                          <p:attrName>ppt_x</p:attrName>
                                        </p:attrNameLst>
                                      </p:cBhvr>
                                      <p:tavLst>
                                        <p:tav tm="0">
                                          <p:val>
                                            <p:strVal val="0-#ppt_w/2"/>
                                          </p:val>
                                        </p:tav>
                                        <p:tav tm="100000">
                                          <p:val>
                                            <p:strVal val="#ppt_x"/>
                                          </p:val>
                                        </p:tav>
                                      </p:tavLst>
                                    </p:anim>
                                    <p:anim calcmode="lin" valueType="num">
                                      <p:cBhvr additive="base">
                                        <p:cTn id="8" dur="4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400" fill="hold"/>
                                        <p:tgtEl>
                                          <p:spTgt spid="11"/>
                                        </p:tgtEl>
                                        <p:attrNameLst>
                                          <p:attrName>ppt_x</p:attrName>
                                        </p:attrNameLst>
                                      </p:cBhvr>
                                      <p:tavLst>
                                        <p:tav tm="0">
                                          <p:val>
                                            <p:strVal val="1+#ppt_w/2"/>
                                          </p:val>
                                        </p:tav>
                                        <p:tav tm="100000">
                                          <p:val>
                                            <p:strVal val="#ppt_x"/>
                                          </p:val>
                                        </p:tav>
                                      </p:tavLst>
                                    </p:anim>
                                    <p:anim calcmode="lin" valueType="num">
                                      <p:cBhvr additive="base">
                                        <p:cTn id="12" dur="4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400" fill="hold"/>
                                        <p:tgtEl>
                                          <p:spTgt spid="8"/>
                                        </p:tgtEl>
                                        <p:attrNameLst>
                                          <p:attrName>ppt_x</p:attrName>
                                        </p:attrNameLst>
                                      </p:cBhvr>
                                      <p:tavLst>
                                        <p:tav tm="0">
                                          <p:val>
                                            <p:strVal val="0-#ppt_w/2"/>
                                          </p:val>
                                        </p:tav>
                                        <p:tav tm="100000">
                                          <p:val>
                                            <p:strVal val="#ppt_x"/>
                                          </p:val>
                                        </p:tav>
                                      </p:tavLst>
                                    </p:anim>
                                    <p:anim calcmode="lin" valueType="num">
                                      <p:cBhvr additive="base">
                                        <p:cTn id="17" dur="400" fill="hold"/>
                                        <p:tgtEl>
                                          <p:spTgt spid="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400" fill="hold"/>
                                        <p:tgtEl>
                                          <p:spTgt spid="24"/>
                                        </p:tgtEl>
                                        <p:attrNameLst>
                                          <p:attrName>ppt_x</p:attrName>
                                        </p:attrNameLst>
                                      </p:cBhvr>
                                      <p:tavLst>
                                        <p:tav tm="0">
                                          <p:val>
                                            <p:strVal val="1+#ppt_w/2"/>
                                          </p:val>
                                        </p:tav>
                                        <p:tav tm="100000">
                                          <p:val>
                                            <p:strVal val="#ppt_x"/>
                                          </p:val>
                                        </p:tav>
                                      </p:tavLst>
                                    </p:anim>
                                    <p:anim calcmode="lin" valueType="num">
                                      <p:cBhvr additive="base">
                                        <p:cTn id="21" dur="400" fill="hold"/>
                                        <p:tgtEl>
                                          <p:spTgt spid="24"/>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400" fill="hold"/>
                                        <p:tgtEl>
                                          <p:spTgt spid="9"/>
                                        </p:tgtEl>
                                        <p:attrNameLst>
                                          <p:attrName>ppt_x</p:attrName>
                                        </p:attrNameLst>
                                      </p:cBhvr>
                                      <p:tavLst>
                                        <p:tav tm="0">
                                          <p:val>
                                            <p:strVal val="0-#ppt_w/2"/>
                                          </p:val>
                                        </p:tav>
                                        <p:tav tm="100000">
                                          <p:val>
                                            <p:strVal val="#ppt_x"/>
                                          </p:val>
                                        </p:tav>
                                      </p:tavLst>
                                    </p:anim>
                                    <p:anim calcmode="lin" valueType="num">
                                      <p:cBhvr additive="base">
                                        <p:cTn id="26" dur="400" fill="hold"/>
                                        <p:tgtEl>
                                          <p:spTgt spid="9"/>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400" fill="hold"/>
                                        <p:tgtEl>
                                          <p:spTgt spid="27"/>
                                        </p:tgtEl>
                                        <p:attrNameLst>
                                          <p:attrName>ppt_x</p:attrName>
                                        </p:attrNameLst>
                                      </p:cBhvr>
                                      <p:tavLst>
                                        <p:tav tm="0">
                                          <p:val>
                                            <p:strVal val="1+#ppt_w/2"/>
                                          </p:val>
                                        </p:tav>
                                        <p:tav tm="100000">
                                          <p:val>
                                            <p:strVal val="#ppt_x"/>
                                          </p:val>
                                        </p:tav>
                                      </p:tavLst>
                                    </p:anim>
                                    <p:anim calcmode="lin" valueType="num">
                                      <p:cBhvr additive="base">
                                        <p:cTn id="30" dur="400" fill="hold"/>
                                        <p:tgtEl>
                                          <p:spTgt spid="27"/>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400" fill="hold"/>
                                        <p:tgtEl>
                                          <p:spTgt spid="10"/>
                                        </p:tgtEl>
                                        <p:attrNameLst>
                                          <p:attrName>ppt_x</p:attrName>
                                        </p:attrNameLst>
                                      </p:cBhvr>
                                      <p:tavLst>
                                        <p:tav tm="0">
                                          <p:val>
                                            <p:strVal val="0-#ppt_w/2"/>
                                          </p:val>
                                        </p:tav>
                                        <p:tav tm="100000">
                                          <p:val>
                                            <p:strVal val="#ppt_x"/>
                                          </p:val>
                                        </p:tav>
                                      </p:tavLst>
                                    </p:anim>
                                    <p:anim calcmode="lin" valueType="num">
                                      <p:cBhvr additive="base">
                                        <p:cTn id="35" dur="400" fill="hold"/>
                                        <p:tgtEl>
                                          <p:spTgt spid="1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additive="base">
                                        <p:cTn id="38" dur="400" fill="hold"/>
                                        <p:tgtEl>
                                          <p:spTgt spid="42"/>
                                        </p:tgtEl>
                                        <p:attrNameLst>
                                          <p:attrName>ppt_x</p:attrName>
                                        </p:attrNameLst>
                                      </p:cBhvr>
                                      <p:tavLst>
                                        <p:tav tm="0">
                                          <p:val>
                                            <p:strVal val="1+#ppt_w/2"/>
                                          </p:val>
                                        </p:tav>
                                        <p:tav tm="100000">
                                          <p:val>
                                            <p:strVal val="#ppt_x"/>
                                          </p:val>
                                        </p:tav>
                                      </p:tavLst>
                                    </p:anim>
                                    <p:anim calcmode="lin" valueType="num">
                                      <p:cBhvr additive="base">
                                        <p:cTn id="39" dur="4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离页连接符 2"/>
          <p:cNvSpPr/>
          <p:nvPr/>
        </p:nvSpPr>
        <p:spPr>
          <a:xfrm>
            <a:off x="1629795" y="1448737"/>
            <a:ext cx="1269176" cy="1329791"/>
          </a:xfrm>
          <a:prstGeom prst="flowChartOffpageConnector">
            <a:avLst/>
          </a:prstGeom>
          <a:blipFill dpi="0" rotWithShape="1">
            <a:blip r:embed="rId3" cstate="print">
              <a:extLst>
                <a:ext uri="{28A0092B-C50C-407E-A947-70E740481C1C}">
                  <a14:useLocalDpi xmlns="" xmlns:a14="http://schemas.microsoft.com/office/drawing/2010/main" val="0"/>
                </a:ext>
              </a:extLst>
            </a:blip>
            <a:srcRect/>
            <a:stretch>
              <a:fillRect/>
            </a:stretch>
          </a:blipFill>
          <a:ln w="12700" cap="flat" cmpd="sng" algn="ctr">
            <a:noFill/>
            <a:prstDash val="solid"/>
            <a:miter lim="800000"/>
          </a:ln>
          <a:effectLst/>
        </p:spPr>
        <p:txBody>
          <a:bodyPr rtlCol="0" anchor="ctr"/>
          <a:lstStyle/>
          <a:p>
            <a:pPr algn="ctr">
              <a:lnSpc>
                <a:spcPct val="130000"/>
              </a:lnSpc>
              <a:defRPr/>
            </a:pPr>
            <a:r>
              <a:rPr lang="en-US" altLang="zh-CN" sz="7200" b="1" kern="0" dirty="0">
                <a:solidFill>
                  <a:prstClr val="white"/>
                </a:solidFill>
                <a:latin typeface="+mn-lt"/>
                <a:ea typeface="+mn-ea"/>
                <a:cs typeface="+mn-ea"/>
                <a:sym typeface="+mn-lt"/>
              </a:rPr>
              <a:t>2</a:t>
            </a:r>
            <a:endParaRPr lang="zh-CN" altLang="en-US" sz="7200" b="1" kern="0" dirty="0">
              <a:solidFill>
                <a:prstClr val="white"/>
              </a:solidFill>
              <a:latin typeface="+mn-lt"/>
              <a:ea typeface="+mn-ea"/>
              <a:cs typeface="+mn-ea"/>
              <a:sym typeface="+mn-lt"/>
            </a:endParaRPr>
          </a:p>
        </p:txBody>
      </p:sp>
      <p:cxnSp>
        <p:nvCxnSpPr>
          <p:cNvPr id="5" name="直接连接符 4"/>
          <p:cNvCxnSpPr/>
          <p:nvPr/>
        </p:nvCxnSpPr>
        <p:spPr>
          <a:xfrm>
            <a:off x="3051371" y="2086190"/>
            <a:ext cx="4314825" cy="0"/>
          </a:xfrm>
          <a:prstGeom prst="line">
            <a:avLst/>
          </a:prstGeom>
          <a:noFill/>
          <a:ln w="12700" cap="flat" cmpd="sng" algn="ctr">
            <a:solidFill>
              <a:schemeClr val="bg1"/>
            </a:solidFill>
            <a:prstDash val="solid"/>
            <a:miter lim="800000"/>
          </a:ln>
          <a:effectLst/>
        </p:spPr>
      </p:cxnSp>
      <p:sp>
        <p:nvSpPr>
          <p:cNvPr id="6" name="文本框 32"/>
          <p:cNvSpPr txBox="1"/>
          <p:nvPr/>
        </p:nvSpPr>
        <p:spPr>
          <a:xfrm>
            <a:off x="3424139" y="1459308"/>
            <a:ext cx="3416320" cy="646331"/>
          </a:xfrm>
          <a:prstGeom prst="rect">
            <a:avLst/>
          </a:prstGeom>
          <a:noFill/>
        </p:spPr>
        <p:txBody>
          <a:bodyPr wrap="none" rtlCol="0">
            <a:spAutoFit/>
          </a:bodyPr>
          <a:lstStyle/>
          <a:p>
            <a:r>
              <a:rPr lang="zh-CN" altLang="en-US" sz="3600" b="1" dirty="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研究思路与方法</a:t>
            </a:r>
          </a:p>
        </p:txBody>
      </p:sp>
      <p:grpSp>
        <p:nvGrpSpPr>
          <p:cNvPr id="7" name="组合 6"/>
          <p:cNvGrpSpPr/>
          <p:nvPr/>
        </p:nvGrpSpPr>
        <p:grpSpPr>
          <a:xfrm>
            <a:off x="3473867" y="2450618"/>
            <a:ext cx="173925" cy="1343859"/>
            <a:chOff x="6936079" y="2067973"/>
            <a:chExt cx="227548" cy="1758187"/>
          </a:xfrm>
          <a:solidFill>
            <a:srgbClr val="F2F2F2"/>
          </a:solidFill>
        </p:grpSpPr>
        <p:cxnSp>
          <p:nvCxnSpPr>
            <p:cNvPr id="8" name="直接连接符 7"/>
            <p:cNvCxnSpPr/>
            <p:nvPr/>
          </p:nvCxnSpPr>
          <p:spPr>
            <a:xfrm>
              <a:off x="7063143" y="2219103"/>
              <a:ext cx="1" cy="1554736"/>
            </a:xfrm>
            <a:prstGeom prst="line">
              <a:avLst/>
            </a:prstGeom>
            <a:grpFill/>
            <a:ln w="15875" cap="flat" cmpd="sng" algn="ctr">
              <a:solidFill>
                <a:schemeClr val="bg1"/>
              </a:solidFill>
              <a:prstDash val="solid"/>
              <a:miter lim="800000"/>
            </a:ln>
            <a:effectLst/>
          </p:spPr>
        </p:cxnSp>
        <p:sp>
          <p:nvSpPr>
            <p:cNvPr id="9" name="椭圆 8"/>
            <p:cNvSpPr/>
            <p:nvPr/>
          </p:nvSpPr>
          <p:spPr>
            <a:xfrm>
              <a:off x="6962660" y="2067973"/>
              <a:ext cx="200967" cy="200967"/>
            </a:xfrm>
            <a:prstGeom prst="ellipse">
              <a:avLst/>
            </a:prstGeom>
            <a:blipFill dpi="0" rotWithShape="1">
              <a:blip r:embed="rId4" cstate="print">
                <a:extLst>
                  <a:ext uri="{28A0092B-C50C-407E-A947-70E740481C1C}">
                    <a14:useLocalDpi xmlns="" xmlns:a14="http://schemas.microsoft.com/office/drawing/2010/main" val="0"/>
                  </a:ext>
                </a:extLst>
              </a:blip>
              <a:srcRect/>
              <a:stretch>
                <a:fillRect/>
              </a:stretch>
            </a:blipFill>
            <a:ln w="15875" cap="flat" cmpd="sng" algn="ctr">
              <a:solidFill>
                <a:srgbClr val="0F6FC6"/>
              </a:solidFill>
              <a:prstDash val="solid"/>
              <a:miter lim="800000"/>
            </a:ln>
            <a:effectLst/>
          </p:spPr>
          <p:txBody>
            <a:bodyPr rtlCol="0" anchor="ctr"/>
            <a:lstStyle/>
            <a:p>
              <a:pPr algn="ctr">
                <a:defRPr/>
              </a:pPr>
              <a:endParaRPr lang="zh-CN" altLang="en-US" sz="1865" kern="0">
                <a:solidFill>
                  <a:prstClr val="white"/>
                </a:solidFill>
                <a:latin typeface="+mn-lt"/>
                <a:ea typeface="+mn-ea"/>
                <a:cs typeface="+mn-ea"/>
                <a:sym typeface="+mn-lt"/>
              </a:endParaRPr>
            </a:p>
          </p:txBody>
        </p:sp>
        <p:sp>
          <p:nvSpPr>
            <p:cNvPr id="10" name="椭圆 9"/>
            <p:cNvSpPr/>
            <p:nvPr/>
          </p:nvSpPr>
          <p:spPr>
            <a:xfrm>
              <a:off x="6949369" y="2561033"/>
              <a:ext cx="200967" cy="200967"/>
            </a:xfrm>
            <a:prstGeom prst="ellipse">
              <a:avLst/>
            </a:prstGeom>
            <a:blipFill dpi="0" rotWithShape="1">
              <a:blip r:embed="rId4" cstate="print">
                <a:extLst>
                  <a:ext uri="{28A0092B-C50C-407E-A947-70E740481C1C}">
                    <a14:useLocalDpi xmlns="" xmlns:a14="http://schemas.microsoft.com/office/drawing/2010/main" val="0"/>
                  </a:ext>
                </a:extLst>
              </a:blip>
              <a:srcRect/>
              <a:stretch>
                <a:fillRect/>
              </a:stretch>
            </a:blipFill>
            <a:ln w="15875" cap="flat" cmpd="sng" algn="ctr">
              <a:solidFill>
                <a:srgbClr val="0F6FC6"/>
              </a:solidFill>
              <a:prstDash val="solid"/>
              <a:miter lim="800000"/>
            </a:ln>
            <a:effectLst/>
          </p:spPr>
          <p:txBody>
            <a:bodyPr rtlCol="0" anchor="ctr"/>
            <a:lstStyle/>
            <a:p>
              <a:pPr algn="ctr">
                <a:defRPr/>
              </a:pPr>
              <a:endParaRPr lang="zh-CN" altLang="en-US" sz="1865" kern="0">
                <a:solidFill>
                  <a:prstClr val="white"/>
                </a:solidFill>
                <a:latin typeface="+mn-lt"/>
                <a:ea typeface="+mn-ea"/>
                <a:cs typeface="+mn-ea"/>
                <a:sym typeface="+mn-lt"/>
              </a:endParaRPr>
            </a:p>
          </p:txBody>
        </p:sp>
        <p:sp>
          <p:nvSpPr>
            <p:cNvPr id="11" name="椭圆 10"/>
            <p:cNvSpPr/>
            <p:nvPr/>
          </p:nvSpPr>
          <p:spPr>
            <a:xfrm>
              <a:off x="6936079" y="3625193"/>
              <a:ext cx="200967" cy="200967"/>
            </a:xfrm>
            <a:prstGeom prst="ellipse">
              <a:avLst/>
            </a:prstGeom>
            <a:blipFill dpi="0" rotWithShape="1">
              <a:blip r:embed="rId4" cstate="print">
                <a:extLst>
                  <a:ext uri="{28A0092B-C50C-407E-A947-70E740481C1C}">
                    <a14:useLocalDpi xmlns="" xmlns:a14="http://schemas.microsoft.com/office/drawing/2010/main" val="0"/>
                  </a:ext>
                </a:extLst>
              </a:blip>
              <a:srcRect/>
              <a:stretch>
                <a:fillRect/>
              </a:stretch>
            </a:blipFill>
            <a:ln w="15875" cap="flat" cmpd="sng" algn="ctr">
              <a:solidFill>
                <a:srgbClr val="0F6FC6"/>
              </a:solidFill>
              <a:prstDash val="solid"/>
              <a:miter lim="800000"/>
            </a:ln>
            <a:effectLst/>
          </p:spPr>
          <p:txBody>
            <a:bodyPr rtlCol="0" anchor="ctr"/>
            <a:lstStyle/>
            <a:p>
              <a:pPr algn="ctr">
                <a:defRPr/>
              </a:pPr>
              <a:endParaRPr lang="zh-CN" altLang="en-US" sz="1865" kern="0">
                <a:solidFill>
                  <a:prstClr val="white"/>
                </a:solidFill>
                <a:latin typeface="+mn-lt"/>
                <a:ea typeface="+mn-ea"/>
                <a:cs typeface="+mn-ea"/>
                <a:sym typeface="+mn-lt"/>
              </a:endParaRPr>
            </a:p>
          </p:txBody>
        </p:sp>
      </p:grpSp>
      <p:sp>
        <p:nvSpPr>
          <p:cNvPr id="14" name="矩形 122"/>
          <p:cNvSpPr>
            <a:spLocks noChangeArrowheads="1"/>
          </p:cNvSpPr>
          <p:nvPr/>
        </p:nvSpPr>
        <p:spPr bwMode="auto">
          <a:xfrm>
            <a:off x="3775243" y="2367958"/>
            <a:ext cx="2401790" cy="323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5" tIns="45707" rIns="91415" bIns="4570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Font typeface="Arial" panose="020B0604020202020204" pitchFamily="34" charset="0"/>
              <a:buNone/>
            </a:pPr>
            <a:r>
              <a:rPr lang="zh-CN" altLang="en-US" sz="1500" dirty="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研究思路</a:t>
            </a:r>
          </a:p>
        </p:txBody>
      </p:sp>
      <p:sp>
        <p:nvSpPr>
          <p:cNvPr id="15" name="矩形 122"/>
          <p:cNvSpPr>
            <a:spLocks noChangeArrowheads="1"/>
          </p:cNvSpPr>
          <p:nvPr/>
        </p:nvSpPr>
        <p:spPr bwMode="auto">
          <a:xfrm>
            <a:off x="3754924" y="2764602"/>
            <a:ext cx="2401791" cy="323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5" tIns="45707" rIns="91415" bIns="4570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Font typeface="Arial" panose="020B0604020202020204" pitchFamily="34" charset="0"/>
              <a:buNone/>
            </a:pPr>
            <a:r>
              <a:rPr lang="zh-CN" altLang="en-US" sz="1500" dirty="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研究方法</a:t>
            </a:r>
          </a:p>
        </p:txBody>
      </p:sp>
      <p:sp>
        <p:nvSpPr>
          <p:cNvPr id="16" name="矩形 122"/>
          <p:cNvSpPr>
            <a:spLocks noChangeArrowheads="1"/>
          </p:cNvSpPr>
          <p:nvPr/>
        </p:nvSpPr>
        <p:spPr bwMode="auto">
          <a:xfrm>
            <a:off x="3724444" y="3513016"/>
            <a:ext cx="2401791" cy="323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5" tIns="45707" rIns="91415" bIns="4570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Font typeface="Arial" panose="020B0604020202020204" pitchFamily="34" charset="0"/>
              <a:buNone/>
            </a:pPr>
            <a:r>
              <a:rPr lang="zh-CN" altLang="en-US" sz="1500" dirty="0" smtClean="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研</a:t>
            </a:r>
            <a:r>
              <a:rPr lang="zh-CN" altLang="en-US" sz="1500" dirty="0" smtClean="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究成果展示</a:t>
            </a:r>
            <a:endParaRPr lang="zh-CN" altLang="en-US" sz="1500" dirty="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endParaRPr>
          </a:p>
        </p:txBody>
      </p:sp>
      <p:sp>
        <p:nvSpPr>
          <p:cNvPr id="18" name="椭圆 17"/>
          <p:cNvSpPr/>
          <p:nvPr/>
        </p:nvSpPr>
        <p:spPr>
          <a:xfrm>
            <a:off x="3484025" y="3264365"/>
            <a:ext cx="153608" cy="153608"/>
          </a:xfrm>
          <a:prstGeom prst="ellipse">
            <a:avLst/>
          </a:prstGeom>
          <a:blipFill dpi="0" rotWithShape="1">
            <a:blip r:embed="rId4" cstate="print">
              <a:extLst>
                <a:ext uri="{28A0092B-C50C-407E-A947-70E740481C1C}">
                  <a14:useLocalDpi xmlns="" xmlns:a14="http://schemas.microsoft.com/office/drawing/2010/main" val="0"/>
                </a:ext>
              </a:extLst>
            </a:blip>
            <a:srcRect/>
            <a:stretch>
              <a:fillRect/>
            </a:stretch>
          </a:blipFill>
          <a:ln w="15875" cap="flat" cmpd="sng" algn="ctr">
            <a:solidFill>
              <a:srgbClr val="0F6FC6"/>
            </a:solidFill>
            <a:prstDash val="solid"/>
            <a:miter lim="800000"/>
          </a:ln>
          <a:effectLst/>
        </p:spPr>
        <p:txBody>
          <a:bodyPr rtlCol="0" anchor="ctr"/>
          <a:lstStyle/>
          <a:p>
            <a:pPr algn="ctr">
              <a:defRPr/>
            </a:pPr>
            <a:endParaRPr lang="zh-CN" altLang="en-US" sz="1865" kern="0">
              <a:solidFill>
                <a:prstClr val="white"/>
              </a:solidFill>
              <a:latin typeface="+mn-lt"/>
              <a:ea typeface="+mn-ea"/>
              <a:cs typeface="+mn-ea"/>
              <a:sym typeface="+mn-lt"/>
            </a:endParaRPr>
          </a:p>
        </p:txBody>
      </p:sp>
      <p:sp>
        <p:nvSpPr>
          <p:cNvPr id="19" name="矩形 122"/>
          <p:cNvSpPr>
            <a:spLocks noChangeArrowheads="1"/>
          </p:cNvSpPr>
          <p:nvPr/>
        </p:nvSpPr>
        <p:spPr bwMode="auto">
          <a:xfrm>
            <a:off x="3714284" y="3181162"/>
            <a:ext cx="2401791" cy="323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15" tIns="45707" rIns="91415" bIns="4570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Font typeface="Arial" panose="020B0604020202020204" pitchFamily="34" charset="0"/>
              <a:buNone/>
            </a:pPr>
            <a:r>
              <a:rPr lang="zh-CN" altLang="en-US" sz="1500" dirty="0" smtClean="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主</a:t>
            </a:r>
            <a:r>
              <a:rPr lang="zh-CN" altLang="en-US" sz="1500" dirty="0" smtClean="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rPr>
              <a:t>要工具使用</a:t>
            </a:r>
            <a:endParaRPr lang="zh-CN" altLang="en-US" sz="1500" dirty="0">
              <a:blipFill dpi="0" rotWithShape="1">
                <a:blip r:embed="rId3">
                  <a:extLst>
                    <a:ext uri="{28A0092B-C50C-407E-A947-70E740481C1C}">
                      <a14:useLocalDpi xmlns="" xmlns:a14="http://schemas.microsoft.com/office/drawing/2010/main" val="0"/>
                    </a:ext>
                  </a:extLst>
                </a:blip>
                <a:srcRect/>
                <a:stretch>
                  <a:fillRect/>
                </a:stretch>
              </a:blipFill>
              <a:latin typeface="+mn-lt"/>
              <a:ea typeface="+mn-ea"/>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advTm="4691">
        <p14:flash/>
      </p:transition>
    </mc:Choice>
    <mc:Fallback>
      <p:transition spd="slow" advTm="469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par>
                                <p:cTn id="26" presetID="22" presetClass="entr" presetSubtype="8" fill="hold" grpId="0" nodeType="withEffect">
                                  <p:stCondLst>
                                    <p:cond delay="20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par>
                                <p:cTn id="29" presetID="22" presetClass="entr" presetSubtype="8" fill="hold" grpId="0" nodeType="withEffect">
                                  <p:stCondLst>
                                    <p:cond delay="40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par>
                                <p:cTn id="32" presetID="22" presetClass="entr" presetSubtype="8" fill="hold" grpId="0" nodeType="withEffect">
                                  <p:stCondLst>
                                    <p:cond delay="20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14" grpId="0"/>
      <p:bldP spid="15" grpId="0"/>
      <p:bldP spid="16"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bwMode="auto">
          <a:xfrm>
            <a:off x="744538" y="966788"/>
            <a:ext cx="7642225" cy="2165350"/>
            <a:chOff x="751008" y="967406"/>
            <a:chExt cx="7641986" cy="2164103"/>
          </a:xfrm>
        </p:grpSpPr>
        <p:grpSp>
          <p:nvGrpSpPr>
            <p:cNvPr id="34826" name="组合 7"/>
            <p:cNvGrpSpPr/>
            <p:nvPr/>
          </p:nvGrpSpPr>
          <p:grpSpPr bwMode="auto">
            <a:xfrm>
              <a:off x="1690779" y="967406"/>
              <a:ext cx="5665610" cy="1623077"/>
              <a:chOff x="1690779" y="967406"/>
              <a:chExt cx="5665610" cy="1623077"/>
            </a:xfrm>
          </p:grpSpPr>
          <p:cxnSp>
            <p:nvCxnSpPr>
              <p:cNvPr id="17" name="直接连接符 16"/>
              <p:cNvCxnSpPr/>
              <p:nvPr/>
            </p:nvCxnSpPr>
            <p:spPr>
              <a:xfrm>
                <a:off x="1690779" y="1981234"/>
                <a:ext cx="56656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690779"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598894"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5583207"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7354802"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583114" y="1508431"/>
                <a:ext cx="0" cy="4728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483010" y="967406"/>
                <a:ext cx="2177982" cy="541025"/>
              </a:xfrm>
              <a:prstGeom prst="rect">
                <a:avLst/>
              </a:prstGeom>
              <a:blipFill dpi="0" rotWithShape="1">
                <a:blip r:embed="rId3" cstate="print">
                  <a:extLst>
                    <a:ext uri="{28A0092B-C50C-407E-A947-70E740481C1C}">
                      <a14:useLocalDpi xmlns=""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bg1"/>
                  </a:solidFill>
                  <a:cs typeface="+mn-ea"/>
                  <a:sym typeface="+mn-lt"/>
                </a:endParaRPr>
              </a:p>
            </p:txBody>
          </p:sp>
          <p:sp>
            <p:nvSpPr>
              <p:cNvPr id="24" name="TextBox 35"/>
              <p:cNvSpPr txBox="1"/>
              <p:nvPr/>
            </p:nvSpPr>
            <p:spPr>
              <a:xfrm>
                <a:off x="3999672" y="1087987"/>
                <a:ext cx="1127198" cy="338359"/>
              </a:xfrm>
              <a:prstGeom prst="rect">
                <a:avLst/>
              </a:prstGeom>
              <a:noFill/>
            </p:spPr>
            <p:txBody>
              <a:bodyPr wrap="none">
                <a:spAutoFit/>
              </a:bodyPr>
              <a:lstStyle/>
              <a:p>
                <a:pPr algn="ctr" eaLnBrk="1" fontAlgn="auto" hangingPunct="1">
                  <a:spcBef>
                    <a:spcPts val="0"/>
                  </a:spcBef>
                  <a:spcAft>
                    <a:spcPts val="0"/>
                  </a:spcAft>
                  <a:defRPr/>
                </a:pPr>
                <a:r>
                  <a:rPr lang="zh-CN" altLang="en-US" sz="1600" b="1" spc="225" dirty="0" smtClean="0">
                    <a:solidFill>
                      <a:schemeClr val="bg1"/>
                    </a:solidFill>
                    <a:latin typeface="+mn-lt"/>
                    <a:ea typeface="+mn-ea"/>
                    <a:cs typeface="+mn-ea"/>
                    <a:sym typeface="+mn-lt"/>
                  </a:rPr>
                  <a:t>研究思路</a:t>
                </a:r>
                <a:endParaRPr lang="zh-CN" altLang="en-US" sz="1600" b="1" spc="225" dirty="0">
                  <a:solidFill>
                    <a:schemeClr val="bg1"/>
                  </a:solidFill>
                  <a:latin typeface="+mn-lt"/>
                  <a:ea typeface="+mn-ea"/>
                  <a:cs typeface="+mn-ea"/>
                  <a:sym typeface="+mn-lt"/>
                </a:endParaRPr>
              </a:p>
            </p:txBody>
          </p:sp>
        </p:grpSp>
        <p:sp>
          <p:nvSpPr>
            <p:cNvPr id="9" name="矩形 8"/>
            <p:cNvSpPr/>
            <p:nvPr/>
          </p:nvSpPr>
          <p:spPr>
            <a:xfrm>
              <a:off x="751008" y="2590483"/>
              <a:ext cx="1789056" cy="541026"/>
            </a:xfrm>
            <a:prstGeom prst="rect">
              <a:avLst/>
            </a:prstGeom>
            <a:blipFill dpi="0" rotWithShape="1">
              <a:blip r:embed="rId4" cstate="print">
                <a:extLst>
                  <a:ext uri="{28A0092B-C50C-407E-A947-70E740481C1C}">
                    <a14:useLocalDpi xmlns=""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bg1"/>
                </a:solidFill>
                <a:cs typeface="+mn-ea"/>
                <a:sym typeface="+mn-lt"/>
              </a:endParaRPr>
            </a:p>
          </p:txBody>
        </p:sp>
        <p:sp>
          <p:nvSpPr>
            <p:cNvPr id="10" name="TextBox 36"/>
            <p:cNvSpPr txBox="1"/>
            <p:nvPr/>
          </p:nvSpPr>
          <p:spPr>
            <a:xfrm>
              <a:off x="1398528" y="2722170"/>
              <a:ext cx="492429" cy="276839"/>
            </a:xfrm>
            <a:prstGeom prst="rect">
              <a:avLst/>
            </a:prstGeom>
            <a:noFill/>
          </p:spPr>
          <p:txBody>
            <a:bodyPr wrap="none">
              <a:spAutoFit/>
            </a:bodyPr>
            <a:lstStyle/>
            <a:p>
              <a:pPr algn="ctr" eaLnBrk="1" fontAlgn="auto" hangingPunct="1">
                <a:spcBef>
                  <a:spcPts val="0"/>
                </a:spcBef>
                <a:spcAft>
                  <a:spcPts val="0"/>
                </a:spcAft>
                <a:defRPr/>
              </a:pPr>
              <a:r>
                <a:rPr lang="zh-CN" altLang="en-US" sz="1200" b="1" dirty="0" smtClean="0">
                  <a:solidFill>
                    <a:schemeClr val="bg1"/>
                  </a:solidFill>
                  <a:latin typeface="+mn-lt"/>
                  <a:ea typeface="+mn-ea"/>
                  <a:cs typeface="+mn-ea"/>
                  <a:sym typeface="+mn-lt"/>
                </a:rPr>
                <a:t>前端</a:t>
              </a:r>
              <a:endParaRPr lang="zh-CN" altLang="en-US" sz="1200" b="1" dirty="0">
                <a:solidFill>
                  <a:schemeClr val="bg1"/>
                </a:solidFill>
                <a:latin typeface="+mn-lt"/>
                <a:ea typeface="+mn-ea"/>
                <a:cs typeface="+mn-ea"/>
                <a:sym typeface="+mn-lt"/>
              </a:endParaRPr>
            </a:p>
          </p:txBody>
        </p:sp>
        <p:sp>
          <p:nvSpPr>
            <p:cNvPr id="11" name="矩形 10"/>
            <p:cNvSpPr/>
            <p:nvPr/>
          </p:nvSpPr>
          <p:spPr>
            <a:xfrm>
              <a:off x="2682935" y="2590483"/>
              <a:ext cx="1787469" cy="541026"/>
            </a:xfrm>
            <a:prstGeom prst="rect">
              <a:avLst/>
            </a:prstGeom>
            <a:blipFill dpi="0" rotWithShape="1">
              <a:blip r:embed="rId4" cstate="print">
                <a:extLst>
                  <a:ext uri="{28A0092B-C50C-407E-A947-70E740481C1C}">
                    <a14:useLocalDpi xmlns=""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bg1"/>
                </a:solidFill>
                <a:cs typeface="+mn-ea"/>
                <a:sym typeface="+mn-lt"/>
              </a:endParaRPr>
            </a:p>
          </p:txBody>
        </p:sp>
        <p:sp>
          <p:nvSpPr>
            <p:cNvPr id="12" name="TextBox 37"/>
            <p:cNvSpPr txBox="1"/>
            <p:nvPr/>
          </p:nvSpPr>
          <p:spPr>
            <a:xfrm>
              <a:off x="3330454" y="2722170"/>
              <a:ext cx="492429" cy="276839"/>
            </a:xfrm>
            <a:prstGeom prst="rect">
              <a:avLst/>
            </a:prstGeom>
            <a:noFill/>
          </p:spPr>
          <p:txBody>
            <a:bodyPr wrap="none">
              <a:spAutoFit/>
            </a:bodyPr>
            <a:lstStyle/>
            <a:p>
              <a:pPr algn="ctr" eaLnBrk="1" fontAlgn="auto" hangingPunct="1">
                <a:spcBef>
                  <a:spcPts val="0"/>
                </a:spcBef>
                <a:spcAft>
                  <a:spcPts val="0"/>
                </a:spcAft>
                <a:defRPr/>
              </a:pPr>
              <a:r>
                <a:rPr lang="zh-CN" altLang="en-US" sz="1200" b="1" dirty="0" smtClean="0">
                  <a:solidFill>
                    <a:schemeClr val="bg1"/>
                  </a:solidFill>
                  <a:latin typeface="+mn-lt"/>
                  <a:ea typeface="+mn-ea"/>
                  <a:cs typeface="+mn-ea"/>
                  <a:sym typeface="+mn-lt"/>
                </a:rPr>
                <a:t>后端</a:t>
              </a:r>
              <a:endParaRPr lang="zh-CN" altLang="en-US" sz="1200" b="1" dirty="0">
                <a:solidFill>
                  <a:schemeClr val="bg1"/>
                </a:solidFill>
                <a:latin typeface="+mn-lt"/>
                <a:ea typeface="+mn-ea"/>
                <a:cs typeface="+mn-ea"/>
                <a:sym typeface="+mn-lt"/>
              </a:endParaRPr>
            </a:p>
          </p:txBody>
        </p:sp>
        <p:sp>
          <p:nvSpPr>
            <p:cNvPr id="13" name="矩形 12"/>
            <p:cNvSpPr/>
            <p:nvPr/>
          </p:nvSpPr>
          <p:spPr>
            <a:xfrm>
              <a:off x="4643436" y="2590483"/>
              <a:ext cx="1789056" cy="541026"/>
            </a:xfrm>
            <a:prstGeom prst="rect">
              <a:avLst/>
            </a:prstGeom>
            <a:blipFill dpi="0" rotWithShape="1">
              <a:blip r:embed="rId4" cstate="print">
                <a:extLst>
                  <a:ext uri="{28A0092B-C50C-407E-A947-70E740481C1C}">
                    <a14:useLocalDpi xmlns=""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bg1"/>
                </a:solidFill>
                <a:cs typeface="+mn-ea"/>
                <a:sym typeface="+mn-lt"/>
              </a:endParaRPr>
            </a:p>
          </p:txBody>
        </p:sp>
        <p:sp>
          <p:nvSpPr>
            <p:cNvPr id="14" name="TextBox 38"/>
            <p:cNvSpPr txBox="1"/>
            <p:nvPr/>
          </p:nvSpPr>
          <p:spPr>
            <a:xfrm>
              <a:off x="4983191" y="2722170"/>
              <a:ext cx="1107961" cy="276839"/>
            </a:xfrm>
            <a:prstGeom prst="rect">
              <a:avLst/>
            </a:prstGeom>
            <a:noFill/>
          </p:spPr>
          <p:txBody>
            <a:bodyPr wrap="none">
              <a:spAutoFit/>
            </a:bodyPr>
            <a:lstStyle/>
            <a:p>
              <a:pPr algn="ctr" eaLnBrk="1" fontAlgn="auto" hangingPunct="1">
                <a:spcBef>
                  <a:spcPts val="0"/>
                </a:spcBef>
                <a:spcAft>
                  <a:spcPts val="0"/>
                </a:spcAft>
                <a:defRPr/>
              </a:pPr>
              <a:r>
                <a:rPr lang="zh-CN" altLang="en-US" sz="1200" b="1" dirty="0" smtClean="0">
                  <a:solidFill>
                    <a:schemeClr val="bg1"/>
                  </a:solidFill>
                  <a:latin typeface="+mn-lt"/>
                  <a:ea typeface="+mn-ea"/>
                  <a:cs typeface="+mn-ea"/>
                  <a:sym typeface="+mn-lt"/>
                </a:rPr>
                <a:t>语音识别接口</a:t>
              </a:r>
              <a:endParaRPr lang="zh-CN" altLang="en-US" sz="1200" b="1" dirty="0">
                <a:solidFill>
                  <a:schemeClr val="bg1"/>
                </a:solidFill>
                <a:latin typeface="+mn-lt"/>
                <a:ea typeface="+mn-ea"/>
                <a:cs typeface="+mn-ea"/>
                <a:sym typeface="+mn-lt"/>
              </a:endParaRPr>
            </a:p>
          </p:txBody>
        </p:sp>
        <p:sp>
          <p:nvSpPr>
            <p:cNvPr id="15" name="矩形 14"/>
            <p:cNvSpPr/>
            <p:nvPr/>
          </p:nvSpPr>
          <p:spPr>
            <a:xfrm>
              <a:off x="6603937" y="2590483"/>
              <a:ext cx="1789057" cy="541026"/>
            </a:xfrm>
            <a:prstGeom prst="rect">
              <a:avLst/>
            </a:prstGeom>
            <a:blipFill dpi="0" rotWithShape="1">
              <a:blip r:embed="rId4" cstate="print">
                <a:extLst>
                  <a:ext uri="{28A0092B-C50C-407E-A947-70E740481C1C}">
                    <a14:useLocalDpi xmlns=""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bg1"/>
                </a:solidFill>
                <a:cs typeface="+mn-ea"/>
                <a:sym typeface="+mn-lt"/>
              </a:endParaRPr>
            </a:p>
          </p:txBody>
        </p:sp>
        <p:sp>
          <p:nvSpPr>
            <p:cNvPr id="16" name="TextBox 39"/>
            <p:cNvSpPr txBox="1"/>
            <p:nvPr/>
          </p:nvSpPr>
          <p:spPr>
            <a:xfrm>
              <a:off x="7022221" y="2722170"/>
              <a:ext cx="954077" cy="276839"/>
            </a:xfrm>
            <a:prstGeom prst="rect">
              <a:avLst/>
            </a:prstGeom>
            <a:noFill/>
          </p:spPr>
          <p:txBody>
            <a:bodyPr wrap="none">
              <a:spAutoFit/>
            </a:bodyPr>
            <a:lstStyle/>
            <a:p>
              <a:pPr algn="ctr" eaLnBrk="1" fontAlgn="auto" hangingPunct="1">
                <a:spcBef>
                  <a:spcPts val="0"/>
                </a:spcBef>
                <a:spcAft>
                  <a:spcPts val="0"/>
                </a:spcAft>
                <a:defRPr/>
              </a:pPr>
              <a:r>
                <a:rPr lang="zh-CN" altLang="en-US" sz="1200" b="1" dirty="0" smtClean="0">
                  <a:solidFill>
                    <a:schemeClr val="bg1"/>
                  </a:solidFill>
                  <a:latin typeface="+mn-lt"/>
                  <a:ea typeface="+mn-ea"/>
                  <a:cs typeface="+mn-ea"/>
                  <a:sym typeface="+mn-lt"/>
                </a:rPr>
                <a:t>机器人接口</a:t>
              </a:r>
              <a:endParaRPr lang="zh-CN" altLang="en-US" sz="1200" b="1" dirty="0">
                <a:solidFill>
                  <a:schemeClr val="bg1"/>
                </a:solidFill>
                <a:latin typeface="+mn-lt"/>
                <a:ea typeface="+mn-ea"/>
                <a:cs typeface="+mn-ea"/>
                <a:sym typeface="+mn-lt"/>
              </a:endParaRPr>
            </a:p>
          </p:txBody>
        </p:sp>
      </p:grpSp>
      <p:pic>
        <p:nvPicPr>
          <p:cNvPr id="34824" name="图片 24"/>
          <p:cNvPicPr>
            <a:picLocks noChangeAspect="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 name="文本框 25"/>
          <p:cNvSpPr txBox="1"/>
          <p:nvPr/>
        </p:nvSpPr>
        <p:spPr>
          <a:xfrm>
            <a:off x="411163" y="384175"/>
            <a:ext cx="1760537" cy="307975"/>
          </a:xfrm>
          <a:prstGeom prst="rect">
            <a:avLst/>
          </a:prstGeom>
          <a:noFill/>
        </p:spPr>
        <p:txBody>
          <a:bodyPr>
            <a:spAutoFit/>
          </a:bodyPr>
          <a:lstStyle/>
          <a:p>
            <a:pPr eaLnBrk="1" fontAlgn="auto" hangingPunct="1">
              <a:spcBef>
                <a:spcPts val="0"/>
              </a:spcBef>
              <a:spcAft>
                <a:spcPts val="0"/>
              </a:spcAft>
              <a:defRPr/>
            </a:pPr>
            <a:r>
              <a:rPr lang="zh-CN" altLang="en-US" sz="1400" dirty="0">
                <a:solidFill>
                  <a:schemeClr val="bg1">
                    <a:lumMod val="95000"/>
                  </a:schemeClr>
                </a:solidFill>
                <a:latin typeface="+mn-lt"/>
                <a:ea typeface="+mn-ea"/>
                <a:cs typeface="+mn-ea"/>
                <a:sym typeface="+mn-lt"/>
              </a:rPr>
              <a:t>研究思路</a:t>
            </a:r>
          </a:p>
        </p:txBody>
      </p:sp>
    </p:spTree>
  </p:cSld>
  <p:clrMapOvr>
    <a:masterClrMapping/>
  </p:clrMapOvr>
  <mc:AlternateContent xmlns:mc="http://schemas.openxmlformats.org/markup-compatibility/2006">
    <mc:Choice xmlns="" xmlns:p14="http://schemas.microsoft.com/office/powerpoint/2010/main" Requires="p14">
      <p:transition spd="slow" advTm="0">
        <p14:flash/>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bwMode="auto">
          <a:xfrm>
            <a:off x="722313" y="1693863"/>
            <a:ext cx="1603375" cy="1219200"/>
            <a:chOff x="910361" y="1498145"/>
            <a:chExt cx="1604239" cy="1219655"/>
          </a:xfrm>
        </p:grpSpPr>
        <p:sp>
          <p:nvSpPr>
            <p:cNvPr id="21" name="任意多边形 20"/>
            <p:cNvSpPr/>
            <p:nvPr/>
          </p:nvSpPr>
          <p:spPr>
            <a:xfrm>
              <a:off x="1587000" y="1853878"/>
              <a:ext cx="927600" cy="863922"/>
            </a:xfrm>
            <a:custGeom>
              <a:avLst/>
              <a:gdLst>
                <a:gd name="connsiteX0" fmla="*/ 0 w 927100"/>
                <a:gd name="connsiteY0" fmla="*/ 279400 h 863600"/>
                <a:gd name="connsiteX1" fmla="*/ 215900 w 927100"/>
                <a:gd name="connsiteY1" fmla="*/ 0 h 863600"/>
                <a:gd name="connsiteX2" fmla="*/ 927100 w 927100"/>
                <a:gd name="connsiteY2" fmla="*/ 863600 h 863600"/>
              </a:gdLst>
              <a:ahLst/>
              <a:cxnLst>
                <a:cxn ang="0">
                  <a:pos x="connsiteX0" y="connsiteY0"/>
                </a:cxn>
                <a:cxn ang="0">
                  <a:pos x="connsiteX1" y="connsiteY1"/>
                </a:cxn>
                <a:cxn ang="0">
                  <a:pos x="connsiteX2" y="connsiteY2"/>
                </a:cxn>
              </a:cxnLst>
              <a:rect l="l" t="t" r="r" b="b"/>
              <a:pathLst>
                <a:path w="927100" h="863600">
                  <a:moveTo>
                    <a:pt x="0" y="279400"/>
                  </a:moveTo>
                  <a:lnTo>
                    <a:pt x="215900" y="0"/>
                  </a:lnTo>
                  <a:lnTo>
                    <a:pt x="927100" y="863600"/>
                  </a:lnTo>
                </a:path>
              </a:pathLst>
            </a:custGeom>
            <a:noFill/>
            <a:ln w="127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cs typeface="+mn-ea"/>
                <a:sym typeface="+mn-lt"/>
              </a:endParaRPr>
            </a:p>
          </p:txBody>
        </p:sp>
        <p:sp>
          <p:nvSpPr>
            <p:cNvPr id="22" name="矩形 21"/>
            <p:cNvSpPr/>
            <p:nvPr/>
          </p:nvSpPr>
          <p:spPr>
            <a:xfrm>
              <a:off x="910361" y="1498145"/>
              <a:ext cx="184831" cy="297628"/>
            </a:xfrm>
            <a:prstGeom prst="rect">
              <a:avLst/>
            </a:prstGeom>
          </p:spPr>
          <p:txBody>
            <a:bodyPr wrap="none">
              <a:spAutoFit/>
            </a:bodyPr>
            <a:lstStyle/>
            <a:p>
              <a:pPr eaLnBrk="1" fontAlgn="auto" hangingPunct="1">
                <a:spcBef>
                  <a:spcPts val="0"/>
                </a:spcBef>
                <a:spcAft>
                  <a:spcPts val="0"/>
                </a:spcAft>
                <a:defRPr/>
              </a:pPr>
              <a:endParaRPr lang="zh-CN" altLang="en-US" sz="2000" baseline="-3000" dirty="0">
                <a:solidFill>
                  <a:schemeClr val="bg1"/>
                </a:solidFill>
                <a:latin typeface="+mn-lt"/>
                <a:ea typeface="+mn-ea"/>
                <a:cs typeface="+mn-ea"/>
                <a:sym typeface="+mn-lt"/>
              </a:endParaRPr>
            </a:p>
          </p:txBody>
        </p:sp>
      </p:grpSp>
      <p:sp>
        <p:nvSpPr>
          <p:cNvPr id="26" name="任意多边形 25"/>
          <p:cNvSpPr/>
          <p:nvPr/>
        </p:nvSpPr>
        <p:spPr>
          <a:xfrm>
            <a:off x="325438" y="2000250"/>
            <a:ext cx="7940675" cy="1765300"/>
          </a:xfrm>
          <a:custGeom>
            <a:avLst/>
            <a:gdLst>
              <a:gd name="connsiteX0" fmla="*/ 0 w 7941502"/>
              <a:gd name="connsiteY0" fmla="*/ 1252603 h 1766170"/>
              <a:gd name="connsiteX1" fmla="*/ 0 w 7941502"/>
              <a:gd name="connsiteY1" fmla="*/ 1252603 h 1766170"/>
              <a:gd name="connsiteX2" fmla="*/ 1077239 w 7941502"/>
              <a:gd name="connsiteY2" fmla="*/ 313151 h 1766170"/>
              <a:gd name="connsiteX3" fmla="*/ 1979113 w 7941502"/>
              <a:gd name="connsiteY3" fmla="*/ 951978 h 1766170"/>
              <a:gd name="connsiteX4" fmla="*/ 2780779 w 7941502"/>
              <a:gd name="connsiteY4" fmla="*/ 162838 h 1766170"/>
              <a:gd name="connsiteX5" fmla="*/ 3306872 w 7941502"/>
              <a:gd name="connsiteY5" fmla="*/ 676405 h 1766170"/>
              <a:gd name="connsiteX6" fmla="*/ 4885151 w 7941502"/>
              <a:gd name="connsiteY6" fmla="*/ 1202498 h 1766170"/>
              <a:gd name="connsiteX7" fmla="*/ 5586609 w 7941502"/>
              <a:gd name="connsiteY7" fmla="*/ 488515 h 1766170"/>
              <a:gd name="connsiteX8" fmla="*/ 6263014 w 7941502"/>
              <a:gd name="connsiteY8" fmla="*/ 300624 h 1766170"/>
              <a:gd name="connsiteX9" fmla="*/ 6601217 w 7941502"/>
              <a:gd name="connsiteY9" fmla="*/ 1766170 h 1766170"/>
              <a:gd name="connsiteX10" fmla="*/ 7177414 w 7941502"/>
              <a:gd name="connsiteY10" fmla="*/ 0 h 1766170"/>
              <a:gd name="connsiteX11" fmla="*/ 7941502 w 7941502"/>
              <a:gd name="connsiteY11" fmla="*/ 701457 h 1766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41502" h="1766170">
                <a:moveTo>
                  <a:pt x="0" y="1252603"/>
                </a:moveTo>
                <a:lnTo>
                  <a:pt x="0" y="1252603"/>
                </a:lnTo>
                <a:lnTo>
                  <a:pt x="1077239" y="313151"/>
                </a:lnTo>
                <a:lnTo>
                  <a:pt x="1979113" y="951978"/>
                </a:lnTo>
                <a:lnTo>
                  <a:pt x="2780779" y="162838"/>
                </a:lnTo>
                <a:lnTo>
                  <a:pt x="3306872" y="676405"/>
                </a:lnTo>
                <a:lnTo>
                  <a:pt x="4885151" y="1202498"/>
                </a:lnTo>
                <a:lnTo>
                  <a:pt x="5586609" y="488515"/>
                </a:lnTo>
                <a:lnTo>
                  <a:pt x="6263014" y="300624"/>
                </a:lnTo>
                <a:lnTo>
                  <a:pt x="6601217" y="1766170"/>
                </a:lnTo>
                <a:lnTo>
                  <a:pt x="7177414" y="0"/>
                </a:lnTo>
                <a:lnTo>
                  <a:pt x="7941502" y="701457"/>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anchor="ctr"/>
          <a:lstStyle/>
          <a:p>
            <a:pPr algn="ctr" eaLnBrk="1" fontAlgn="auto" hangingPunct="1">
              <a:spcBef>
                <a:spcPts val="0"/>
              </a:spcBef>
              <a:spcAft>
                <a:spcPts val="0"/>
              </a:spcAft>
              <a:defRPr/>
            </a:pPr>
            <a:endParaRPr lang="zh-CN" altLang="en-US" sz="1350">
              <a:solidFill>
                <a:schemeClr val="bg1"/>
              </a:solidFill>
              <a:cs typeface="+mn-ea"/>
              <a:sym typeface="+mn-lt"/>
            </a:endParaRPr>
          </a:p>
        </p:txBody>
      </p:sp>
      <p:sp>
        <p:nvSpPr>
          <p:cNvPr id="29" name="矩形 28"/>
          <p:cNvSpPr/>
          <p:nvPr/>
        </p:nvSpPr>
        <p:spPr bwMode="auto">
          <a:xfrm>
            <a:off x="2286000" y="3644900"/>
            <a:ext cx="530915" cy="300082"/>
          </a:xfrm>
          <a:prstGeom prst="rect">
            <a:avLst/>
          </a:prstGeom>
        </p:spPr>
        <p:txBody>
          <a:bodyPr wrap="none">
            <a:spAutoFit/>
          </a:bodyPr>
          <a:lstStyle/>
          <a:p>
            <a:pPr eaLnBrk="1" fontAlgn="auto" hangingPunct="1">
              <a:spcBef>
                <a:spcPts val="0"/>
              </a:spcBef>
              <a:spcAft>
                <a:spcPts val="0"/>
              </a:spcAft>
              <a:defRPr/>
            </a:pPr>
            <a:r>
              <a:rPr lang="zh-CN" altLang="en-US" sz="1350" dirty="0" smtClean="0">
                <a:solidFill>
                  <a:schemeClr val="bg1"/>
                </a:solidFill>
                <a:latin typeface="+mn-lt"/>
                <a:ea typeface="+mn-ea"/>
                <a:cs typeface="+mn-ea"/>
                <a:sym typeface="+mn-lt"/>
              </a:rPr>
              <a:t>前端</a:t>
            </a:r>
            <a:endParaRPr lang="zh-CN" altLang="en-US" sz="1350" dirty="0">
              <a:solidFill>
                <a:schemeClr val="bg1"/>
              </a:solidFill>
              <a:latin typeface="+mn-lt"/>
              <a:ea typeface="+mn-ea"/>
              <a:cs typeface="+mn-ea"/>
              <a:sym typeface="+mn-lt"/>
            </a:endParaRPr>
          </a:p>
        </p:txBody>
      </p:sp>
      <p:grpSp>
        <p:nvGrpSpPr>
          <p:cNvPr id="30" name="组合 29"/>
          <p:cNvGrpSpPr/>
          <p:nvPr/>
        </p:nvGrpSpPr>
        <p:grpSpPr bwMode="auto">
          <a:xfrm>
            <a:off x="1077912" y="2268537"/>
            <a:ext cx="622286" cy="660460"/>
            <a:chOff x="1266730" y="2071701"/>
            <a:chExt cx="621342" cy="662154"/>
          </a:xfrm>
        </p:grpSpPr>
        <p:sp>
          <p:nvSpPr>
            <p:cNvPr id="31" name="椭圆 30"/>
            <p:cNvSpPr/>
            <p:nvPr/>
          </p:nvSpPr>
          <p:spPr>
            <a:xfrm>
              <a:off x="1499737" y="2071701"/>
              <a:ext cx="163265" cy="162340"/>
            </a:xfrm>
            <a:prstGeom prst="ellipse">
              <a:avLst/>
            </a:prstGeom>
            <a:solidFill>
              <a:srgbClr val="FBAA67">
                <a:alpha val="80000"/>
              </a:srgbClr>
            </a:solidFill>
            <a:ln>
              <a:noFill/>
            </a:ln>
          </p:spPr>
          <p:txBody>
            <a:bodyPr lIns="68544" tIns="34272" rIns="68544" bIns="34272"/>
            <a:lstStyle/>
            <a:p>
              <a:pPr eaLnBrk="1" fontAlgn="auto" hangingPunct="1">
                <a:spcBef>
                  <a:spcPts val="0"/>
                </a:spcBef>
                <a:spcAft>
                  <a:spcPts val="0"/>
                </a:spcAft>
                <a:defRPr/>
              </a:pPr>
              <a:endParaRPr lang="zh-CN" altLang="en-US" sz="1350">
                <a:solidFill>
                  <a:srgbClr val="FBAA67"/>
                </a:solidFill>
                <a:latin typeface="+mn-lt"/>
                <a:ea typeface="+mn-ea"/>
                <a:cs typeface="+mn-ea"/>
                <a:sym typeface="+mn-lt"/>
              </a:endParaRPr>
            </a:p>
          </p:txBody>
        </p:sp>
        <p:sp>
          <p:nvSpPr>
            <p:cNvPr id="32" name="矩形 31"/>
            <p:cNvSpPr/>
            <p:nvPr/>
          </p:nvSpPr>
          <p:spPr>
            <a:xfrm>
              <a:off x="1266730" y="2332719"/>
              <a:ext cx="621342" cy="401136"/>
            </a:xfrm>
            <a:prstGeom prst="rect">
              <a:avLst/>
            </a:prstGeom>
          </p:spPr>
          <p:txBody>
            <a:bodyPr wrap="none">
              <a:spAutoFit/>
            </a:bodyPr>
            <a:lstStyle/>
            <a:p>
              <a:pPr eaLnBrk="1" fontAlgn="auto" hangingPunct="1">
                <a:spcBef>
                  <a:spcPts val="0"/>
                </a:spcBef>
                <a:spcAft>
                  <a:spcPts val="0"/>
                </a:spcAft>
                <a:defRPr/>
              </a:pPr>
              <a:r>
                <a:rPr lang="en-US" altLang="zh-CN" sz="2000" dirty="0" smtClean="0">
                  <a:solidFill>
                    <a:srgbClr val="FBAA67"/>
                  </a:solidFill>
                  <a:latin typeface="+mn-lt"/>
                  <a:ea typeface="+mn-ea"/>
                  <a:cs typeface="+mn-ea"/>
                  <a:sym typeface="+mn-lt"/>
                </a:rPr>
                <a:t>react</a:t>
              </a:r>
              <a:endParaRPr lang="zh-CN" altLang="en-US" sz="2000" dirty="0">
                <a:solidFill>
                  <a:srgbClr val="FBAA67"/>
                </a:solidFill>
                <a:latin typeface="+mn-lt"/>
                <a:ea typeface="+mn-ea"/>
                <a:cs typeface="+mn-ea"/>
                <a:sym typeface="+mn-lt"/>
              </a:endParaRPr>
            </a:p>
          </p:txBody>
        </p:sp>
      </p:grpSp>
      <p:grpSp>
        <p:nvGrpSpPr>
          <p:cNvPr id="33" name="组合 32"/>
          <p:cNvGrpSpPr/>
          <p:nvPr/>
        </p:nvGrpSpPr>
        <p:grpSpPr bwMode="auto">
          <a:xfrm>
            <a:off x="1925638" y="2854328"/>
            <a:ext cx="1015021" cy="598545"/>
            <a:chOff x="2113348" y="3064841"/>
            <a:chExt cx="1015437" cy="599246"/>
          </a:xfrm>
        </p:grpSpPr>
        <p:sp>
          <p:nvSpPr>
            <p:cNvPr id="34" name="椭圆 33"/>
            <p:cNvSpPr/>
            <p:nvPr/>
          </p:nvSpPr>
          <p:spPr>
            <a:xfrm>
              <a:off x="2407153" y="3064841"/>
              <a:ext cx="163580" cy="162115"/>
            </a:xfrm>
            <a:prstGeom prst="ellipse">
              <a:avLst/>
            </a:prstGeom>
            <a:solidFill>
              <a:srgbClr val="FFA9F8">
                <a:alpha val="80000"/>
              </a:srgbClr>
            </a:solidFill>
            <a:ln>
              <a:noFill/>
            </a:ln>
          </p:spPr>
          <p:txBody>
            <a:bodyPr lIns="68544" tIns="34272" rIns="68544" bIns="34272"/>
            <a:lstStyle/>
            <a:p>
              <a:pPr eaLnBrk="1" fontAlgn="auto" hangingPunct="1">
                <a:spcBef>
                  <a:spcPts val="0"/>
                </a:spcBef>
                <a:spcAft>
                  <a:spcPts val="0"/>
                </a:spcAft>
                <a:defRPr/>
              </a:pPr>
              <a:endParaRPr lang="zh-CN" altLang="en-US" sz="1350">
                <a:solidFill>
                  <a:srgbClr val="FFA9F8"/>
                </a:solidFill>
                <a:latin typeface="+mn-lt"/>
                <a:ea typeface="+mn-ea"/>
                <a:cs typeface="+mn-ea"/>
                <a:sym typeface="+mn-lt"/>
              </a:endParaRPr>
            </a:p>
          </p:txBody>
        </p:sp>
        <p:sp>
          <p:nvSpPr>
            <p:cNvPr id="35" name="矩形 34"/>
            <p:cNvSpPr/>
            <p:nvPr/>
          </p:nvSpPr>
          <p:spPr>
            <a:xfrm>
              <a:off x="2113348" y="3263508"/>
              <a:ext cx="1015437" cy="400579"/>
            </a:xfrm>
            <a:prstGeom prst="rect">
              <a:avLst/>
            </a:prstGeom>
          </p:spPr>
          <p:txBody>
            <a:bodyPr wrap="none">
              <a:spAutoFit/>
            </a:bodyPr>
            <a:lstStyle/>
            <a:p>
              <a:pPr eaLnBrk="1" fontAlgn="auto" hangingPunct="1">
                <a:spcBef>
                  <a:spcPts val="0"/>
                </a:spcBef>
                <a:spcAft>
                  <a:spcPts val="0"/>
                </a:spcAft>
                <a:defRPr/>
              </a:pPr>
              <a:r>
                <a:rPr lang="en-US" altLang="zh-CN" sz="2000" dirty="0" err="1" smtClean="0">
                  <a:solidFill>
                    <a:srgbClr val="FFA9F8"/>
                  </a:solidFill>
                  <a:latin typeface="+mn-lt"/>
                  <a:ea typeface="+mn-ea"/>
                  <a:cs typeface="+mn-ea"/>
                  <a:sym typeface="+mn-lt"/>
                </a:rPr>
                <a:t>Ant.design</a:t>
              </a:r>
              <a:endParaRPr lang="zh-CN" altLang="en-US" sz="2000" dirty="0">
                <a:solidFill>
                  <a:srgbClr val="FFA9F8"/>
                </a:solidFill>
                <a:latin typeface="+mn-lt"/>
                <a:ea typeface="+mn-ea"/>
                <a:cs typeface="+mn-ea"/>
                <a:sym typeface="+mn-lt"/>
              </a:endParaRPr>
            </a:p>
          </p:txBody>
        </p:sp>
      </p:grpSp>
      <p:grpSp>
        <p:nvGrpSpPr>
          <p:cNvPr id="36" name="组合 35"/>
          <p:cNvGrpSpPr/>
          <p:nvPr/>
        </p:nvGrpSpPr>
        <p:grpSpPr bwMode="auto">
          <a:xfrm>
            <a:off x="4893941" y="2707639"/>
            <a:ext cx="708848" cy="548005"/>
            <a:chOff x="2989344" y="1932584"/>
            <a:chExt cx="709138" cy="548336"/>
          </a:xfrm>
        </p:grpSpPr>
        <p:sp>
          <p:nvSpPr>
            <p:cNvPr id="37" name="椭圆 36"/>
            <p:cNvSpPr/>
            <p:nvPr/>
          </p:nvSpPr>
          <p:spPr>
            <a:xfrm>
              <a:off x="3222169" y="2317309"/>
              <a:ext cx="163579" cy="163611"/>
            </a:xfrm>
            <a:prstGeom prst="ellipse">
              <a:avLst/>
            </a:prstGeom>
            <a:solidFill>
              <a:srgbClr val="F18189">
                <a:alpha val="80000"/>
              </a:srgbClr>
            </a:solidFill>
            <a:ln>
              <a:noFill/>
            </a:ln>
          </p:spPr>
          <p:txBody>
            <a:bodyPr lIns="68544" tIns="34272" rIns="68544" bIns="34272"/>
            <a:lstStyle/>
            <a:p>
              <a:pPr eaLnBrk="1" fontAlgn="auto" hangingPunct="1">
                <a:spcBef>
                  <a:spcPts val="0"/>
                </a:spcBef>
                <a:spcAft>
                  <a:spcPts val="0"/>
                </a:spcAft>
                <a:defRPr/>
              </a:pPr>
              <a:endParaRPr lang="zh-CN" altLang="en-US" sz="1350">
                <a:solidFill>
                  <a:srgbClr val="F18189"/>
                </a:solidFill>
                <a:latin typeface="+mn-lt"/>
                <a:ea typeface="+mn-ea"/>
                <a:cs typeface="+mn-ea"/>
                <a:sym typeface="+mn-lt"/>
              </a:endParaRPr>
            </a:p>
          </p:txBody>
        </p:sp>
        <p:sp>
          <p:nvSpPr>
            <p:cNvPr id="38" name="矩形 37"/>
            <p:cNvSpPr/>
            <p:nvPr/>
          </p:nvSpPr>
          <p:spPr>
            <a:xfrm>
              <a:off x="2989344" y="1932584"/>
              <a:ext cx="709138" cy="400351"/>
            </a:xfrm>
            <a:prstGeom prst="rect">
              <a:avLst/>
            </a:prstGeom>
          </p:spPr>
          <p:txBody>
            <a:bodyPr wrap="none">
              <a:spAutoFit/>
            </a:bodyPr>
            <a:lstStyle/>
            <a:p>
              <a:pPr eaLnBrk="1" fontAlgn="auto" hangingPunct="1">
                <a:spcBef>
                  <a:spcPts val="0"/>
                </a:spcBef>
                <a:spcAft>
                  <a:spcPts val="0"/>
                </a:spcAft>
                <a:defRPr/>
              </a:pPr>
              <a:r>
                <a:rPr lang="en-US" altLang="zh-CN" sz="2000" dirty="0" err="1" smtClean="0">
                  <a:solidFill>
                    <a:srgbClr val="F18189"/>
                  </a:solidFill>
                  <a:latin typeface="+mn-lt"/>
                  <a:ea typeface="+mn-ea"/>
                  <a:cs typeface="+mn-ea"/>
                  <a:sym typeface="+mn-lt"/>
                </a:rPr>
                <a:t>nodejs</a:t>
              </a:r>
              <a:endParaRPr lang="zh-CN" altLang="en-US" sz="2000" dirty="0">
                <a:solidFill>
                  <a:srgbClr val="F18189"/>
                </a:solidFill>
                <a:latin typeface="+mn-lt"/>
                <a:ea typeface="+mn-ea"/>
                <a:cs typeface="+mn-ea"/>
                <a:sym typeface="+mn-lt"/>
              </a:endParaRPr>
            </a:p>
          </p:txBody>
        </p:sp>
      </p:grpSp>
      <p:grpSp>
        <p:nvGrpSpPr>
          <p:cNvPr id="39" name="组合 38"/>
          <p:cNvGrpSpPr/>
          <p:nvPr/>
        </p:nvGrpSpPr>
        <p:grpSpPr bwMode="auto">
          <a:xfrm>
            <a:off x="3689350" y="2713349"/>
            <a:ext cx="1497526" cy="749362"/>
            <a:chOff x="3908622" y="2872389"/>
            <a:chExt cx="1497467" cy="749506"/>
          </a:xfrm>
        </p:grpSpPr>
        <p:sp>
          <p:nvSpPr>
            <p:cNvPr id="40" name="椭圆 39"/>
            <p:cNvSpPr/>
            <p:nvPr/>
          </p:nvSpPr>
          <p:spPr>
            <a:xfrm>
              <a:off x="4002297" y="2872389"/>
              <a:ext cx="163506" cy="161956"/>
            </a:xfrm>
            <a:prstGeom prst="ellipse">
              <a:avLst/>
            </a:prstGeom>
            <a:solidFill>
              <a:srgbClr val="FBAA67">
                <a:alpha val="80000"/>
              </a:srgbClr>
            </a:solidFill>
            <a:ln>
              <a:noFill/>
            </a:ln>
          </p:spPr>
          <p:txBody>
            <a:bodyPr lIns="68544" tIns="34272" rIns="68544" bIns="34272"/>
            <a:lstStyle/>
            <a:p>
              <a:pPr eaLnBrk="1" fontAlgn="auto" hangingPunct="1">
                <a:spcBef>
                  <a:spcPts val="0"/>
                </a:spcBef>
                <a:spcAft>
                  <a:spcPts val="0"/>
                </a:spcAft>
                <a:defRPr/>
              </a:pPr>
              <a:endParaRPr lang="zh-CN" altLang="en-US" sz="1350">
                <a:solidFill>
                  <a:srgbClr val="FBAA67"/>
                </a:solidFill>
                <a:latin typeface="+mn-lt"/>
                <a:ea typeface="+mn-ea"/>
                <a:cs typeface="+mn-ea"/>
                <a:sym typeface="+mn-lt"/>
              </a:endParaRPr>
            </a:p>
          </p:txBody>
        </p:sp>
        <p:sp>
          <p:nvSpPr>
            <p:cNvPr id="41" name="矩形 40"/>
            <p:cNvSpPr/>
            <p:nvPr/>
          </p:nvSpPr>
          <p:spPr>
            <a:xfrm>
              <a:off x="3908622" y="3221708"/>
              <a:ext cx="1497467" cy="400187"/>
            </a:xfrm>
            <a:prstGeom prst="rect">
              <a:avLst/>
            </a:prstGeom>
          </p:spPr>
          <p:txBody>
            <a:bodyPr wrap="none">
              <a:spAutoFit/>
            </a:bodyPr>
            <a:lstStyle/>
            <a:p>
              <a:pPr eaLnBrk="1" fontAlgn="auto" hangingPunct="1">
                <a:spcBef>
                  <a:spcPts val="0"/>
                </a:spcBef>
                <a:spcAft>
                  <a:spcPts val="0"/>
                </a:spcAft>
                <a:defRPr/>
              </a:pPr>
              <a:r>
                <a:rPr lang="en-US" altLang="zh-CN" sz="2000" dirty="0" err="1" smtClean="0">
                  <a:solidFill>
                    <a:srgbClr val="FBAA67"/>
                  </a:solidFill>
                  <a:latin typeface="+mn-lt"/>
                  <a:ea typeface="+mn-ea"/>
                  <a:cs typeface="+mn-ea"/>
                  <a:sym typeface="+mn-lt"/>
                </a:rPr>
                <a:t>Websocket</a:t>
              </a:r>
              <a:r>
                <a:rPr lang="en-US" altLang="zh-CN" sz="1050" dirty="0" smtClean="0">
                  <a:solidFill>
                    <a:srgbClr val="FBAA67"/>
                  </a:solidFill>
                  <a:latin typeface="+mn-lt"/>
                  <a:ea typeface="+mn-ea"/>
                  <a:cs typeface="+mn-ea"/>
                  <a:sym typeface="+mn-lt"/>
                </a:rPr>
                <a:t>(</a:t>
              </a:r>
              <a:r>
                <a:rPr lang="en-US" altLang="zh-CN" sz="1050" dirty="0" err="1" smtClean="0">
                  <a:solidFill>
                    <a:srgbClr val="FBAA67"/>
                  </a:solidFill>
                  <a:latin typeface="+mn-lt"/>
                  <a:ea typeface="+mn-ea"/>
                  <a:cs typeface="+mn-ea"/>
                  <a:sym typeface="+mn-lt"/>
                </a:rPr>
                <a:t>socket.io</a:t>
              </a:r>
              <a:r>
                <a:rPr lang="en-US" altLang="zh-CN" sz="1050" dirty="0" smtClean="0">
                  <a:solidFill>
                    <a:srgbClr val="FBAA67"/>
                  </a:solidFill>
                  <a:latin typeface="+mn-lt"/>
                  <a:ea typeface="+mn-ea"/>
                  <a:cs typeface="+mn-ea"/>
                  <a:sym typeface="+mn-lt"/>
                </a:rPr>
                <a:t>)</a:t>
              </a:r>
              <a:endParaRPr lang="zh-CN" altLang="en-US" sz="1050" dirty="0">
                <a:solidFill>
                  <a:srgbClr val="FBAA67"/>
                </a:solidFill>
                <a:latin typeface="+mn-lt"/>
                <a:ea typeface="+mn-ea"/>
                <a:cs typeface="+mn-ea"/>
                <a:sym typeface="+mn-lt"/>
              </a:endParaRPr>
            </a:p>
          </p:txBody>
        </p:sp>
      </p:grpSp>
      <p:grpSp>
        <p:nvGrpSpPr>
          <p:cNvPr id="42" name="组合 41"/>
          <p:cNvGrpSpPr/>
          <p:nvPr/>
        </p:nvGrpSpPr>
        <p:grpSpPr bwMode="auto">
          <a:xfrm>
            <a:off x="6239505" y="2251396"/>
            <a:ext cx="526106" cy="588070"/>
            <a:chOff x="5052347" y="3336640"/>
            <a:chExt cx="526574" cy="586981"/>
          </a:xfrm>
        </p:grpSpPr>
        <p:sp>
          <p:nvSpPr>
            <p:cNvPr id="43" name="椭圆 42"/>
            <p:cNvSpPr/>
            <p:nvPr/>
          </p:nvSpPr>
          <p:spPr>
            <a:xfrm>
              <a:off x="5279565" y="3336640"/>
              <a:ext cx="163657" cy="163209"/>
            </a:xfrm>
            <a:prstGeom prst="ellipse">
              <a:avLst/>
            </a:prstGeom>
            <a:solidFill>
              <a:srgbClr val="F18189">
                <a:alpha val="80000"/>
              </a:srgbClr>
            </a:solidFill>
            <a:ln>
              <a:noFill/>
            </a:ln>
          </p:spPr>
          <p:txBody>
            <a:bodyPr lIns="68544" tIns="34272" rIns="68544" bIns="34272"/>
            <a:lstStyle/>
            <a:p>
              <a:pPr eaLnBrk="1" fontAlgn="auto" hangingPunct="1">
                <a:spcBef>
                  <a:spcPts val="0"/>
                </a:spcBef>
                <a:spcAft>
                  <a:spcPts val="0"/>
                </a:spcAft>
                <a:defRPr/>
              </a:pPr>
              <a:endParaRPr lang="zh-CN" altLang="en-US" sz="1100">
                <a:solidFill>
                  <a:srgbClr val="F18189"/>
                </a:solidFill>
                <a:latin typeface="+mn-lt"/>
                <a:ea typeface="+mn-ea"/>
                <a:cs typeface="+mn-ea"/>
                <a:sym typeface="+mn-lt"/>
              </a:endParaRPr>
            </a:p>
          </p:txBody>
        </p:sp>
        <p:sp>
          <p:nvSpPr>
            <p:cNvPr id="44" name="矩形 43"/>
            <p:cNvSpPr/>
            <p:nvPr/>
          </p:nvSpPr>
          <p:spPr>
            <a:xfrm>
              <a:off x="5052347" y="3524252"/>
              <a:ext cx="526574" cy="399369"/>
            </a:xfrm>
            <a:prstGeom prst="rect">
              <a:avLst/>
            </a:prstGeom>
          </p:spPr>
          <p:txBody>
            <a:bodyPr wrap="none">
              <a:spAutoFit/>
            </a:bodyPr>
            <a:lstStyle/>
            <a:p>
              <a:pPr eaLnBrk="1" fontAlgn="auto" hangingPunct="1">
                <a:spcBef>
                  <a:spcPts val="0"/>
                </a:spcBef>
                <a:spcAft>
                  <a:spcPts val="0"/>
                </a:spcAft>
                <a:defRPr/>
              </a:pPr>
              <a:r>
                <a:rPr lang="en-US" altLang="zh-CN" sz="2000" dirty="0" err="1" smtClean="0">
                  <a:solidFill>
                    <a:srgbClr val="F18189"/>
                  </a:solidFill>
                  <a:latin typeface="+mn-lt"/>
                  <a:ea typeface="+mn-ea"/>
                  <a:cs typeface="+mn-ea"/>
                  <a:sym typeface="+mn-lt"/>
                </a:rPr>
                <a:t>npm</a:t>
              </a:r>
              <a:endParaRPr lang="zh-CN" altLang="en-US" sz="2000" dirty="0">
                <a:solidFill>
                  <a:srgbClr val="F18189"/>
                </a:solidFill>
                <a:latin typeface="+mn-lt"/>
                <a:ea typeface="+mn-ea"/>
                <a:cs typeface="+mn-ea"/>
                <a:sym typeface="+mn-lt"/>
              </a:endParaRPr>
            </a:p>
          </p:txBody>
        </p:sp>
      </p:grpSp>
      <p:grpSp>
        <p:nvGrpSpPr>
          <p:cNvPr id="48" name="组合 47"/>
          <p:cNvGrpSpPr/>
          <p:nvPr/>
        </p:nvGrpSpPr>
        <p:grpSpPr bwMode="auto">
          <a:xfrm>
            <a:off x="6496997" y="3620770"/>
            <a:ext cx="920445" cy="626804"/>
            <a:chOff x="6339499" y="2439440"/>
            <a:chExt cx="920824" cy="626370"/>
          </a:xfrm>
        </p:grpSpPr>
        <p:sp>
          <p:nvSpPr>
            <p:cNvPr id="49" name="椭圆 48"/>
            <p:cNvSpPr/>
            <p:nvPr/>
          </p:nvSpPr>
          <p:spPr>
            <a:xfrm>
              <a:off x="6682528" y="2439440"/>
              <a:ext cx="161991" cy="163400"/>
            </a:xfrm>
            <a:prstGeom prst="ellipse">
              <a:avLst/>
            </a:prstGeom>
            <a:solidFill>
              <a:srgbClr val="95D4F6">
                <a:alpha val="80000"/>
              </a:srgbClr>
            </a:solidFill>
            <a:ln>
              <a:noFill/>
            </a:ln>
          </p:spPr>
          <p:txBody>
            <a:bodyPr lIns="68544" tIns="34272" rIns="68544" bIns="34272"/>
            <a:lstStyle/>
            <a:p>
              <a:pPr eaLnBrk="1" fontAlgn="auto" hangingPunct="1">
                <a:spcBef>
                  <a:spcPts val="0"/>
                </a:spcBef>
                <a:spcAft>
                  <a:spcPts val="0"/>
                </a:spcAft>
                <a:defRPr/>
              </a:pPr>
              <a:endParaRPr lang="zh-CN" altLang="en-US" sz="1350">
                <a:solidFill>
                  <a:srgbClr val="95D4F6"/>
                </a:solidFill>
                <a:latin typeface="+mn-lt"/>
                <a:ea typeface="+mn-ea"/>
                <a:cs typeface="+mn-ea"/>
                <a:sym typeface="+mn-lt"/>
              </a:endParaRPr>
            </a:p>
          </p:txBody>
        </p:sp>
        <p:sp>
          <p:nvSpPr>
            <p:cNvPr id="50" name="矩形 49"/>
            <p:cNvSpPr/>
            <p:nvPr/>
          </p:nvSpPr>
          <p:spPr>
            <a:xfrm>
              <a:off x="6339499" y="2665977"/>
              <a:ext cx="920824" cy="399833"/>
            </a:xfrm>
            <a:prstGeom prst="rect">
              <a:avLst/>
            </a:prstGeom>
          </p:spPr>
          <p:txBody>
            <a:bodyPr wrap="none">
              <a:spAutoFit/>
            </a:bodyPr>
            <a:lstStyle/>
            <a:p>
              <a:pPr eaLnBrk="1" fontAlgn="auto" hangingPunct="1">
                <a:spcBef>
                  <a:spcPts val="0"/>
                </a:spcBef>
                <a:spcAft>
                  <a:spcPts val="0"/>
                </a:spcAft>
                <a:defRPr/>
              </a:pPr>
              <a:r>
                <a:rPr lang="en-US" altLang="zh-CN" sz="2000" dirty="0" err="1" smtClean="0">
                  <a:solidFill>
                    <a:srgbClr val="95D4F6"/>
                  </a:solidFill>
                  <a:latin typeface="+mn-lt"/>
                  <a:ea typeface="+mn-ea"/>
                  <a:cs typeface="+mn-ea"/>
                  <a:sym typeface="+mn-lt"/>
                </a:rPr>
                <a:t>MongoDB</a:t>
              </a:r>
              <a:endParaRPr lang="zh-CN" altLang="en-US" sz="2000" dirty="0">
                <a:solidFill>
                  <a:srgbClr val="95D4F6"/>
                </a:solidFill>
                <a:latin typeface="+mn-lt"/>
                <a:ea typeface="+mn-ea"/>
                <a:cs typeface="+mn-ea"/>
                <a:sym typeface="+mn-lt"/>
              </a:endParaRPr>
            </a:p>
          </p:txBody>
        </p:sp>
      </p:grpSp>
      <p:grpSp>
        <p:nvGrpSpPr>
          <p:cNvPr id="51" name="组合 50"/>
          <p:cNvGrpSpPr/>
          <p:nvPr/>
        </p:nvGrpSpPr>
        <p:grpSpPr bwMode="auto">
          <a:xfrm>
            <a:off x="7223442" y="1510663"/>
            <a:ext cx="821059" cy="606750"/>
            <a:chOff x="6791569" y="3426445"/>
            <a:chExt cx="821395" cy="608511"/>
          </a:xfrm>
        </p:grpSpPr>
        <p:sp>
          <p:nvSpPr>
            <p:cNvPr id="52" name="椭圆 51"/>
            <p:cNvSpPr/>
            <p:nvPr/>
          </p:nvSpPr>
          <p:spPr>
            <a:xfrm>
              <a:off x="7055511" y="3872561"/>
              <a:ext cx="161991" cy="162395"/>
            </a:xfrm>
            <a:prstGeom prst="ellipse">
              <a:avLst/>
            </a:prstGeom>
            <a:solidFill>
              <a:srgbClr val="FBAA67">
                <a:alpha val="80000"/>
              </a:srgbClr>
            </a:solidFill>
            <a:ln>
              <a:noFill/>
            </a:ln>
          </p:spPr>
          <p:txBody>
            <a:bodyPr lIns="68544" tIns="34272" rIns="68544" bIns="34272"/>
            <a:lstStyle/>
            <a:p>
              <a:pPr eaLnBrk="1" fontAlgn="auto" hangingPunct="1">
                <a:spcBef>
                  <a:spcPts val="0"/>
                </a:spcBef>
                <a:spcAft>
                  <a:spcPts val="0"/>
                </a:spcAft>
                <a:defRPr/>
              </a:pPr>
              <a:endParaRPr lang="zh-CN" altLang="en-US" sz="1350">
                <a:solidFill>
                  <a:schemeClr val="bg1"/>
                </a:solidFill>
                <a:latin typeface="+mn-lt"/>
                <a:ea typeface="+mn-ea"/>
                <a:cs typeface="+mn-ea"/>
                <a:sym typeface="+mn-lt"/>
              </a:endParaRPr>
            </a:p>
          </p:txBody>
        </p:sp>
        <p:sp>
          <p:nvSpPr>
            <p:cNvPr id="53" name="矩形 52"/>
            <p:cNvSpPr/>
            <p:nvPr/>
          </p:nvSpPr>
          <p:spPr>
            <a:xfrm>
              <a:off x="6791569" y="3426445"/>
              <a:ext cx="821395" cy="401271"/>
            </a:xfrm>
            <a:prstGeom prst="rect">
              <a:avLst/>
            </a:prstGeom>
          </p:spPr>
          <p:txBody>
            <a:bodyPr wrap="none">
              <a:spAutoFit/>
            </a:bodyPr>
            <a:lstStyle/>
            <a:p>
              <a:pPr eaLnBrk="1" fontAlgn="auto" hangingPunct="1">
                <a:spcBef>
                  <a:spcPts val="0"/>
                </a:spcBef>
                <a:spcAft>
                  <a:spcPts val="0"/>
                </a:spcAft>
                <a:defRPr/>
              </a:pPr>
              <a:r>
                <a:rPr lang="en-US" altLang="zh-CN" sz="2000" dirty="0" smtClean="0">
                  <a:solidFill>
                    <a:schemeClr val="bg1"/>
                  </a:solidFill>
                  <a:latin typeface="+mn-lt"/>
                  <a:ea typeface="+mn-ea"/>
                  <a:cs typeface="+mn-ea"/>
                  <a:sym typeface="+mn-lt"/>
                </a:rPr>
                <a:t>Express</a:t>
              </a:r>
              <a:endParaRPr lang="zh-CN" altLang="en-US" sz="2000" dirty="0">
                <a:solidFill>
                  <a:schemeClr val="bg1"/>
                </a:solidFill>
                <a:latin typeface="+mn-lt"/>
                <a:ea typeface="+mn-ea"/>
                <a:cs typeface="+mn-ea"/>
                <a:sym typeface="+mn-lt"/>
              </a:endParaRPr>
            </a:p>
          </p:txBody>
        </p:sp>
      </p:grpSp>
      <p:pic>
        <p:nvPicPr>
          <p:cNvPr id="32784" name="图片 59"/>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 name="文本框 60"/>
          <p:cNvSpPr txBox="1"/>
          <p:nvPr/>
        </p:nvSpPr>
        <p:spPr>
          <a:xfrm>
            <a:off x="411163" y="384175"/>
            <a:ext cx="1760537" cy="307975"/>
          </a:xfrm>
          <a:prstGeom prst="rect">
            <a:avLst/>
          </a:prstGeom>
          <a:noFill/>
        </p:spPr>
        <p:txBody>
          <a:bodyPr>
            <a:spAutoFit/>
          </a:bodyPr>
          <a:lstStyle/>
          <a:p>
            <a:pPr eaLnBrk="1" fontAlgn="auto" hangingPunct="1">
              <a:spcBef>
                <a:spcPts val="0"/>
              </a:spcBef>
              <a:spcAft>
                <a:spcPts val="0"/>
              </a:spcAft>
              <a:defRPr/>
            </a:pPr>
            <a:r>
              <a:rPr lang="zh-CN" altLang="en-US" sz="1400" dirty="0">
                <a:solidFill>
                  <a:schemeClr val="bg1">
                    <a:lumMod val="95000"/>
                  </a:schemeClr>
                </a:solidFill>
                <a:latin typeface="+mn-lt"/>
                <a:ea typeface="+mn-ea"/>
                <a:cs typeface="+mn-ea"/>
                <a:sym typeface="+mn-lt"/>
              </a:rPr>
              <a:t>研究方法</a:t>
            </a:r>
          </a:p>
        </p:txBody>
      </p:sp>
      <p:grpSp>
        <p:nvGrpSpPr>
          <p:cNvPr id="60" name="组合 59"/>
          <p:cNvGrpSpPr/>
          <p:nvPr/>
        </p:nvGrpSpPr>
        <p:grpSpPr bwMode="auto">
          <a:xfrm>
            <a:off x="2697798" y="1498283"/>
            <a:ext cx="881973" cy="735648"/>
            <a:chOff x="2082854" y="2490446"/>
            <a:chExt cx="882334" cy="736510"/>
          </a:xfrm>
        </p:grpSpPr>
        <p:sp>
          <p:nvSpPr>
            <p:cNvPr id="62" name="椭圆 61"/>
            <p:cNvSpPr/>
            <p:nvPr/>
          </p:nvSpPr>
          <p:spPr>
            <a:xfrm>
              <a:off x="2407153" y="3064841"/>
              <a:ext cx="163580" cy="162115"/>
            </a:xfrm>
            <a:prstGeom prst="ellipse">
              <a:avLst/>
            </a:prstGeom>
            <a:solidFill>
              <a:srgbClr val="FFA9F8">
                <a:alpha val="80000"/>
              </a:srgbClr>
            </a:solidFill>
            <a:ln>
              <a:noFill/>
            </a:ln>
          </p:spPr>
          <p:txBody>
            <a:bodyPr lIns="68544" tIns="34272" rIns="68544" bIns="34272"/>
            <a:lstStyle/>
            <a:p>
              <a:pPr eaLnBrk="1" fontAlgn="auto" hangingPunct="1">
                <a:spcBef>
                  <a:spcPts val="0"/>
                </a:spcBef>
                <a:spcAft>
                  <a:spcPts val="0"/>
                </a:spcAft>
                <a:defRPr/>
              </a:pPr>
              <a:endParaRPr lang="zh-CN" altLang="en-US" sz="1350">
                <a:solidFill>
                  <a:srgbClr val="FFA9F8"/>
                </a:solidFill>
                <a:latin typeface="+mn-lt"/>
                <a:ea typeface="+mn-ea"/>
                <a:cs typeface="+mn-ea"/>
                <a:sym typeface="+mn-lt"/>
              </a:endParaRPr>
            </a:p>
          </p:txBody>
        </p:sp>
        <p:sp>
          <p:nvSpPr>
            <p:cNvPr id="63" name="矩形 62"/>
            <p:cNvSpPr/>
            <p:nvPr/>
          </p:nvSpPr>
          <p:spPr>
            <a:xfrm>
              <a:off x="2082854" y="2490446"/>
              <a:ext cx="882334" cy="400579"/>
            </a:xfrm>
            <a:prstGeom prst="rect">
              <a:avLst/>
            </a:prstGeom>
          </p:spPr>
          <p:txBody>
            <a:bodyPr wrap="none">
              <a:spAutoFit/>
            </a:bodyPr>
            <a:lstStyle/>
            <a:p>
              <a:pPr eaLnBrk="1" fontAlgn="auto" hangingPunct="1">
                <a:spcBef>
                  <a:spcPts val="0"/>
                </a:spcBef>
                <a:spcAft>
                  <a:spcPts val="0"/>
                </a:spcAft>
                <a:defRPr/>
              </a:pPr>
              <a:r>
                <a:rPr lang="en-US" altLang="zh-CN" sz="2000" dirty="0" err="1" smtClean="0">
                  <a:solidFill>
                    <a:srgbClr val="FFA9F8"/>
                  </a:solidFill>
                  <a:latin typeface="+mn-lt"/>
                  <a:ea typeface="+mn-ea"/>
                  <a:cs typeface="+mn-ea"/>
                  <a:sym typeface="+mn-lt"/>
                </a:rPr>
                <a:t>webpack</a:t>
              </a:r>
              <a:endParaRPr lang="zh-CN" altLang="en-US" sz="2000" dirty="0">
                <a:solidFill>
                  <a:srgbClr val="FFA9F8"/>
                </a:solidFill>
                <a:latin typeface="+mn-lt"/>
                <a:ea typeface="+mn-ea"/>
                <a:cs typeface="+mn-ea"/>
                <a:sym typeface="+mn-lt"/>
              </a:endParaRPr>
            </a:p>
          </p:txBody>
        </p:sp>
      </p:grpSp>
      <p:sp>
        <p:nvSpPr>
          <p:cNvPr id="69" name="TextBox 68"/>
          <p:cNvSpPr txBox="1"/>
          <p:nvPr/>
        </p:nvSpPr>
        <p:spPr>
          <a:xfrm>
            <a:off x="5953760" y="1381760"/>
            <a:ext cx="697627" cy="400110"/>
          </a:xfrm>
          <a:prstGeom prst="rect">
            <a:avLst/>
          </a:prstGeom>
          <a:noFill/>
        </p:spPr>
        <p:txBody>
          <a:bodyPr wrap="none" rtlCol="0">
            <a:spAutoFit/>
          </a:bodyPr>
          <a:lstStyle/>
          <a:p>
            <a:r>
              <a:rPr lang="zh-CN" altLang="en-US" sz="2000" dirty="0" smtClean="0">
                <a:solidFill>
                  <a:schemeClr val="bg1"/>
                </a:solidFill>
                <a:latin typeface="+mn-ea"/>
                <a:ea typeface="+mn-ea"/>
              </a:rPr>
              <a:t>后端</a:t>
            </a:r>
            <a:endParaRPr lang="zh-CN" altLang="en-US" sz="2000" dirty="0">
              <a:solidFill>
                <a:schemeClr val="bg1"/>
              </a:solidFill>
              <a:latin typeface="+mn-ea"/>
              <a:ea typeface="+mn-ea"/>
            </a:endParaRPr>
          </a:p>
        </p:txBody>
      </p:sp>
    </p:spTree>
  </p:cSld>
  <p:clrMapOvr>
    <a:masterClrMapping/>
  </p:clrMapOvr>
  <mc:AlternateContent xmlns:mc="http://schemas.openxmlformats.org/markup-compatibility/2006">
    <mc:Choice xmlns="" xmlns:p14="http://schemas.microsoft.com/office/powerpoint/2010/main" Requires="p14">
      <p:transition spd="slow" advTm="0">
        <p14:flash/>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00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2000"/>
                                        <p:tgtEl>
                                          <p:spTgt spid="26"/>
                                        </p:tgtEl>
                                      </p:cBhvr>
                                    </p:animEffect>
                                  </p:childTnLst>
                                </p:cTn>
                              </p:par>
                              <p:par>
                                <p:cTn id="8" presetID="23" presetClass="entr" presetSubtype="36" fill="hold" nodeType="withEffect">
                                  <p:stCondLst>
                                    <p:cond delay="300"/>
                                  </p:stCondLst>
                                  <p:childTnLst>
                                    <p:set>
                                      <p:cBhvr>
                                        <p:cTn id="9" dur="1" fill="hold">
                                          <p:stCondLst>
                                            <p:cond delay="0"/>
                                          </p:stCondLst>
                                        </p:cTn>
                                        <p:tgtEl>
                                          <p:spTgt spid="30"/>
                                        </p:tgtEl>
                                        <p:attrNameLst>
                                          <p:attrName>style.visibility</p:attrName>
                                        </p:attrNameLst>
                                      </p:cBhvr>
                                      <p:to>
                                        <p:strVal val="visible"/>
                                      </p:to>
                                    </p:set>
                                    <p:anim calcmode="lin" valueType="num">
                                      <p:cBhvr>
                                        <p:cTn id="10" dur="1000" fill="hold"/>
                                        <p:tgtEl>
                                          <p:spTgt spid="30"/>
                                        </p:tgtEl>
                                        <p:attrNameLst>
                                          <p:attrName>ppt_w</p:attrName>
                                        </p:attrNameLst>
                                      </p:cBhvr>
                                      <p:tavLst>
                                        <p:tav tm="0">
                                          <p:val>
                                            <p:strVal val="(6*min(max(#ppt_w*#ppt_h,.3),1)-7.4)/-.7*#ppt_w"/>
                                          </p:val>
                                        </p:tav>
                                        <p:tav tm="100000">
                                          <p:val>
                                            <p:strVal val="#ppt_w"/>
                                          </p:val>
                                        </p:tav>
                                      </p:tavLst>
                                    </p:anim>
                                    <p:anim calcmode="lin" valueType="num">
                                      <p:cBhvr>
                                        <p:cTn id="11" dur="1000" fill="hold"/>
                                        <p:tgtEl>
                                          <p:spTgt spid="30"/>
                                        </p:tgtEl>
                                        <p:attrNameLst>
                                          <p:attrName>ppt_h</p:attrName>
                                        </p:attrNameLst>
                                      </p:cBhvr>
                                      <p:tavLst>
                                        <p:tav tm="0">
                                          <p:val>
                                            <p:strVal val="(6*min(max(#ppt_w*#ppt_h,.3),1)-7.4)/-.7*#ppt_h"/>
                                          </p:val>
                                        </p:tav>
                                        <p:tav tm="100000">
                                          <p:val>
                                            <p:strVal val="#ppt_h"/>
                                          </p:val>
                                        </p:tav>
                                      </p:tavLst>
                                    </p:anim>
                                    <p:anim calcmode="lin" valueType="num">
                                      <p:cBhvr>
                                        <p:cTn id="12" dur="1000" fill="hold"/>
                                        <p:tgtEl>
                                          <p:spTgt spid="30"/>
                                        </p:tgtEl>
                                        <p:attrNameLst>
                                          <p:attrName>ppt_x</p:attrName>
                                        </p:attrNameLst>
                                      </p:cBhvr>
                                      <p:tavLst>
                                        <p:tav tm="0">
                                          <p:val>
                                            <p:fltVal val="0.5"/>
                                          </p:val>
                                        </p:tav>
                                        <p:tav tm="100000">
                                          <p:val>
                                            <p:strVal val="#ppt_x"/>
                                          </p:val>
                                        </p:tav>
                                      </p:tavLst>
                                    </p:anim>
                                    <p:anim calcmode="lin" valueType="num">
                                      <p:cBhvr>
                                        <p:cTn id="13" dur="1000" fill="hold"/>
                                        <p:tgtEl>
                                          <p:spTgt spid="30"/>
                                        </p:tgtEl>
                                        <p:attrNameLst>
                                          <p:attrName>ppt_y</p:attrName>
                                        </p:attrNameLst>
                                      </p:cBhvr>
                                      <p:tavLst>
                                        <p:tav tm="0">
                                          <p:val>
                                            <p:strVal val="1+(6*min(max(#ppt_w*#ppt_h,.3),1)-7.4)/-.7*#ppt_h/2"/>
                                          </p:val>
                                        </p:tav>
                                        <p:tav tm="100000">
                                          <p:val>
                                            <p:strVal val="#ppt_y"/>
                                          </p:val>
                                        </p:tav>
                                      </p:tavLst>
                                    </p:anim>
                                  </p:childTnLst>
                                </p:cTn>
                              </p:par>
                              <p:par>
                                <p:cTn id="14" presetID="23" presetClass="entr" presetSubtype="36" fill="hold" nodeType="withEffect">
                                  <p:stCondLst>
                                    <p:cond delay="500"/>
                                  </p:stCondLst>
                                  <p:childTnLst>
                                    <p:set>
                                      <p:cBhvr>
                                        <p:cTn id="15" dur="1" fill="hold">
                                          <p:stCondLst>
                                            <p:cond delay="0"/>
                                          </p:stCondLst>
                                        </p:cTn>
                                        <p:tgtEl>
                                          <p:spTgt spid="33"/>
                                        </p:tgtEl>
                                        <p:attrNameLst>
                                          <p:attrName>style.visibility</p:attrName>
                                        </p:attrNameLst>
                                      </p:cBhvr>
                                      <p:to>
                                        <p:strVal val="visible"/>
                                      </p:to>
                                    </p:set>
                                    <p:anim calcmode="lin" valueType="num">
                                      <p:cBhvr>
                                        <p:cTn id="16" dur="1000" fill="hold"/>
                                        <p:tgtEl>
                                          <p:spTgt spid="33"/>
                                        </p:tgtEl>
                                        <p:attrNameLst>
                                          <p:attrName>ppt_w</p:attrName>
                                        </p:attrNameLst>
                                      </p:cBhvr>
                                      <p:tavLst>
                                        <p:tav tm="0">
                                          <p:val>
                                            <p:strVal val="(6*min(max(#ppt_w*#ppt_h,.3),1)-7.4)/-.7*#ppt_w"/>
                                          </p:val>
                                        </p:tav>
                                        <p:tav tm="100000">
                                          <p:val>
                                            <p:strVal val="#ppt_w"/>
                                          </p:val>
                                        </p:tav>
                                      </p:tavLst>
                                    </p:anim>
                                    <p:anim calcmode="lin" valueType="num">
                                      <p:cBhvr>
                                        <p:cTn id="17" dur="1000" fill="hold"/>
                                        <p:tgtEl>
                                          <p:spTgt spid="33"/>
                                        </p:tgtEl>
                                        <p:attrNameLst>
                                          <p:attrName>ppt_h</p:attrName>
                                        </p:attrNameLst>
                                      </p:cBhvr>
                                      <p:tavLst>
                                        <p:tav tm="0">
                                          <p:val>
                                            <p:strVal val="(6*min(max(#ppt_w*#ppt_h,.3),1)-7.4)/-.7*#ppt_h"/>
                                          </p:val>
                                        </p:tav>
                                        <p:tav tm="100000">
                                          <p:val>
                                            <p:strVal val="#ppt_h"/>
                                          </p:val>
                                        </p:tav>
                                      </p:tavLst>
                                    </p:anim>
                                    <p:anim calcmode="lin" valueType="num">
                                      <p:cBhvr>
                                        <p:cTn id="18" dur="1000" fill="hold"/>
                                        <p:tgtEl>
                                          <p:spTgt spid="33"/>
                                        </p:tgtEl>
                                        <p:attrNameLst>
                                          <p:attrName>ppt_x</p:attrName>
                                        </p:attrNameLst>
                                      </p:cBhvr>
                                      <p:tavLst>
                                        <p:tav tm="0">
                                          <p:val>
                                            <p:fltVal val="0.5"/>
                                          </p:val>
                                        </p:tav>
                                        <p:tav tm="100000">
                                          <p:val>
                                            <p:strVal val="#ppt_x"/>
                                          </p:val>
                                        </p:tav>
                                      </p:tavLst>
                                    </p:anim>
                                    <p:anim calcmode="lin" valueType="num">
                                      <p:cBhvr>
                                        <p:cTn id="19" dur="1000" fill="hold"/>
                                        <p:tgtEl>
                                          <p:spTgt spid="33"/>
                                        </p:tgtEl>
                                        <p:attrNameLst>
                                          <p:attrName>ppt_y</p:attrName>
                                        </p:attrNameLst>
                                      </p:cBhvr>
                                      <p:tavLst>
                                        <p:tav tm="0">
                                          <p:val>
                                            <p:strVal val="1+(6*min(max(#ppt_w*#ppt_h,.3),1)-7.4)/-.7*#ppt_h/2"/>
                                          </p:val>
                                        </p:tav>
                                        <p:tav tm="100000">
                                          <p:val>
                                            <p:strVal val="#ppt_y"/>
                                          </p:val>
                                        </p:tav>
                                      </p:tavLst>
                                    </p:anim>
                                  </p:childTnLst>
                                </p:cTn>
                              </p:par>
                              <p:par>
                                <p:cTn id="20" presetID="23" presetClass="entr" presetSubtype="36" fill="hold" nodeType="withEffect">
                                  <p:stCondLst>
                                    <p:cond delay="800"/>
                                  </p:stCondLst>
                                  <p:childTnLst>
                                    <p:set>
                                      <p:cBhvr>
                                        <p:cTn id="21" dur="1" fill="hold">
                                          <p:stCondLst>
                                            <p:cond delay="0"/>
                                          </p:stCondLst>
                                        </p:cTn>
                                        <p:tgtEl>
                                          <p:spTgt spid="39"/>
                                        </p:tgtEl>
                                        <p:attrNameLst>
                                          <p:attrName>style.visibility</p:attrName>
                                        </p:attrNameLst>
                                      </p:cBhvr>
                                      <p:to>
                                        <p:strVal val="visible"/>
                                      </p:to>
                                    </p:set>
                                    <p:anim calcmode="lin" valueType="num">
                                      <p:cBhvr>
                                        <p:cTn id="22" dur="1000" fill="hold"/>
                                        <p:tgtEl>
                                          <p:spTgt spid="39"/>
                                        </p:tgtEl>
                                        <p:attrNameLst>
                                          <p:attrName>ppt_w</p:attrName>
                                        </p:attrNameLst>
                                      </p:cBhvr>
                                      <p:tavLst>
                                        <p:tav tm="0">
                                          <p:val>
                                            <p:strVal val="(6*min(max(#ppt_w*#ppt_h,.3),1)-7.4)/-.7*#ppt_w"/>
                                          </p:val>
                                        </p:tav>
                                        <p:tav tm="100000">
                                          <p:val>
                                            <p:strVal val="#ppt_w"/>
                                          </p:val>
                                        </p:tav>
                                      </p:tavLst>
                                    </p:anim>
                                    <p:anim calcmode="lin" valueType="num">
                                      <p:cBhvr>
                                        <p:cTn id="23" dur="1000" fill="hold"/>
                                        <p:tgtEl>
                                          <p:spTgt spid="39"/>
                                        </p:tgtEl>
                                        <p:attrNameLst>
                                          <p:attrName>ppt_h</p:attrName>
                                        </p:attrNameLst>
                                      </p:cBhvr>
                                      <p:tavLst>
                                        <p:tav tm="0">
                                          <p:val>
                                            <p:strVal val="(6*min(max(#ppt_w*#ppt_h,.3),1)-7.4)/-.7*#ppt_h"/>
                                          </p:val>
                                        </p:tav>
                                        <p:tav tm="100000">
                                          <p:val>
                                            <p:strVal val="#ppt_h"/>
                                          </p:val>
                                        </p:tav>
                                      </p:tavLst>
                                    </p:anim>
                                    <p:anim calcmode="lin" valueType="num">
                                      <p:cBhvr>
                                        <p:cTn id="24" dur="1000" fill="hold"/>
                                        <p:tgtEl>
                                          <p:spTgt spid="39"/>
                                        </p:tgtEl>
                                        <p:attrNameLst>
                                          <p:attrName>ppt_x</p:attrName>
                                        </p:attrNameLst>
                                      </p:cBhvr>
                                      <p:tavLst>
                                        <p:tav tm="0">
                                          <p:val>
                                            <p:fltVal val="0.5"/>
                                          </p:val>
                                        </p:tav>
                                        <p:tav tm="100000">
                                          <p:val>
                                            <p:strVal val="#ppt_x"/>
                                          </p:val>
                                        </p:tav>
                                      </p:tavLst>
                                    </p:anim>
                                    <p:anim calcmode="lin" valueType="num">
                                      <p:cBhvr>
                                        <p:cTn id="25" dur="1000" fill="hold"/>
                                        <p:tgtEl>
                                          <p:spTgt spid="39"/>
                                        </p:tgtEl>
                                        <p:attrNameLst>
                                          <p:attrName>ppt_y</p:attrName>
                                        </p:attrNameLst>
                                      </p:cBhvr>
                                      <p:tavLst>
                                        <p:tav tm="0">
                                          <p:val>
                                            <p:strVal val="1+(6*min(max(#ppt_w*#ppt_h,.3),1)-7.4)/-.7*#ppt_h/2"/>
                                          </p:val>
                                        </p:tav>
                                        <p:tav tm="100000">
                                          <p:val>
                                            <p:strVal val="#ppt_y"/>
                                          </p:val>
                                        </p:tav>
                                      </p:tavLst>
                                    </p:anim>
                                  </p:childTnLst>
                                </p:cTn>
                              </p:par>
                              <p:par>
                                <p:cTn id="26" presetID="23" presetClass="entr" presetSubtype="36" fill="hold" nodeType="withEffect">
                                  <p:stCondLst>
                                    <p:cond delay="600"/>
                                  </p:stCondLst>
                                  <p:childTnLst>
                                    <p:set>
                                      <p:cBhvr>
                                        <p:cTn id="27" dur="1" fill="hold">
                                          <p:stCondLst>
                                            <p:cond delay="0"/>
                                          </p:stCondLst>
                                        </p:cTn>
                                        <p:tgtEl>
                                          <p:spTgt spid="42"/>
                                        </p:tgtEl>
                                        <p:attrNameLst>
                                          <p:attrName>style.visibility</p:attrName>
                                        </p:attrNameLst>
                                      </p:cBhvr>
                                      <p:to>
                                        <p:strVal val="visible"/>
                                      </p:to>
                                    </p:set>
                                    <p:anim calcmode="lin" valueType="num">
                                      <p:cBhvr>
                                        <p:cTn id="28" dur="1000" fill="hold"/>
                                        <p:tgtEl>
                                          <p:spTgt spid="42"/>
                                        </p:tgtEl>
                                        <p:attrNameLst>
                                          <p:attrName>ppt_w</p:attrName>
                                        </p:attrNameLst>
                                      </p:cBhvr>
                                      <p:tavLst>
                                        <p:tav tm="0">
                                          <p:val>
                                            <p:strVal val="(6*min(max(#ppt_w*#ppt_h,.3),1)-7.4)/-.7*#ppt_w"/>
                                          </p:val>
                                        </p:tav>
                                        <p:tav tm="100000">
                                          <p:val>
                                            <p:strVal val="#ppt_w"/>
                                          </p:val>
                                        </p:tav>
                                      </p:tavLst>
                                    </p:anim>
                                    <p:anim calcmode="lin" valueType="num">
                                      <p:cBhvr>
                                        <p:cTn id="29" dur="1000" fill="hold"/>
                                        <p:tgtEl>
                                          <p:spTgt spid="42"/>
                                        </p:tgtEl>
                                        <p:attrNameLst>
                                          <p:attrName>ppt_h</p:attrName>
                                        </p:attrNameLst>
                                      </p:cBhvr>
                                      <p:tavLst>
                                        <p:tav tm="0">
                                          <p:val>
                                            <p:strVal val="(6*min(max(#ppt_w*#ppt_h,.3),1)-7.4)/-.7*#ppt_h"/>
                                          </p:val>
                                        </p:tav>
                                        <p:tav tm="100000">
                                          <p:val>
                                            <p:strVal val="#ppt_h"/>
                                          </p:val>
                                        </p:tav>
                                      </p:tavLst>
                                    </p:anim>
                                    <p:anim calcmode="lin" valueType="num">
                                      <p:cBhvr>
                                        <p:cTn id="30" dur="1000" fill="hold"/>
                                        <p:tgtEl>
                                          <p:spTgt spid="42"/>
                                        </p:tgtEl>
                                        <p:attrNameLst>
                                          <p:attrName>ppt_x</p:attrName>
                                        </p:attrNameLst>
                                      </p:cBhvr>
                                      <p:tavLst>
                                        <p:tav tm="0">
                                          <p:val>
                                            <p:fltVal val="0.5"/>
                                          </p:val>
                                        </p:tav>
                                        <p:tav tm="100000">
                                          <p:val>
                                            <p:strVal val="#ppt_x"/>
                                          </p:val>
                                        </p:tav>
                                      </p:tavLst>
                                    </p:anim>
                                    <p:anim calcmode="lin" valueType="num">
                                      <p:cBhvr>
                                        <p:cTn id="31" dur="1000" fill="hold"/>
                                        <p:tgtEl>
                                          <p:spTgt spid="42"/>
                                        </p:tgtEl>
                                        <p:attrNameLst>
                                          <p:attrName>ppt_y</p:attrName>
                                        </p:attrNameLst>
                                      </p:cBhvr>
                                      <p:tavLst>
                                        <p:tav tm="0">
                                          <p:val>
                                            <p:strVal val="1+(6*min(max(#ppt_w*#ppt_h,.3),1)-7.4)/-.7*#ppt_h/2"/>
                                          </p:val>
                                        </p:tav>
                                        <p:tav tm="100000">
                                          <p:val>
                                            <p:strVal val="#ppt_y"/>
                                          </p:val>
                                        </p:tav>
                                      </p:tavLst>
                                    </p:anim>
                                  </p:childTnLst>
                                </p:cTn>
                              </p:par>
                              <p:par>
                                <p:cTn id="32" presetID="23" presetClass="entr" presetSubtype="36" fill="hold" nodeType="withEffect">
                                  <p:stCondLst>
                                    <p:cond delay="1000"/>
                                  </p:stCondLst>
                                  <p:childTnLst>
                                    <p:set>
                                      <p:cBhvr>
                                        <p:cTn id="33" dur="1" fill="hold">
                                          <p:stCondLst>
                                            <p:cond delay="0"/>
                                          </p:stCondLst>
                                        </p:cTn>
                                        <p:tgtEl>
                                          <p:spTgt spid="48"/>
                                        </p:tgtEl>
                                        <p:attrNameLst>
                                          <p:attrName>style.visibility</p:attrName>
                                        </p:attrNameLst>
                                      </p:cBhvr>
                                      <p:to>
                                        <p:strVal val="visible"/>
                                      </p:to>
                                    </p:set>
                                    <p:anim calcmode="lin" valueType="num">
                                      <p:cBhvr>
                                        <p:cTn id="34" dur="1000" fill="hold"/>
                                        <p:tgtEl>
                                          <p:spTgt spid="48"/>
                                        </p:tgtEl>
                                        <p:attrNameLst>
                                          <p:attrName>ppt_w</p:attrName>
                                        </p:attrNameLst>
                                      </p:cBhvr>
                                      <p:tavLst>
                                        <p:tav tm="0">
                                          <p:val>
                                            <p:strVal val="(6*min(max(#ppt_w*#ppt_h,.3),1)-7.4)/-.7*#ppt_w"/>
                                          </p:val>
                                        </p:tav>
                                        <p:tav tm="100000">
                                          <p:val>
                                            <p:strVal val="#ppt_w"/>
                                          </p:val>
                                        </p:tav>
                                      </p:tavLst>
                                    </p:anim>
                                    <p:anim calcmode="lin" valueType="num">
                                      <p:cBhvr>
                                        <p:cTn id="35" dur="1000" fill="hold"/>
                                        <p:tgtEl>
                                          <p:spTgt spid="48"/>
                                        </p:tgtEl>
                                        <p:attrNameLst>
                                          <p:attrName>ppt_h</p:attrName>
                                        </p:attrNameLst>
                                      </p:cBhvr>
                                      <p:tavLst>
                                        <p:tav tm="0">
                                          <p:val>
                                            <p:strVal val="(6*min(max(#ppt_w*#ppt_h,.3),1)-7.4)/-.7*#ppt_h"/>
                                          </p:val>
                                        </p:tav>
                                        <p:tav tm="100000">
                                          <p:val>
                                            <p:strVal val="#ppt_h"/>
                                          </p:val>
                                        </p:tav>
                                      </p:tavLst>
                                    </p:anim>
                                    <p:anim calcmode="lin" valueType="num">
                                      <p:cBhvr>
                                        <p:cTn id="36" dur="1000" fill="hold"/>
                                        <p:tgtEl>
                                          <p:spTgt spid="48"/>
                                        </p:tgtEl>
                                        <p:attrNameLst>
                                          <p:attrName>ppt_x</p:attrName>
                                        </p:attrNameLst>
                                      </p:cBhvr>
                                      <p:tavLst>
                                        <p:tav tm="0">
                                          <p:val>
                                            <p:fltVal val="0.5"/>
                                          </p:val>
                                        </p:tav>
                                        <p:tav tm="100000">
                                          <p:val>
                                            <p:strVal val="#ppt_x"/>
                                          </p:val>
                                        </p:tav>
                                      </p:tavLst>
                                    </p:anim>
                                    <p:anim calcmode="lin" valueType="num">
                                      <p:cBhvr>
                                        <p:cTn id="37" dur="1000" fill="hold"/>
                                        <p:tgtEl>
                                          <p:spTgt spid="48"/>
                                        </p:tgtEl>
                                        <p:attrNameLst>
                                          <p:attrName>ppt_y</p:attrName>
                                        </p:attrNameLst>
                                      </p:cBhvr>
                                      <p:tavLst>
                                        <p:tav tm="0">
                                          <p:val>
                                            <p:strVal val="1+(6*min(max(#ppt_w*#ppt_h,.3),1)-7.4)/-.7*#ppt_h/2"/>
                                          </p:val>
                                        </p:tav>
                                        <p:tav tm="100000">
                                          <p:val>
                                            <p:strVal val="#ppt_y"/>
                                          </p:val>
                                        </p:tav>
                                      </p:tavLst>
                                    </p:anim>
                                  </p:childTnLst>
                                </p:cTn>
                              </p:par>
                              <p:par>
                                <p:cTn id="38" presetID="23" presetClass="entr" presetSubtype="36" fill="hold" nodeType="withEffect">
                                  <p:stCondLst>
                                    <p:cond delay="700"/>
                                  </p:stCondLst>
                                  <p:childTnLst>
                                    <p:set>
                                      <p:cBhvr>
                                        <p:cTn id="39" dur="1" fill="hold">
                                          <p:stCondLst>
                                            <p:cond delay="0"/>
                                          </p:stCondLst>
                                        </p:cTn>
                                        <p:tgtEl>
                                          <p:spTgt spid="51"/>
                                        </p:tgtEl>
                                        <p:attrNameLst>
                                          <p:attrName>style.visibility</p:attrName>
                                        </p:attrNameLst>
                                      </p:cBhvr>
                                      <p:to>
                                        <p:strVal val="visible"/>
                                      </p:to>
                                    </p:set>
                                    <p:anim calcmode="lin" valueType="num">
                                      <p:cBhvr>
                                        <p:cTn id="40" dur="1000" fill="hold"/>
                                        <p:tgtEl>
                                          <p:spTgt spid="51"/>
                                        </p:tgtEl>
                                        <p:attrNameLst>
                                          <p:attrName>ppt_w</p:attrName>
                                        </p:attrNameLst>
                                      </p:cBhvr>
                                      <p:tavLst>
                                        <p:tav tm="0">
                                          <p:val>
                                            <p:strVal val="(6*min(max(#ppt_w*#ppt_h,.3),1)-7.4)/-.7*#ppt_w"/>
                                          </p:val>
                                        </p:tav>
                                        <p:tav tm="100000">
                                          <p:val>
                                            <p:strVal val="#ppt_w"/>
                                          </p:val>
                                        </p:tav>
                                      </p:tavLst>
                                    </p:anim>
                                    <p:anim calcmode="lin" valueType="num">
                                      <p:cBhvr>
                                        <p:cTn id="41" dur="1000" fill="hold"/>
                                        <p:tgtEl>
                                          <p:spTgt spid="51"/>
                                        </p:tgtEl>
                                        <p:attrNameLst>
                                          <p:attrName>ppt_h</p:attrName>
                                        </p:attrNameLst>
                                      </p:cBhvr>
                                      <p:tavLst>
                                        <p:tav tm="0">
                                          <p:val>
                                            <p:strVal val="(6*min(max(#ppt_w*#ppt_h,.3),1)-7.4)/-.7*#ppt_h"/>
                                          </p:val>
                                        </p:tav>
                                        <p:tav tm="100000">
                                          <p:val>
                                            <p:strVal val="#ppt_h"/>
                                          </p:val>
                                        </p:tav>
                                      </p:tavLst>
                                    </p:anim>
                                    <p:anim calcmode="lin" valueType="num">
                                      <p:cBhvr>
                                        <p:cTn id="42" dur="1000" fill="hold"/>
                                        <p:tgtEl>
                                          <p:spTgt spid="51"/>
                                        </p:tgtEl>
                                        <p:attrNameLst>
                                          <p:attrName>ppt_x</p:attrName>
                                        </p:attrNameLst>
                                      </p:cBhvr>
                                      <p:tavLst>
                                        <p:tav tm="0">
                                          <p:val>
                                            <p:fltVal val="0.5"/>
                                          </p:val>
                                        </p:tav>
                                        <p:tav tm="100000">
                                          <p:val>
                                            <p:strVal val="#ppt_x"/>
                                          </p:val>
                                        </p:tav>
                                      </p:tavLst>
                                    </p:anim>
                                    <p:anim calcmode="lin" valueType="num">
                                      <p:cBhvr>
                                        <p:cTn id="43" dur="1000" fill="hold"/>
                                        <p:tgtEl>
                                          <p:spTgt spid="51"/>
                                        </p:tgtEl>
                                        <p:attrNameLst>
                                          <p:attrName>ppt_y</p:attrName>
                                        </p:attrNameLst>
                                      </p:cBhvr>
                                      <p:tavLst>
                                        <p:tav tm="0">
                                          <p:val>
                                            <p:strVal val="1+(6*min(max(#ppt_w*#ppt_h,.3),1)-7.4)/-.7*#ppt_h/2"/>
                                          </p:val>
                                        </p:tav>
                                        <p:tav tm="100000">
                                          <p:val>
                                            <p:strVal val="#ppt_y"/>
                                          </p:val>
                                        </p:tav>
                                      </p:tavLst>
                                    </p:anim>
                                  </p:childTnLst>
                                </p:cTn>
                              </p:par>
                              <p:par>
                                <p:cTn id="44" presetID="23" presetClass="entr" presetSubtype="36" fill="hold" nodeType="withEffect">
                                  <p:stCondLst>
                                    <p:cond delay="800"/>
                                  </p:stCondLst>
                                  <p:childTnLst>
                                    <p:set>
                                      <p:cBhvr>
                                        <p:cTn id="45" dur="1" fill="hold">
                                          <p:stCondLst>
                                            <p:cond delay="0"/>
                                          </p:stCondLst>
                                        </p:cTn>
                                        <p:tgtEl>
                                          <p:spTgt spid="36"/>
                                        </p:tgtEl>
                                        <p:attrNameLst>
                                          <p:attrName>style.visibility</p:attrName>
                                        </p:attrNameLst>
                                      </p:cBhvr>
                                      <p:to>
                                        <p:strVal val="visible"/>
                                      </p:to>
                                    </p:set>
                                    <p:anim calcmode="lin" valueType="num">
                                      <p:cBhvr>
                                        <p:cTn id="46" dur="1000" fill="hold"/>
                                        <p:tgtEl>
                                          <p:spTgt spid="36"/>
                                        </p:tgtEl>
                                        <p:attrNameLst>
                                          <p:attrName>ppt_w</p:attrName>
                                        </p:attrNameLst>
                                      </p:cBhvr>
                                      <p:tavLst>
                                        <p:tav tm="0">
                                          <p:val>
                                            <p:strVal val="(6*min(max(#ppt_w*#ppt_h,.3),1)-7.4)/-.7*#ppt_w"/>
                                          </p:val>
                                        </p:tav>
                                        <p:tav tm="100000">
                                          <p:val>
                                            <p:strVal val="#ppt_w"/>
                                          </p:val>
                                        </p:tav>
                                      </p:tavLst>
                                    </p:anim>
                                    <p:anim calcmode="lin" valueType="num">
                                      <p:cBhvr>
                                        <p:cTn id="47" dur="1000" fill="hold"/>
                                        <p:tgtEl>
                                          <p:spTgt spid="36"/>
                                        </p:tgtEl>
                                        <p:attrNameLst>
                                          <p:attrName>ppt_h</p:attrName>
                                        </p:attrNameLst>
                                      </p:cBhvr>
                                      <p:tavLst>
                                        <p:tav tm="0">
                                          <p:val>
                                            <p:strVal val="(6*min(max(#ppt_w*#ppt_h,.3),1)-7.4)/-.7*#ppt_h"/>
                                          </p:val>
                                        </p:tav>
                                        <p:tav tm="100000">
                                          <p:val>
                                            <p:strVal val="#ppt_h"/>
                                          </p:val>
                                        </p:tav>
                                      </p:tavLst>
                                    </p:anim>
                                    <p:anim calcmode="lin" valueType="num">
                                      <p:cBhvr>
                                        <p:cTn id="48" dur="1000" fill="hold"/>
                                        <p:tgtEl>
                                          <p:spTgt spid="36"/>
                                        </p:tgtEl>
                                        <p:attrNameLst>
                                          <p:attrName>ppt_x</p:attrName>
                                        </p:attrNameLst>
                                      </p:cBhvr>
                                      <p:tavLst>
                                        <p:tav tm="0">
                                          <p:val>
                                            <p:fltVal val="0.5"/>
                                          </p:val>
                                        </p:tav>
                                        <p:tav tm="100000">
                                          <p:val>
                                            <p:strVal val="#ppt_x"/>
                                          </p:val>
                                        </p:tav>
                                      </p:tavLst>
                                    </p:anim>
                                    <p:anim calcmode="lin" valueType="num">
                                      <p:cBhvr>
                                        <p:cTn id="49" dur="1000" fill="hold"/>
                                        <p:tgtEl>
                                          <p:spTgt spid="36"/>
                                        </p:tgtEl>
                                        <p:attrNameLst>
                                          <p:attrName>ppt_y</p:attrName>
                                        </p:attrNameLst>
                                      </p:cBhvr>
                                      <p:tavLst>
                                        <p:tav tm="0">
                                          <p:val>
                                            <p:strVal val="1+(6*min(max(#ppt_w*#ppt_h,.3),1)-7.4)/-.7*#ppt_h/2"/>
                                          </p:val>
                                        </p:tav>
                                        <p:tav tm="100000">
                                          <p:val>
                                            <p:strVal val="#ppt_y"/>
                                          </p:val>
                                        </p:tav>
                                      </p:tavLst>
                                    </p:anim>
                                  </p:childTnLst>
                                </p:cTn>
                              </p:par>
                              <p:par>
                                <p:cTn id="50" presetID="22" presetClass="entr" presetSubtype="4" fill="hold" nodeType="withEffect">
                                  <p:stCondLst>
                                    <p:cond delay="2250"/>
                                  </p:stCondLst>
                                  <p:childTnLst>
                                    <p:set>
                                      <p:cBhvr>
                                        <p:cTn id="51" dur="1" fill="hold">
                                          <p:stCondLst>
                                            <p:cond delay="0"/>
                                          </p:stCondLst>
                                        </p:cTn>
                                        <p:tgtEl>
                                          <p:spTgt spid="20"/>
                                        </p:tgtEl>
                                        <p:attrNameLst>
                                          <p:attrName>style.visibility</p:attrName>
                                        </p:attrNameLst>
                                      </p:cBhvr>
                                      <p:to>
                                        <p:strVal val="visible"/>
                                      </p:to>
                                    </p:set>
                                    <p:animEffect transition="in" filter="wipe(down)">
                                      <p:cBhvr>
                                        <p:cTn id="52" dur="750"/>
                                        <p:tgtEl>
                                          <p:spTgt spid="20"/>
                                        </p:tgtEl>
                                      </p:cBhvr>
                                    </p:animEffect>
                                  </p:childTnLst>
                                </p:cTn>
                              </p:par>
                              <p:par>
                                <p:cTn id="53" presetID="23" presetClass="entr" presetSubtype="36" fill="hold" nodeType="withEffect">
                                  <p:stCondLst>
                                    <p:cond delay="500"/>
                                  </p:stCondLst>
                                  <p:childTnLst>
                                    <p:set>
                                      <p:cBhvr>
                                        <p:cTn id="54" dur="1" fill="hold">
                                          <p:stCondLst>
                                            <p:cond delay="0"/>
                                          </p:stCondLst>
                                        </p:cTn>
                                        <p:tgtEl>
                                          <p:spTgt spid="60"/>
                                        </p:tgtEl>
                                        <p:attrNameLst>
                                          <p:attrName>style.visibility</p:attrName>
                                        </p:attrNameLst>
                                      </p:cBhvr>
                                      <p:to>
                                        <p:strVal val="visible"/>
                                      </p:to>
                                    </p:set>
                                    <p:anim calcmode="lin" valueType="num">
                                      <p:cBhvr>
                                        <p:cTn id="55" dur="1000" fill="hold"/>
                                        <p:tgtEl>
                                          <p:spTgt spid="60"/>
                                        </p:tgtEl>
                                        <p:attrNameLst>
                                          <p:attrName>ppt_w</p:attrName>
                                        </p:attrNameLst>
                                      </p:cBhvr>
                                      <p:tavLst>
                                        <p:tav tm="0">
                                          <p:val>
                                            <p:strVal val="(6*min(max(#ppt_w*#ppt_h,.3),1)-7.4)/-.7*#ppt_w"/>
                                          </p:val>
                                        </p:tav>
                                        <p:tav tm="100000">
                                          <p:val>
                                            <p:strVal val="#ppt_w"/>
                                          </p:val>
                                        </p:tav>
                                      </p:tavLst>
                                    </p:anim>
                                    <p:anim calcmode="lin" valueType="num">
                                      <p:cBhvr>
                                        <p:cTn id="56" dur="1000" fill="hold"/>
                                        <p:tgtEl>
                                          <p:spTgt spid="60"/>
                                        </p:tgtEl>
                                        <p:attrNameLst>
                                          <p:attrName>ppt_h</p:attrName>
                                        </p:attrNameLst>
                                      </p:cBhvr>
                                      <p:tavLst>
                                        <p:tav tm="0">
                                          <p:val>
                                            <p:strVal val="(6*min(max(#ppt_w*#ppt_h,.3),1)-7.4)/-.7*#ppt_h"/>
                                          </p:val>
                                        </p:tav>
                                        <p:tav tm="100000">
                                          <p:val>
                                            <p:strVal val="#ppt_h"/>
                                          </p:val>
                                        </p:tav>
                                      </p:tavLst>
                                    </p:anim>
                                    <p:anim calcmode="lin" valueType="num">
                                      <p:cBhvr>
                                        <p:cTn id="57" dur="1000" fill="hold"/>
                                        <p:tgtEl>
                                          <p:spTgt spid="60"/>
                                        </p:tgtEl>
                                        <p:attrNameLst>
                                          <p:attrName>ppt_x</p:attrName>
                                        </p:attrNameLst>
                                      </p:cBhvr>
                                      <p:tavLst>
                                        <p:tav tm="0">
                                          <p:val>
                                            <p:fltVal val="0.5"/>
                                          </p:val>
                                        </p:tav>
                                        <p:tav tm="100000">
                                          <p:val>
                                            <p:strVal val="#ppt_x"/>
                                          </p:val>
                                        </p:tav>
                                      </p:tavLst>
                                    </p:anim>
                                    <p:anim calcmode="lin" valueType="num">
                                      <p:cBhvr>
                                        <p:cTn id="58" dur="1000" fill="hold"/>
                                        <p:tgtEl>
                                          <p:spTgt spid="60"/>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bwMode="auto">
          <a:xfrm>
            <a:off x="654368" y="1528763"/>
            <a:ext cx="1830387" cy="550862"/>
            <a:chOff x="614640" y="1528997"/>
            <a:chExt cx="1829490" cy="550887"/>
          </a:xfrm>
        </p:grpSpPr>
        <p:sp>
          <p:nvSpPr>
            <p:cNvPr id="7" name="五边形 6"/>
            <p:cNvSpPr/>
            <p:nvPr/>
          </p:nvSpPr>
          <p:spPr>
            <a:xfrm>
              <a:off x="614640" y="1528997"/>
              <a:ext cx="1829490" cy="550887"/>
            </a:xfrm>
            <a:prstGeom prst="homePlate">
              <a:avLst/>
            </a:prstGeom>
            <a:blipFill dpi="0" rotWithShape="1">
              <a:blip r:embed="rId3" cstate="print">
                <a:extLst>
                  <a:ext uri="{28A0092B-C50C-407E-A947-70E740481C1C}">
                    <a14:useLocalDpi xmlns=""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015">
                <a:solidFill>
                  <a:schemeClr val="bg1"/>
                </a:solidFill>
                <a:cs typeface="+mn-ea"/>
                <a:sym typeface="+mn-lt"/>
              </a:endParaRPr>
            </a:p>
          </p:txBody>
        </p:sp>
        <p:sp>
          <p:nvSpPr>
            <p:cNvPr id="36897" name="文本框 17"/>
            <p:cNvSpPr txBox="1">
              <a:spLocks noChangeArrowheads="1"/>
            </p:cNvSpPr>
            <p:nvPr/>
          </p:nvSpPr>
          <p:spPr bwMode="auto">
            <a:xfrm>
              <a:off x="983607" y="1607538"/>
              <a:ext cx="108132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eaLnBrk="1" hangingPunct="1"/>
              <a:r>
                <a:rPr lang="en-US" altLang="zh-CN" sz="1800" dirty="0" smtClean="0">
                  <a:solidFill>
                    <a:schemeClr val="bg1"/>
                  </a:solidFill>
                  <a:latin typeface="+mn-lt"/>
                  <a:ea typeface="+mn-ea"/>
                  <a:cs typeface="+mn-ea"/>
                  <a:sym typeface="+mn-lt"/>
                </a:rPr>
                <a:t>sublime</a:t>
              </a:r>
              <a:endParaRPr lang="zh-CN" altLang="en-US" sz="1800" dirty="0">
                <a:solidFill>
                  <a:schemeClr val="bg1"/>
                </a:solidFill>
                <a:latin typeface="+mn-lt"/>
                <a:ea typeface="+mn-ea"/>
                <a:cs typeface="+mn-ea"/>
                <a:sym typeface="+mn-lt"/>
              </a:endParaRPr>
            </a:p>
          </p:txBody>
        </p:sp>
      </p:grpSp>
      <p:grpSp>
        <p:nvGrpSpPr>
          <p:cNvPr id="9" name="组合 8"/>
          <p:cNvGrpSpPr/>
          <p:nvPr/>
        </p:nvGrpSpPr>
        <p:grpSpPr bwMode="auto">
          <a:xfrm>
            <a:off x="2306638" y="1528762"/>
            <a:ext cx="1641475" cy="550862"/>
            <a:chOff x="2283957" y="1528997"/>
            <a:chExt cx="1640420" cy="550887"/>
          </a:xfrm>
        </p:grpSpPr>
        <p:sp>
          <p:nvSpPr>
            <p:cNvPr id="11" name="任意多边形 10"/>
            <p:cNvSpPr/>
            <p:nvPr/>
          </p:nvSpPr>
          <p:spPr>
            <a:xfrm>
              <a:off x="2283957"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blipFill dpi="0" rotWithShape="1">
              <a:blip r:embed="rId4" cstate="print">
                <a:extLst>
                  <a:ext uri="{28A0092B-C50C-407E-A947-70E740481C1C}">
                    <a14:useLocalDpi xmlns=""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015">
                <a:solidFill>
                  <a:srgbClr val="06417E"/>
                </a:solidFill>
                <a:cs typeface="+mn-ea"/>
                <a:sym typeface="+mn-lt"/>
              </a:endParaRPr>
            </a:p>
          </p:txBody>
        </p:sp>
        <p:sp>
          <p:nvSpPr>
            <p:cNvPr id="36895" name="文本框 18"/>
            <p:cNvSpPr txBox="1">
              <a:spLocks noChangeArrowheads="1"/>
            </p:cNvSpPr>
            <p:nvPr/>
          </p:nvSpPr>
          <p:spPr bwMode="auto">
            <a:xfrm>
              <a:off x="2598756" y="1621560"/>
              <a:ext cx="1126676" cy="3693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eaLnBrk="1" hangingPunct="1"/>
              <a:r>
                <a:rPr lang="zh-CN" altLang="zh-CN" sz="1800" dirty="0" smtClean="0">
                  <a:solidFill>
                    <a:schemeClr val="bg1"/>
                  </a:solidFill>
                  <a:latin typeface="+mn-ea"/>
                  <a:ea typeface="+mn-ea"/>
                </a:rPr>
                <a:t>调试</a:t>
              </a:r>
              <a:r>
                <a:rPr lang="zh-CN" altLang="en-US" sz="1800" dirty="0" smtClean="0">
                  <a:solidFill>
                    <a:schemeClr val="bg1"/>
                  </a:solidFill>
                  <a:latin typeface="+mn-ea"/>
                  <a:ea typeface="+mn-ea"/>
                </a:rPr>
                <a:t>工具</a:t>
              </a:r>
              <a:endParaRPr lang="zh-CN" altLang="en-US" sz="1800" dirty="0">
                <a:solidFill>
                  <a:schemeClr val="bg1"/>
                </a:solidFill>
                <a:latin typeface="+mn-ea"/>
                <a:ea typeface="+mn-ea"/>
                <a:cs typeface="+mn-ea"/>
                <a:sym typeface="+mn-lt"/>
              </a:endParaRPr>
            </a:p>
          </p:txBody>
        </p:sp>
      </p:grpSp>
      <p:grpSp>
        <p:nvGrpSpPr>
          <p:cNvPr id="10" name="组合 9"/>
          <p:cNvGrpSpPr/>
          <p:nvPr/>
        </p:nvGrpSpPr>
        <p:grpSpPr bwMode="auto">
          <a:xfrm>
            <a:off x="3825875" y="1528763"/>
            <a:ext cx="1639888" cy="550862"/>
            <a:chOff x="3785566" y="1528997"/>
            <a:chExt cx="1640420" cy="550887"/>
          </a:xfrm>
        </p:grpSpPr>
        <p:sp>
          <p:nvSpPr>
            <p:cNvPr id="13" name="任意多边形 12"/>
            <p:cNvSpPr/>
            <p:nvPr/>
          </p:nvSpPr>
          <p:spPr>
            <a:xfrm>
              <a:off x="3785566"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blipFill dpi="0" rotWithShape="1">
              <a:blip r:embed="rId5" cstate="print">
                <a:extLst>
                  <a:ext uri="{28A0092B-C50C-407E-A947-70E740481C1C}">
                    <a14:useLocalDpi xmlns=""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015">
                <a:solidFill>
                  <a:schemeClr val="bg1"/>
                </a:solidFill>
                <a:cs typeface="+mn-ea"/>
                <a:sym typeface="+mn-lt"/>
              </a:endParaRPr>
            </a:p>
          </p:txBody>
        </p:sp>
        <p:sp>
          <p:nvSpPr>
            <p:cNvPr id="36893" name="文本框 19"/>
            <p:cNvSpPr txBox="1">
              <a:spLocks noChangeArrowheads="1"/>
            </p:cNvSpPr>
            <p:nvPr/>
          </p:nvSpPr>
          <p:spPr bwMode="auto">
            <a:xfrm>
              <a:off x="4265266" y="1652040"/>
              <a:ext cx="9458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eaLnBrk="1" hangingPunct="1"/>
              <a:r>
                <a:rPr lang="en-US" altLang="zh-CN" sz="1800" dirty="0" err="1" smtClean="0">
                  <a:solidFill>
                    <a:schemeClr val="bg1"/>
                  </a:solidFill>
                  <a:latin typeface="+mn-lt"/>
                  <a:ea typeface="+mn-ea"/>
                  <a:cs typeface="+mn-ea"/>
                  <a:sym typeface="+mn-lt"/>
                </a:rPr>
                <a:t>Eslint</a:t>
              </a:r>
              <a:endParaRPr lang="zh-CN" altLang="en-US" sz="1800" dirty="0">
                <a:solidFill>
                  <a:schemeClr val="bg1"/>
                </a:solidFill>
                <a:latin typeface="+mn-lt"/>
                <a:ea typeface="+mn-ea"/>
                <a:cs typeface="+mn-ea"/>
                <a:sym typeface="+mn-lt"/>
              </a:endParaRPr>
            </a:p>
          </p:txBody>
        </p:sp>
      </p:grpSp>
      <p:grpSp>
        <p:nvGrpSpPr>
          <p:cNvPr id="12" name="组合 11"/>
          <p:cNvGrpSpPr/>
          <p:nvPr/>
        </p:nvGrpSpPr>
        <p:grpSpPr bwMode="auto">
          <a:xfrm>
            <a:off x="5350509" y="1549083"/>
            <a:ext cx="1639888" cy="550862"/>
            <a:chOff x="5309314" y="1549318"/>
            <a:chExt cx="1640420" cy="550887"/>
          </a:xfrm>
        </p:grpSpPr>
        <p:sp>
          <p:nvSpPr>
            <p:cNvPr id="14" name="任意多边形 13"/>
            <p:cNvSpPr/>
            <p:nvPr/>
          </p:nvSpPr>
          <p:spPr>
            <a:xfrm>
              <a:off x="5309314" y="1549318"/>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blipFill dpi="0" rotWithShape="1">
              <a:blip r:embed="rId6" cstate="print">
                <a:extLst>
                  <a:ext uri="{28A0092B-C50C-407E-A947-70E740481C1C}">
                    <a14:useLocalDpi xmlns=""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800" dirty="0">
                <a:solidFill>
                  <a:schemeClr val="bg1"/>
                </a:solidFill>
                <a:cs typeface="+mn-ea"/>
                <a:sym typeface="+mn-lt"/>
              </a:endParaRPr>
            </a:p>
          </p:txBody>
        </p:sp>
        <p:sp>
          <p:nvSpPr>
            <p:cNvPr id="36891" name="文本框 20"/>
            <p:cNvSpPr txBox="1">
              <a:spLocks noChangeArrowheads="1"/>
            </p:cNvSpPr>
            <p:nvPr/>
          </p:nvSpPr>
          <p:spPr bwMode="auto">
            <a:xfrm>
              <a:off x="5836676" y="1641879"/>
              <a:ext cx="93467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eaLnBrk="1" hangingPunct="1"/>
              <a:endParaRPr lang="zh-CN" altLang="en-US" sz="1800" dirty="0">
                <a:solidFill>
                  <a:schemeClr val="bg1"/>
                </a:solidFill>
                <a:latin typeface="+mn-lt"/>
                <a:ea typeface="+mn-ea"/>
                <a:cs typeface="+mn-ea"/>
                <a:sym typeface="+mn-lt"/>
              </a:endParaRPr>
            </a:p>
          </p:txBody>
        </p:sp>
      </p:grpSp>
      <p:grpSp>
        <p:nvGrpSpPr>
          <p:cNvPr id="16" name="组合 15"/>
          <p:cNvGrpSpPr/>
          <p:nvPr/>
        </p:nvGrpSpPr>
        <p:grpSpPr bwMode="auto">
          <a:xfrm>
            <a:off x="6816725" y="1528763"/>
            <a:ext cx="1641475" cy="550862"/>
            <a:chOff x="6776809" y="1528997"/>
            <a:chExt cx="1640420" cy="550887"/>
          </a:xfrm>
        </p:grpSpPr>
        <p:sp>
          <p:nvSpPr>
            <p:cNvPr id="15" name="任意多边形 14"/>
            <p:cNvSpPr/>
            <p:nvPr/>
          </p:nvSpPr>
          <p:spPr>
            <a:xfrm>
              <a:off x="6776809"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blipFill dpi="0" rotWithShape="1">
              <a:blip r:embed="rId7" cstate="print">
                <a:extLst>
                  <a:ext uri="{28A0092B-C50C-407E-A947-70E740481C1C}">
                    <a14:useLocalDpi xmlns=""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015">
                <a:solidFill>
                  <a:schemeClr val="bg1"/>
                </a:solidFill>
                <a:cs typeface="+mn-ea"/>
                <a:sym typeface="+mn-lt"/>
              </a:endParaRPr>
            </a:p>
          </p:txBody>
        </p:sp>
        <p:sp>
          <p:nvSpPr>
            <p:cNvPr id="36889" name="文本框 21"/>
            <p:cNvSpPr txBox="1">
              <a:spLocks noChangeArrowheads="1"/>
            </p:cNvSpPr>
            <p:nvPr/>
          </p:nvSpPr>
          <p:spPr bwMode="auto">
            <a:xfrm>
              <a:off x="7242600" y="1652040"/>
              <a:ext cx="9214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anose="02000000000000000000" pitchFamily="50" charset="0"/>
                  <a:ea typeface="华康少女文字W5(P)" panose="040F0500000000000000" pitchFamily="82" charset="-122"/>
                </a:defRPr>
              </a:lvl1pPr>
              <a:lvl2pPr marL="742950" indent="-285750">
                <a:defRPr sz="1300">
                  <a:solidFill>
                    <a:schemeClr val="tx1"/>
                  </a:solidFill>
                  <a:latin typeface="Nexa Light" panose="02000000000000000000" pitchFamily="50" charset="0"/>
                  <a:ea typeface="华康少女文字W5(P)" panose="040F0500000000000000" pitchFamily="82" charset="-122"/>
                </a:defRPr>
              </a:lvl2pPr>
              <a:lvl3pPr marL="1143000" indent="-228600">
                <a:defRPr sz="1300">
                  <a:solidFill>
                    <a:schemeClr val="tx1"/>
                  </a:solidFill>
                  <a:latin typeface="Nexa Light" panose="02000000000000000000" pitchFamily="50" charset="0"/>
                  <a:ea typeface="华康少女文字W5(P)" panose="040F0500000000000000" pitchFamily="82" charset="-122"/>
                </a:defRPr>
              </a:lvl3pPr>
              <a:lvl4pPr marL="1600200" indent="-228600">
                <a:defRPr sz="1300">
                  <a:solidFill>
                    <a:schemeClr val="tx1"/>
                  </a:solidFill>
                  <a:latin typeface="Nexa Light" panose="02000000000000000000" pitchFamily="50" charset="0"/>
                  <a:ea typeface="华康少女文字W5(P)" panose="040F0500000000000000" pitchFamily="82" charset="-122"/>
                </a:defRPr>
              </a:lvl4pPr>
              <a:lvl5pPr marL="2057400" indent="-228600">
                <a:defRPr sz="1300">
                  <a:solidFill>
                    <a:schemeClr val="tx1"/>
                  </a:solidFill>
                  <a:latin typeface="Nexa Light" panose="02000000000000000000"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anose="02000000000000000000" pitchFamily="50" charset="0"/>
                  <a:ea typeface="华康少女文字W5(P)" panose="040F0500000000000000" pitchFamily="82" charset="-122"/>
                </a:defRPr>
              </a:lvl9pPr>
            </a:lstStyle>
            <a:p>
              <a:pPr eaLnBrk="1" hangingPunct="1"/>
              <a:r>
                <a:rPr lang="en-US" altLang="zh-CN" sz="1800" dirty="0" smtClean="0">
                  <a:solidFill>
                    <a:schemeClr val="bg1"/>
                  </a:solidFill>
                  <a:latin typeface="+mn-lt"/>
                  <a:ea typeface="+mn-ea"/>
                  <a:cs typeface="+mn-ea"/>
                  <a:sym typeface="+mn-lt"/>
                </a:rPr>
                <a:t>postman</a:t>
              </a:r>
              <a:endParaRPr lang="zh-CN" altLang="en-US" sz="1800" dirty="0">
                <a:solidFill>
                  <a:schemeClr val="bg1"/>
                </a:solidFill>
                <a:latin typeface="+mn-lt"/>
                <a:ea typeface="+mn-ea"/>
                <a:cs typeface="+mn-ea"/>
                <a:sym typeface="+mn-lt"/>
              </a:endParaRPr>
            </a:p>
          </p:txBody>
        </p:sp>
      </p:grpSp>
      <p:sp>
        <p:nvSpPr>
          <p:cNvPr id="42" name="矩形 13"/>
          <p:cNvSpPr>
            <a:spLocks noChangeArrowheads="1"/>
          </p:cNvSpPr>
          <p:nvPr/>
        </p:nvSpPr>
        <p:spPr bwMode="auto">
          <a:xfrm>
            <a:off x="573088" y="2611438"/>
            <a:ext cx="1519237" cy="19139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defTabSz="683895" eaLnBrk="1" fontAlgn="auto" hangingPunct="1">
              <a:lnSpc>
                <a:spcPct val="150000"/>
              </a:lnSpc>
              <a:spcBef>
                <a:spcPts val="0"/>
              </a:spcBef>
              <a:spcAft>
                <a:spcPts val="0"/>
              </a:spcAft>
              <a:defRPr/>
            </a:pPr>
            <a:r>
              <a:rPr lang="en-US" altLang="zh-CN" sz="800" dirty="0" smtClean="0">
                <a:solidFill>
                  <a:schemeClr val="bg1"/>
                </a:solidFill>
                <a:latin typeface="+mn-lt"/>
                <a:ea typeface="+mn-ea"/>
                <a:cs typeface="+mn-ea"/>
                <a:sym typeface="+mn-lt"/>
              </a:rPr>
              <a:t>Sublime Text</a:t>
            </a:r>
            <a:r>
              <a:rPr lang="zh-CN" altLang="en-US" sz="800" dirty="0" smtClean="0">
                <a:solidFill>
                  <a:schemeClr val="bg1"/>
                </a:solidFill>
                <a:latin typeface="+mn-lt"/>
                <a:ea typeface="+mn-ea"/>
                <a:cs typeface="+mn-ea"/>
                <a:sym typeface="+mn-lt"/>
              </a:rPr>
              <a:t>是一个代码编辑器，也是</a:t>
            </a:r>
            <a:r>
              <a:rPr lang="en-US" altLang="zh-CN" sz="800" dirty="0" smtClean="0">
                <a:solidFill>
                  <a:schemeClr val="bg1"/>
                </a:solidFill>
                <a:latin typeface="+mn-lt"/>
                <a:ea typeface="+mn-ea"/>
                <a:cs typeface="+mn-ea"/>
                <a:sym typeface="+mn-lt"/>
              </a:rPr>
              <a:t>HTML</a:t>
            </a:r>
            <a:r>
              <a:rPr lang="zh-CN" altLang="en-US" sz="800" dirty="0" smtClean="0">
                <a:solidFill>
                  <a:schemeClr val="bg1"/>
                </a:solidFill>
                <a:latin typeface="+mn-lt"/>
                <a:ea typeface="+mn-ea"/>
                <a:cs typeface="+mn-ea"/>
                <a:sym typeface="+mn-lt"/>
              </a:rPr>
              <a:t>和散文先进的文本编辑器。</a:t>
            </a:r>
            <a:r>
              <a:rPr lang="en-US" altLang="zh-CN" sz="800" dirty="0" smtClean="0">
                <a:solidFill>
                  <a:schemeClr val="bg1"/>
                </a:solidFill>
                <a:latin typeface="+mn-lt"/>
                <a:ea typeface="+mn-ea"/>
                <a:cs typeface="+mn-ea"/>
                <a:sym typeface="+mn-lt"/>
              </a:rPr>
              <a:t>Sublime Text</a:t>
            </a:r>
            <a:r>
              <a:rPr lang="zh-CN" altLang="en-US" sz="800" dirty="0" smtClean="0">
                <a:solidFill>
                  <a:schemeClr val="bg1"/>
                </a:solidFill>
                <a:latin typeface="+mn-lt"/>
                <a:ea typeface="+mn-ea"/>
                <a:cs typeface="+mn-ea"/>
                <a:sym typeface="+mn-lt"/>
              </a:rPr>
              <a:t>是由程序员</a:t>
            </a:r>
            <a:r>
              <a:rPr lang="en-US" altLang="zh-CN" sz="800" dirty="0" smtClean="0">
                <a:solidFill>
                  <a:schemeClr val="bg1"/>
                </a:solidFill>
                <a:latin typeface="+mn-lt"/>
                <a:ea typeface="+mn-ea"/>
                <a:cs typeface="+mn-ea"/>
                <a:sym typeface="+mn-lt"/>
              </a:rPr>
              <a:t>Jon Skinner</a:t>
            </a:r>
            <a:r>
              <a:rPr lang="zh-CN" altLang="en-US" sz="800" dirty="0" smtClean="0">
                <a:solidFill>
                  <a:schemeClr val="bg1"/>
                </a:solidFill>
                <a:latin typeface="+mn-lt"/>
                <a:ea typeface="+mn-ea"/>
                <a:cs typeface="+mn-ea"/>
                <a:sym typeface="+mn-lt"/>
              </a:rPr>
              <a:t>于</a:t>
            </a:r>
            <a:r>
              <a:rPr lang="en-US" altLang="zh-CN" sz="800" dirty="0" smtClean="0">
                <a:solidFill>
                  <a:schemeClr val="bg1"/>
                </a:solidFill>
                <a:latin typeface="+mn-lt"/>
                <a:ea typeface="+mn-ea"/>
                <a:cs typeface="+mn-ea"/>
                <a:sym typeface="+mn-lt"/>
              </a:rPr>
              <a:t>2008</a:t>
            </a:r>
            <a:r>
              <a:rPr lang="zh-CN" altLang="en-US" sz="800" dirty="0" smtClean="0">
                <a:solidFill>
                  <a:schemeClr val="bg1"/>
                </a:solidFill>
                <a:latin typeface="+mn-lt"/>
                <a:ea typeface="+mn-ea"/>
                <a:cs typeface="+mn-ea"/>
                <a:sym typeface="+mn-lt"/>
              </a:rPr>
              <a:t>年</a:t>
            </a:r>
            <a:r>
              <a:rPr lang="en-US" altLang="zh-CN" sz="800" dirty="0" smtClean="0">
                <a:solidFill>
                  <a:schemeClr val="bg1"/>
                </a:solidFill>
                <a:latin typeface="+mn-lt"/>
                <a:ea typeface="+mn-ea"/>
                <a:cs typeface="+mn-ea"/>
                <a:sym typeface="+mn-lt"/>
              </a:rPr>
              <a:t>1</a:t>
            </a:r>
            <a:r>
              <a:rPr lang="zh-CN" altLang="en-US" sz="800" dirty="0" smtClean="0">
                <a:solidFill>
                  <a:schemeClr val="bg1"/>
                </a:solidFill>
                <a:latin typeface="+mn-lt"/>
                <a:ea typeface="+mn-ea"/>
                <a:cs typeface="+mn-ea"/>
                <a:sym typeface="+mn-lt"/>
              </a:rPr>
              <a:t>月份所开发出来，它最初被设计为一个具有丰富扩展功能的</a:t>
            </a:r>
            <a:r>
              <a:rPr lang="en-US" altLang="zh-CN" sz="800" dirty="0" smtClean="0">
                <a:solidFill>
                  <a:schemeClr val="bg1"/>
                </a:solidFill>
                <a:latin typeface="+mn-lt"/>
                <a:ea typeface="+mn-ea"/>
                <a:cs typeface="+mn-ea"/>
                <a:sym typeface="+mn-lt"/>
              </a:rPr>
              <a:t>Vim</a:t>
            </a:r>
            <a:r>
              <a:rPr lang="zh-CN" altLang="en-US" sz="800" dirty="0" smtClean="0">
                <a:solidFill>
                  <a:schemeClr val="bg1"/>
                </a:solidFill>
                <a:latin typeface="+mn-lt"/>
                <a:ea typeface="+mn-ea"/>
                <a:cs typeface="+mn-ea"/>
                <a:sym typeface="+mn-lt"/>
              </a:rPr>
              <a:t>。</a:t>
            </a:r>
            <a:r>
              <a:rPr lang="en-US" altLang="zh-CN" sz="800" dirty="0" smtClean="0">
                <a:solidFill>
                  <a:schemeClr val="bg1"/>
                </a:solidFill>
                <a:latin typeface="+mn-lt"/>
                <a:ea typeface="+mn-ea"/>
                <a:cs typeface="+mn-ea"/>
                <a:sym typeface="+mn-lt"/>
              </a:rPr>
              <a:t>Sublime</a:t>
            </a:r>
            <a:r>
              <a:rPr lang="zh-CN" altLang="en-US" sz="800" dirty="0" smtClean="0">
                <a:solidFill>
                  <a:schemeClr val="bg1"/>
                </a:solidFill>
                <a:latin typeface="+mn-lt"/>
                <a:ea typeface="+mn-ea"/>
                <a:cs typeface="+mn-ea"/>
                <a:sym typeface="+mn-lt"/>
              </a:rPr>
              <a:t>有漂亮的用户界面和强大的功能，例如代码缩略图，</a:t>
            </a:r>
            <a:r>
              <a:rPr lang="en-US" altLang="zh-CN" sz="800" dirty="0" smtClean="0">
                <a:solidFill>
                  <a:schemeClr val="bg1"/>
                </a:solidFill>
                <a:latin typeface="+mn-lt"/>
                <a:ea typeface="+mn-ea"/>
                <a:cs typeface="+mn-ea"/>
                <a:sym typeface="+mn-lt"/>
              </a:rPr>
              <a:t>Python</a:t>
            </a:r>
            <a:r>
              <a:rPr lang="zh-CN" altLang="en-US" sz="800" dirty="0" smtClean="0">
                <a:solidFill>
                  <a:schemeClr val="bg1"/>
                </a:solidFill>
                <a:latin typeface="+mn-lt"/>
                <a:ea typeface="+mn-ea"/>
                <a:cs typeface="+mn-ea"/>
                <a:sym typeface="+mn-lt"/>
              </a:rPr>
              <a:t>的插件，代码段等。还可自定义键绑定，菜单和工具栏。</a:t>
            </a:r>
            <a:endParaRPr lang="zh-CN" altLang="en-US" sz="700" dirty="0">
              <a:solidFill>
                <a:schemeClr val="bg1"/>
              </a:solidFill>
              <a:latin typeface="+mn-lt"/>
              <a:ea typeface="+mn-ea"/>
              <a:cs typeface="+mn-ea"/>
              <a:sym typeface="+mn-lt"/>
            </a:endParaRPr>
          </a:p>
        </p:txBody>
      </p:sp>
      <p:sp>
        <p:nvSpPr>
          <p:cNvPr id="45" name="矩形 13"/>
          <p:cNvSpPr>
            <a:spLocks noChangeArrowheads="1"/>
          </p:cNvSpPr>
          <p:nvPr/>
        </p:nvSpPr>
        <p:spPr bwMode="auto">
          <a:xfrm>
            <a:off x="2252663" y="2611438"/>
            <a:ext cx="1519237"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defTabSz="683895" eaLnBrk="1" fontAlgn="auto" hangingPunct="1">
              <a:lnSpc>
                <a:spcPct val="150000"/>
              </a:lnSpc>
              <a:spcBef>
                <a:spcPts val="0"/>
              </a:spcBef>
              <a:spcAft>
                <a:spcPts val="0"/>
              </a:spcAft>
              <a:defRPr/>
            </a:pPr>
            <a:r>
              <a:rPr lang="en-US" altLang="zh-CN" sz="800" dirty="0" smtClean="0">
                <a:solidFill>
                  <a:schemeClr val="bg1"/>
                </a:solidFill>
              </a:rPr>
              <a:t>React Developer Tools</a:t>
            </a:r>
            <a:r>
              <a:rPr lang="zh-CN" altLang="zh-CN" sz="800" dirty="0" smtClean="0">
                <a:solidFill>
                  <a:schemeClr val="bg1"/>
                </a:solidFill>
              </a:rPr>
              <a:t>是一款由</a:t>
            </a:r>
            <a:r>
              <a:rPr lang="en-US" altLang="zh-CN" sz="800" dirty="0" err="1" smtClean="0">
                <a:solidFill>
                  <a:schemeClr val="bg1"/>
                </a:solidFill>
              </a:rPr>
              <a:t>facebook</a:t>
            </a:r>
            <a:r>
              <a:rPr lang="zh-CN" altLang="zh-CN" sz="800" dirty="0" smtClean="0">
                <a:solidFill>
                  <a:schemeClr val="bg1"/>
                </a:solidFill>
              </a:rPr>
              <a:t>开发的有用的</a:t>
            </a:r>
            <a:r>
              <a:rPr lang="en-US" altLang="zh-CN" sz="800" u="sng" dirty="0" smtClean="0">
                <a:solidFill>
                  <a:schemeClr val="bg1"/>
                </a:solidFill>
              </a:rPr>
              <a:t>Chrome浏览器扩展</a:t>
            </a:r>
            <a:r>
              <a:rPr lang="zh-CN" altLang="en-US" sz="800" u="sng" dirty="0" smtClean="0">
                <a:solidFill>
                  <a:schemeClr val="bg1"/>
                </a:solidFill>
              </a:rPr>
              <a:t>，</a:t>
            </a:r>
            <a:r>
              <a:rPr lang="zh-CN" altLang="zh-CN" sz="800" dirty="0" smtClean="0">
                <a:solidFill>
                  <a:schemeClr val="bg1"/>
                </a:solidFill>
              </a:rPr>
              <a:t>可以通过</a:t>
            </a:r>
            <a:r>
              <a:rPr lang="en-US" altLang="zh-CN" sz="800" dirty="0" smtClean="0">
                <a:solidFill>
                  <a:schemeClr val="bg1"/>
                </a:solidFill>
              </a:rPr>
              <a:t>Chrome Web</a:t>
            </a:r>
            <a:r>
              <a:rPr lang="zh-CN" altLang="zh-CN" sz="800" dirty="0" smtClean="0">
                <a:solidFill>
                  <a:schemeClr val="bg1"/>
                </a:solidFill>
              </a:rPr>
              <a:t>存储获取。使用</a:t>
            </a:r>
            <a:r>
              <a:rPr lang="en-US" altLang="zh-CN" sz="800" dirty="0" smtClean="0">
                <a:solidFill>
                  <a:schemeClr val="bg1"/>
                </a:solidFill>
              </a:rPr>
              <a:t>Chrome </a:t>
            </a:r>
            <a:r>
              <a:rPr lang="en-US" altLang="zh-CN" sz="800" dirty="0" err="1" smtClean="0">
                <a:solidFill>
                  <a:schemeClr val="bg1"/>
                </a:solidFill>
              </a:rPr>
              <a:t>Devtools</a:t>
            </a:r>
            <a:r>
              <a:rPr lang="zh-CN" altLang="zh-CN" sz="800" dirty="0" smtClean="0">
                <a:solidFill>
                  <a:schemeClr val="bg1"/>
                </a:solidFill>
              </a:rPr>
              <a:t>进行调试时，可以查看应用程序的</a:t>
            </a:r>
            <a:r>
              <a:rPr lang="en-US" altLang="zh-CN" sz="800" dirty="0" smtClean="0">
                <a:solidFill>
                  <a:schemeClr val="bg1"/>
                </a:solidFill>
              </a:rPr>
              <a:t>React</a:t>
            </a:r>
            <a:r>
              <a:rPr lang="zh-CN" altLang="zh-CN" sz="800" dirty="0" smtClean="0">
                <a:solidFill>
                  <a:schemeClr val="bg1"/>
                </a:solidFill>
              </a:rPr>
              <a:t>组件分层结构，而不是更加神秘的浏览器</a:t>
            </a:r>
            <a:r>
              <a:rPr lang="en-US" altLang="zh-CN" sz="800" dirty="0" smtClean="0">
                <a:solidFill>
                  <a:schemeClr val="bg1"/>
                </a:solidFill>
              </a:rPr>
              <a:t>DOM</a:t>
            </a:r>
            <a:r>
              <a:rPr lang="zh-CN" altLang="zh-CN" sz="800" dirty="0" smtClean="0">
                <a:solidFill>
                  <a:schemeClr val="bg1"/>
                </a:solidFill>
              </a:rPr>
              <a:t>表示</a:t>
            </a:r>
            <a:r>
              <a:rPr lang="zh-CN" altLang="en-US" sz="800" dirty="0" smtClean="0">
                <a:solidFill>
                  <a:schemeClr val="bg1"/>
                </a:solidFill>
              </a:rPr>
              <a:t>。</a:t>
            </a:r>
            <a:endParaRPr lang="zh-CN" altLang="en-US" sz="700" dirty="0">
              <a:solidFill>
                <a:schemeClr val="bg1"/>
              </a:solidFill>
              <a:latin typeface="+mn-lt"/>
              <a:ea typeface="+mn-ea"/>
              <a:cs typeface="+mn-ea"/>
              <a:sym typeface="+mn-lt"/>
            </a:endParaRPr>
          </a:p>
        </p:txBody>
      </p:sp>
      <p:sp>
        <p:nvSpPr>
          <p:cNvPr id="48" name="矩形 13"/>
          <p:cNvSpPr>
            <a:spLocks noChangeArrowheads="1"/>
          </p:cNvSpPr>
          <p:nvPr/>
        </p:nvSpPr>
        <p:spPr bwMode="auto">
          <a:xfrm>
            <a:off x="3948113" y="2611438"/>
            <a:ext cx="1519237" cy="13627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defTabSz="683895" eaLnBrk="1" fontAlgn="auto" hangingPunct="1">
              <a:lnSpc>
                <a:spcPct val="150000"/>
              </a:lnSpc>
              <a:spcBef>
                <a:spcPts val="0"/>
              </a:spcBef>
              <a:spcAft>
                <a:spcPts val="0"/>
              </a:spcAft>
              <a:defRPr/>
            </a:pPr>
            <a:r>
              <a:rPr lang="en-US" altLang="zh-CN" sz="800" dirty="0" err="1" smtClean="0">
                <a:solidFill>
                  <a:schemeClr val="bg1"/>
                </a:solidFill>
              </a:rPr>
              <a:t>ESLint</a:t>
            </a:r>
            <a:r>
              <a:rPr lang="zh-CN" altLang="zh-CN" sz="800" dirty="0" smtClean="0">
                <a:solidFill>
                  <a:schemeClr val="bg1"/>
                </a:solidFill>
              </a:rPr>
              <a:t>是一个用来识别</a:t>
            </a:r>
            <a:r>
              <a:rPr lang="en-US" altLang="zh-CN" sz="800" dirty="0" err="1" smtClean="0">
                <a:solidFill>
                  <a:schemeClr val="bg1"/>
                </a:solidFill>
              </a:rPr>
              <a:t>ECMAScript</a:t>
            </a:r>
            <a:r>
              <a:rPr lang="zh-CN" altLang="zh-CN" sz="800" dirty="0" smtClean="0">
                <a:solidFill>
                  <a:schemeClr val="bg1"/>
                </a:solidFill>
              </a:rPr>
              <a:t>并且按照规则给出报告的代码检测工具，使用它可以避免低级错误和统一代码的风格。</a:t>
            </a:r>
            <a:r>
              <a:rPr lang="en-US" altLang="zh-CN" sz="800" dirty="0" err="1" smtClean="0">
                <a:solidFill>
                  <a:schemeClr val="bg1"/>
                </a:solidFill>
              </a:rPr>
              <a:t>ESLint</a:t>
            </a:r>
            <a:r>
              <a:rPr lang="zh-CN" altLang="zh-CN" sz="800" dirty="0" smtClean="0">
                <a:solidFill>
                  <a:schemeClr val="bg1"/>
                </a:solidFill>
              </a:rPr>
              <a:t>被设计为完全可配置的，主要有两种方式来配置</a:t>
            </a:r>
            <a:r>
              <a:rPr lang="en-US" altLang="zh-CN" sz="800" dirty="0" err="1" smtClean="0">
                <a:solidFill>
                  <a:schemeClr val="bg1"/>
                </a:solidFill>
              </a:rPr>
              <a:t>ESLint</a:t>
            </a:r>
            <a:endParaRPr lang="zh-CN" altLang="en-US" sz="700" dirty="0">
              <a:solidFill>
                <a:schemeClr val="bg1"/>
              </a:solidFill>
              <a:latin typeface="+mn-lt"/>
              <a:ea typeface="+mn-ea"/>
              <a:cs typeface="+mn-ea"/>
              <a:sym typeface="+mn-lt"/>
            </a:endParaRPr>
          </a:p>
        </p:txBody>
      </p:sp>
      <p:sp>
        <p:nvSpPr>
          <p:cNvPr id="51" name="矩形 13"/>
          <p:cNvSpPr>
            <a:spLocks noChangeArrowheads="1"/>
          </p:cNvSpPr>
          <p:nvPr/>
        </p:nvSpPr>
        <p:spPr bwMode="auto">
          <a:xfrm>
            <a:off x="5453063" y="2628900"/>
            <a:ext cx="1517650" cy="19167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defTabSz="683895" eaLnBrk="1" fontAlgn="auto" hangingPunct="1">
              <a:lnSpc>
                <a:spcPct val="150000"/>
              </a:lnSpc>
              <a:spcBef>
                <a:spcPts val="0"/>
              </a:spcBef>
              <a:spcAft>
                <a:spcPts val="0"/>
              </a:spcAft>
              <a:defRPr/>
            </a:pPr>
            <a:r>
              <a:rPr lang="en-US" altLang="zh-CN" sz="800" dirty="0" smtClean="0">
                <a:solidFill>
                  <a:schemeClr val="bg1"/>
                </a:solidFill>
              </a:rPr>
              <a:t>service worker</a:t>
            </a:r>
            <a:r>
              <a:rPr lang="zh-CN" altLang="en-US" sz="800" dirty="0" smtClean="0">
                <a:solidFill>
                  <a:schemeClr val="bg1"/>
                </a:solidFill>
              </a:rPr>
              <a:t>是一段脚本，与</a:t>
            </a:r>
            <a:r>
              <a:rPr lang="en-US" altLang="zh-CN" sz="800" dirty="0" smtClean="0">
                <a:solidFill>
                  <a:schemeClr val="bg1"/>
                </a:solidFill>
              </a:rPr>
              <a:t>web worker</a:t>
            </a:r>
            <a:r>
              <a:rPr lang="zh-CN" altLang="en-US" sz="800" dirty="0" smtClean="0">
                <a:solidFill>
                  <a:schemeClr val="bg1"/>
                </a:solidFill>
              </a:rPr>
              <a:t>一样，也是在后台运行。作为一个独立的线程，运行环境与普通脚本不同，所以不能直接参与</a:t>
            </a:r>
            <a:r>
              <a:rPr lang="en-US" altLang="zh-CN" sz="800" dirty="0" smtClean="0">
                <a:solidFill>
                  <a:schemeClr val="bg1"/>
                </a:solidFill>
              </a:rPr>
              <a:t>web</a:t>
            </a:r>
            <a:r>
              <a:rPr lang="zh-CN" altLang="en-US" sz="800" dirty="0" smtClean="0">
                <a:solidFill>
                  <a:schemeClr val="bg1"/>
                </a:solidFill>
              </a:rPr>
              <a:t>交互行为。</a:t>
            </a:r>
            <a:r>
              <a:rPr lang="en-US" altLang="zh-CN" sz="800" dirty="0" smtClean="0">
                <a:solidFill>
                  <a:schemeClr val="bg1"/>
                </a:solidFill>
              </a:rPr>
              <a:t>native app</a:t>
            </a:r>
            <a:r>
              <a:rPr lang="zh-CN" altLang="en-US" sz="800" dirty="0" smtClean="0">
                <a:solidFill>
                  <a:schemeClr val="bg1"/>
                </a:solidFill>
              </a:rPr>
              <a:t>可以做到离线使用、消息推送、后台自动更新，</a:t>
            </a:r>
            <a:r>
              <a:rPr lang="en-US" altLang="zh-CN" sz="800" dirty="0" smtClean="0">
                <a:solidFill>
                  <a:schemeClr val="bg1"/>
                </a:solidFill>
              </a:rPr>
              <a:t>service worker</a:t>
            </a:r>
            <a:r>
              <a:rPr lang="zh-CN" altLang="en-US" sz="800" dirty="0" smtClean="0">
                <a:solidFill>
                  <a:schemeClr val="bg1"/>
                </a:solidFill>
              </a:rPr>
              <a:t>的出现是正是为了使得</a:t>
            </a:r>
            <a:r>
              <a:rPr lang="en-US" altLang="zh-CN" sz="800" dirty="0" smtClean="0">
                <a:solidFill>
                  <a:schemeClr val="bg1"/>
                </a:solidFill>
              </a:rPr>
              <a:t>web app</a:t>
            </a:r>
            <a:r>
              <a:rPr lang="zh-CN" altLang="en-US" sz="800" dirty="0" smtClean="0">
                <a:solidFill>
                  <a:schemeClr val="bg1"/>
                </a:solidFill>
              </a:rPr>
              <a:t>也可以具有类似的能力。</a:t>
            </a:r>
            <a:endParaRPr lang="zh-CN" altLang="en-US" sz="700" dirty="0">
              <a:solidFill>
                <a:schemeClr val="bg1"/>
              </a:solidFill>
              <a:latin typeface="+mn-lt"/>
              <a:ea typeface="+mn-ea"/>
              <a:cs typeface="+mn-ea"/>
              <a:sym typeface="+mn-lt"/>
            </a:endParaRPr>
          </a:p>
        </p:txBody>
      </p:sp>
      <p:sp>
        <p:nvSpPr>
          <p:cNvPr id="54" name="矩形 13"/>
          <p:cNvSpPr>
            <a:spLocks noChangeArrowheads="1"/>
          </p:cNvSpPr>
          <p:nvPr/>
        </p:nvSpPr>
        <p:spPr bwMode="auto">
          <a:xfrm>
            <a:off x="6878638" y="2628900"/>
            <a:ext cx="1517650" cy="144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defTabSz="683895" eaLnBrk="1" fontAlgn="auto" hangingPunct="1">
              <a:lnSpc>
                <a:spcPct val="150000"/>
              </a:lnSpc>
              <a:spcBef>
                <a:spcPts val="0"/>
              </a:spcBef>
              <a:spcAft>
                <a:spcPts val="0"/>
              </a:spcAft>
              <a:defRPr/>
            </a:pPr>
            <a:r>
              <a:rPr lang="zh-CN" altLang="en-US" sz="800" dirty="0" smtClean="0">
                <a:solidFill>
                  <a:schemeClr val="bg1"/>
                </a:solidFill>
              </a:rPr>
              <a:t>用来进行</a:t>
            </a:r>
            <a:r>
              <a:rPr lang="en-US" altLang="zh-CN" sz="800" dirty="0" smtClean="0">
                <a:solidFill>
                  <a:schemeClr val="bg1"/>
                </a:solidFill>
              </a:rPr>
              <a:t>HTTP</a:t>
            </a:r>
            <a:r>
              <a:rPr lang="zh-CN" altLang="en-US" sz="800" dirty="0" smtClean="0">
                <a:solidFill>
                  <a:schemeClr val="bg1"/>
                </a:solidFill>
              </a:rPr>
              <a:t>的接口测试工具，可以进行</a:t>
            </a:r>
            <a:r>
              <a:rPr lang="en-US" altLang="zh-CN" sz="800" dirty="0" smtClean="0">
                <a:solidFill>
                  <a:schemeClr val="bg1"/>
                </a:solidFill>
              </a:rPr>
              <a:t>http</a:t>
            </a:r>
            <a:r>
              <a:rPr lang="zh-CN" altLang="en-US" sz="800" dirty="0" smtClean="0">
                <a:solidFill>
                  <a:schemeClr val="bg1"/>
                </a:solidFill>
              </a:rPr>
              <a:t>请求模拟</a:t>
            </a:r>
            <a:endParaRPr lang="en-US" altLang="zh-CN" sz="800" dirty="0" smtClean="0">
              <a:solidFill>
                <a:schemeClr val="bg1"/>
              </a:solidFill>
            </a:endParaRPr>
          </a:p>
          <a:p>
            <a:pPr latinLnBrk="1"/>
            <a:r>
              <a:rPr lang="zh-CN" altLang="en-US" sz="800" b="1" dirty="0" smtClean="0">
                <a:solidFill>
                  <a:schemeClr val="bg1"/>
                </a:solidFill>
              </a:rPr>
              <a:t>优点：</a:t>
            </a:r>
          </a:p>
          <a:p>
            <a:pPr latinLnBrk="1"/>
            <a:r>
              <a:rPr lang="en-US" altLang="zh-CN" sz="800" dirty="0" smtClean="0">
                <a:solidFill>
                  <a:schemeClr val="bg1"/>
                </a:solidFill>
              </a:rPr>
              <a:t>1</a:t>
            </a:r>
            <a:r>
              <a:rPr lang="zh-CN" altLang="en-US" sz="800" dirty="0" smtClean="0">
                <a:solidFill>
                  <a:schemeClr val="bg1"/>
                </a:solidFill>
              </a:rPr>
              <a:t>、支持用例管理</a:t>
            </a:r>
          </a:p>
          <a:p>
            <a:pPr latinLnBrk="1"/>
            <a:r>
              <a:rPr lang="en-US" altLang="zh-CN" sz="800" dirty="0" smtClean="0">
                <a:solidFill>
                  <a:schemeClr val="bg1"/>
                </a:solidFill>
              </a:rPr>
              <a:t>2</a:t>
            </a:r>
            <a:r>
              <a:rPr lang="zh-CN" altLang="en-US" sz="800" dirty="0" smtClean="0">
                <a:solidFill>
                  <a:schemeClr val="bg1"/>
                </a:solidFill>
              </a:rPr>
              <a:t>、支持</a:t>
            </a:r>
            <a:r>
              <a:rPr lang="en-US" altLang="zh-CN" sz="800" dirty="0" smtClean="0">
                <a:solidFill>
                  <a:schemeClr val="bg1"/>
                </a:solidFill>
              </a:rPr>
              <a:t>get</a:t>
            </a:r>
            <a:r>
              <a:rPr lang="zh-CN" altLang="en-US" sz="800" dirty="0" smtClean="0">
                <a:solidFill>
                  <a:schemeClr val="bg1"/>
                </a:solidFill>
              </a:rPr>
              <a:t>、</a:t>
            </a:r>
            <a:r>
              <a:rPr lang="en-US" altLang="zh-CN" sz="800" dirty="0" smtClean="0">
                <a:solidFill>
                  <a:schemeClr val="bg1"/>
                </a:solidFill>
              </a:rPr>
              <a:t>post</a:t>
            </a:r>
            <a:r>
              <a:rPr lang="zh-CN" altLang="en-US" sz="800" dirty="0" smtClean="0">
                <a:solidFill>
                  <a:schemeClr val="bg1"/>
                </a:solidFill>
              </a:rPr>
              <a:t>、文件上传、响应验证、变量管理、环境参数管理等功能</a:t>
            </a:r>
          </a:p>
          <a:p>
            <a:pPr latinLnBrk="1"/>
            <a:r>
              <a:rPr lang="en-US" altLang="zh-CN" sz="800" dirty="0" smtClean="0">
                <a:solidFill>
                  <a:schemeClr val="bg1"/>
                </a:solidFill>
              </a:rPr>
              <a:t>3</a:t>
            </a:r>
            <a:r>
              <a:rPr lang="zh-CN" altLang="en-US" sz="800" dirty="0" smtClean="0">
                <a:solidFill>
                  <a:schemeClr val="bg1"/>
                </a:solidFill>
              </a:rPr>
              <a:t>、支持批量运行</a:t>
            </a:r>
          </a:p>
          <a:p>
            <a:pPr latinLnBrk="1"/>
            <a:r>
              <a:rPr lang="en-US" altLang="zh-CN" sz="800" dirty="0" smtClean="0">
                <a:solidFill>
                  <a:schemeClr val="bg1"/>
                </a:solidFill>
              </a:rPr>
              <a:t>4</a:t>
            </a:r>
            <a:r>
              <a:rPr lang="zh-CN" altLang="en-US" sz="800" dirty="0" smtClean="0">
                <a:solidFill>
                  <a:schemeClr val="bg1"/>
                </a:solidFill>
              </a:rPr>
              <a:t>、支持用例导出、导入</a:t>
            </a:r>
          </a:p>
          <a:p>
            <a:pPr latinLnBrk="1"/>
            <a:r>
              <a:rPr lang="en-US" altLang="zh-CN" sz="800" dirty="0" smtClean="0">
                <a:solidFill>
                  <a:schemeClr val="bg1"/>
                </a:solidFill>
              </a:rPr>
              <a:t>5</a:t>
            </a:r>
            <a:r>
              <a:rPr lang="zh-CN" altLang="en-US" sz="800" dirty="0" smtClean="0">
                <a:solidFill>
                  <a:schemeClr val="bg1"/>
                </a:solidFill>
              </a:rPr>
              <a:t>、支持云端保存用例</a:t>
            </a:r>
          </a:p>
        </p:txBody>
      </p:sp>
      <p:pic>
        <p:nvPicPr>
          <p:cNvPr id="36876" name="图片 31"/>
          <p:cNvPicPr>
            <a:picLocks noChangeAspect="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311150" y="277813"/>
            <a:ext cx="603250" cy="414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 name="文本框 60"/>
          <p:cNvSpPr txBox="1"/>
          <p:nvPr/>
        </p:nvSpPr>
        <p:spPr>
          <a:xfrm>
            <a:off x="594043" y="363855"/>
            <a:ext cx="1760537" cy="307975"/>
          </a:xfrm>
          <a:prstGeom prst="rect">
            <a:avLst/>
          </a:prstGeom>
          <a:noFill/>
        </p:spPr>
        <p:txBody>
          <a:bodyPr>
            <a:spAutoFit/>
          </a:bodyPr>
          <a:lstStyle/>
          <a:p>
            <a:pPr eaLnBrk="1" fontAlgn="auto" hangingPunct="1">
              <a:spcBef>
                <a:spcPts val="0"/>
              </a:spcBef>
              <a:spcAft>
                <a:spcPts val="0"/>
              </a:spcAft>
              <a:defRPr/>
            </a:pPr>
            <a:r>
              <a:rPr lang="zh-CN" altLang="en-US" sz="1400" dirty="0" smtClean="0">
                <a:solidFill>
                  <a:schemeClr val="bg1">
                    <a:lumMod val="95000"/>
                  </a:schemeClr>
                </a:solidFill>
                <a:latin typeface="+mn-lt"/>
                <a:ea typeface="+mn-ea"/>
                <a:cs typeface="+mn-ea"/>
                <a:sym typeface="+mn-lt"/>
              </a:rPr>
              <a:t>主要工具使用</a:t>
            </a:r>
            <a:endParaRPr lang="zh-CN" altLang="en-US" sz="1400" dirty="0">
              <a:solidFill>
                <a:schemeClr val="bg1">
                  <a:lumMod val="95000"/>
                </a:schemeClr>
              </a:solidFill>
              <a:latin typeface="+mn-lt"/>
              <a:ea typeface="+mn-ea"/>
              <a:cs typeface="+mn-ea"/>
              <a:sym typeface="+mn-lt"/>
            </a:endParaRPr>
          </a:p>
        </p:txBody>
      </p:sp>
      <p:sp>
        <p:nvSpPr>
          <p:cNvPr id="37" name="矩形 36"/>
          <p:cNvSpPr/>
          <p:nvPr/>
        </p:nvSpPr>
        <p:spPr>
          <a:xfrm>
            <a:off x="5690190" y="1686342"/>
            <a:ext cx="1197700" cy="307777"/>
          </a:xfrm>
          <a:prstGeom prst="rect">
            <a:avLst/>
          </a:prstGeom>
        </p:spPr>
        <p:txBody>
          <a:bodyPr wrap="none">
            <a:spAutoFit/>
          </a:bodyPr>
          <a:lstStyle/>
          <a:p>
            <a:pPr algn="ctr" eaLnBrk="1" fontAlgn="auto" hangingPunct="1">
              <a:spcBef>
                <a:spcPts val="0"/>
              </a:spcBef>
              <a:spcAft>
                <a:spcPts val="0"/>
              </a:spcAft>
              <a:defRPr/>
            </a:pPr>
            <a:r>
              <a:rPr lang="en-US" altLang="zh-CN" sz="1400" dirty="0" err="1" smtClean="0">
                <a:solidFill>
                  <a:schemeClr val="bg1"/>
                </a:solidFill>
                <a:cs typeface="+mn-ea"/>
                <a:sym typeface="+mn-lt"/>
              </a:rPr>
              <a:t>ServiceWork</a:t>
            </a:r>
            <a:endParaRPr lang="zh-CN" altLang="en-US" sz="1400" dirty="0">
              <a:solidFill>
                <a:schemeClr val="bg1"/>
              </a:solidFill>
              <a:cs typeface="+mn-ea"/>
              <a:sym typeface="+mn-lt"/>
            </a:endParaRPr>
          </a:p>
        </p:txBody>
      </p:sp>
    </p:spTree>
  </p:cSld>
  <p:clrMapOvr>
    <a:masterClrMapping/>
  </p:clrMapOvr>
  <mc:AlternateContent xmlns:mc="http://schemas.openxmlformats.org/markup-compatibility/2006">
    <mc:Choice xmlns="" xmlns:p14="http://schemas.microsoft.com/office/powerpoint/2010/main" Requires="p14">
      <p:transition spd="slow" advTm="0">
        <p14:flash/>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50" fill="hold"/>
                                        <p:tgtEl>
                                          <p:spTgt spid="8"/>
                                        </p:tgtEl>
                                        <p:attrNameLst>
                                          <p:attrName>ppt_x</p:attrName>
                                        </p:attrNameLst>
                                      </p:cBhvr>
                                      <p:tavLst>
                                        <p:tav tm="0">
                                          <p:val>
                                            <p:strVal val="0-#ppt_w/2"/>
                                          </p:val>
                                        </p:tav>
                                        <p:tav tm="100000">
                                          <p:val>
                                            <p:strVal val="#ppt_x"/>
                                          </p:val>
                                        </p:tav>
                                      </p:tavLst>
                                    </p:anim>
                                    <p:anim calcmode="lin" valueType="num">
                                      <p:cBhvr additive="base">
                                        <p:cTn id="8" dur="5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50" fill="hold"/>
                                        <p:tgtEl>
                                          <p:spTgt spid="9"/>
                                        </p:tgtEl>
                                        <p:attrNameLst>
                                          <p:attrName>ppt_x</p:attrName>
                                        </p:attrNameLst>
                                      </p:cBhvr>
                                      <p:tavLst>
                                        <p:tav tm="0">
                                          <p:val>
                                            <p:strVal val="0-#ppt_w/2"/>
                                          </p:val>
                                        </p:tav>
                                        <p:tav tm="100000">
                                          <p:val>
                                            <p:strVal val="#ppt_x"/>
                                          </p:val>
                                        </p:tav>
                                      </p:tavLst>
                                    </p:anim>
                                    <p:anim calcmode="lin" valueType="num">
                                      <p:cBhvr additive="base">
                                        <p:cTn id="12" dur="55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50" fill="hold"/>
                                        <p:tgtEl>
                                          <p:spTgt spid="10"/>
                                        </p:tgtEl>
                                        <p:attrNameLst>
                                          <p:attrName>ppt_x</p:attrName>
                                        </p:attrNameLst>
                                      </p:cBhvr>
                                      <p:tavLst>
                                        <p:tav tm="0">
                                          <p:val>
                                            <p:strVal val="0-#ppt_w/2"/>
                                          </p:val>
                                        </p:tav>
                                        <p:tav tm="100000">
                                          <p:val>
                                            <p:strVal val="#ppt_x"/>
                                          </p:val>
                                        </p:tav>
                                      </p:tavLst>
                                    </p:anim>
                                    <p:anim calcmode="lin" valueType="num">
                                      <p:cBhvr additive="base">
                                        <p:cTn id="16" dur="55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3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50" fill="hold"/>
                                        <p:tgtEl>
                                          <p:spTgt spid="12"/>
                                        </p:tgtEl>
                                        <p:attrNameLst>
                                          <p:attrName>ppt_x</p:attrName>
                                        </p:attrNameLst>
                                      </p:cBhvr>
                                      <p:tavLst>
                                        <p:tav tm="0">
                                          <p:val>
                                            <p:strVal val="0-#ppt_w/2"/>
                                          </p:val>
                                        </p:tav>
                                        <p:tav tm="100000">
                                          <p:val>
                                            <p:strVal val="#ppt_x"/>
                                          </p:val>
                                        </p:tav>
                                      </p:tavLst>
                                    </p:anim>
                                    <p:anim calcmode="lin" valueType="num">
                                      <p:cBhvr additive="base">
                                        <p:cTn id="20" dur="55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4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50" fill="hold"/>
                                        <p:tgtEl>
                                          <p:spTgt spid="16"/>
                                        </p:tgtEl>
                                        <p:attrNameLst>
                                          <p:attrName>ppt_x</p:attrName>
                                        </p:attrNameLst>
                                      </p:cBhvr>
                                      <p:tavLst>
                                        <p:tav tm="0">
                                          <p:val>
                                            <p:strVal val="0-#ppt_w/2"/>
                                          </p:val>
                                        </p:tav>
                                        <p:tav tm="100000">
                                          <p:val>
                                            <p:strVal val="#ppt_x"/>
                                          </p:val>
                                        </p:tav>
                                      </p:tavLst>
                                    </p:anim>
                                    <p:anim calcmode="lin" valueType="num">
                                      <p:cBhvr additive="base">
                                        <p:cTn id="24" dur="55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图文框 3"/>
          <p:cNvSpPr/>
          <p:nvPr/>
        </p:nvSpPr>
        <p:spPr>
          <a:xfrm>
            <a:off x="0" y="0"/>
            <a:ext cx="9144000" cy="5143500"/>
          </a:xfrm>
          <a:prstGeom prst="frame">
            <a:avLst>
              <a:gd name="adj1" fmla="val 3986"/>
            </a:avLst>
          </a:prstGeom>
          <a:blipFill dpi="0" rotWithShape="1">
            <a:blip r:embed="rId3" cstate="print"/>
            <a:srcRect/>
            <a:tile tx="0" ty="0" sx="100000" sy="100000" flip="none" algn="tl"/>
          </a:blipFill>
          <a:ln>
            <a:noFill/>
          </a:ln>
          <a:effectLst>
            <a:innerShdw blurRad="127000">
              <a:schemeClr val="bg2">
                <a:lumMod val="75000"/>
              </a:schemeClr>
            </a:innerShdw>
          </a:effectLst>
          <a:scene3d>
            <a:camera prst="orthographicFront"/>
            <a:lightRig rig="threePt" dir="t"/>
          </a:scene3d>
          <a:sp3d prstMaterial="dkEdge">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cs typeface="+mn-ea"/>
              <a:sym typeface="+mn-lt"/>
            </a:endParaRPr>
          </a:p>
        </p:txBody>
      </p:sp>
      <p:graphicFrame>
        <p:nvGraphicFramePr>
          <p:cNvPr id="22" name="图表 21"/>
          <p:cNvGraphicFramePr/>
          <p:nvPr/>
        </p:nvGraphicFramePr>
        <p:xfrm>
          <a:off x="3358233" y="1695773"/>
          <a:ext cx="2427534" cy="1751957"/>
        </p:xfrm>
        <a:graphic>
          <a:graphicData uri="http://schemas.openxmlformats.org/drawingml/2006/chart">
            <c:chart xmlns:c="http://schemas.openxmlformats.org/drawingml/2006/chart" xmlns:r="http://schemas.openxmlformats.org/officeDocument/2006/relationships" r:id="rId4"/>
          </a:graphicData>
        </a:graphic>
      </p:graphicFrame>
      <p:sp>
        <p:nvSpPr>
          <p:cNvPr id="25" name="Freeform 6"/>
          <p:cNvSpPr>
            <a:spLocks noEditPoints="1"/>
          </p:cNvSpPr>
          <p:nvPr/>
        </p:nvSpPr>
        <p:spPr bwMode="auto">
          <a:xfrm flipH="1">
            <a:off x="2861776" y="1664377"/>
            <a:ext cx="858519" cy="472862"/>
          </a:xfrm>
          <a:custGeom>
            <a:avLst/>
            <a:gdLst>
              <a:gd name="T0" fmla="*/ 494 w 524"/>
              <a:gd name="T1" fmla="*/ 71 h 342"/>
              <a:gd name="T2" fmla="*/ 326 w 524"/>
              <a:gd name="T3" fmla="*/ 250 h 342"/>
              <a:gd name="T4" fmla="*/ 284 w 524"/>
              <a:gd name="T5" fmla="*/ 268 h 342"/>
              <a:gd name="T6" fmla="*/ 268 w 524"/>
              <a:gd name="T7" fmla="*/ 275 h 342"/>
              <a:gd name="T8" fmla="*/ 168 w 524"/>
              <a:gd name="T9" fmla="*/ 311 h 342"/>
              <a:gd name="T10" fmla="*/ 196 w 524"/>
              <a:gd name="T11" fmla="*/ 293 h 342"/>
              <a:gd name="T12" fmla="*/ 511 w 524"/>
              <a:gd name="T13" fmla="*/ 10 h 342"/>
              <a:gd name="T14" fmla="*/ 398 w 524"/>
              <a:gd name="T15" fmla="*/ 188 h 342"/>
              <a:gd name="T16" fmla="*/ 353 w 524"/>
              <a:gd name="T17" fmla="*/ 230 h 342"/>
              <a:gd name="T18" fmla="*/ 153 w 524"/>
              <a:gd name="T19" fmla="*/ 300 h 342"/>
              <a:gd name="T20" fmla="*/ 57 w 524"/>
              <a:gd name="T21" fmla="*/ 262 h 342"/>
              <a:gd name="T22" fmla="*/ 48 w 524"/>
              <a:gd name="T23" fmla="*/ 261 h 342"/>
              <a:gd name="T24" fmla="*/ 106 w 524"/>
              <a:gd name="T25" fmla="*/ 233 h 342"/>
              <a:gd name="T26" fmla="*/ 65 w 524"/>
              <a:gd name="T27" fmla="*/ 246 h 342"/>
              <a:gd name="T28" fmla="*/ 20 w 524"/>
              <a:gd name="T29" fmla="*/ 252 h 342"/>
              <a:gd name="T30" fmla="*/ 30 w 524"/>
              <a:gd name="T31" fmla="*/ 303 h 342"/>
              <a:gd name="T32" fmla="*/ 24 w 524"/>
              <a:gd name="T33" fmla="*/ 291 h 342"/>
              <a:gd name="T34" fmla="*/ 58 w 524"/>
              <a:gd name="T35" fmla="*/ 335 h 342"/>
              <a:gd name="T36" fmla="*/ 44 w 524"/>
              <a:gd name="T37" fmla="*/ 305 h 342"/>
              <a:gd name="T38" fmla="*/ 70 w 524"/>
              <a:gd name="T39" fmla="*/ 300 h 342"/>
              <a:gd name="T40" fmla="*/ 71 w 524"/>
              <a:gd name="T41" fmla="*/ 295 h 342"/>
              <a:gd name="T42" fmla="*/ 497 w 524"/>
              <a:gd name="T43" fmla="*/ 63 h 342"/>
              <a:gd name="T44" fmla="*/ 352 w 524"/>
              <a:gd name="T45" fmla="*/ 228 h 342"/>
              <a:gd name="T46" fmla="*/ 67 w 524"/>
              <a:gd name="T47" fmla="*/ 258 h 342"/>
              <a:gd name="T48" fmla="*/ 101 w 524"/>
              <a:gd name="T49" fmla="*/ 243 h 342"/>
              <a:gd name="T50" fmla="*/ 84 w 524"/>
              <a:gd name="T51" fmla="*/ 243 h 342"/>
              <a:gd name="T52" fmla="*/ 71 w 524"/>
              <a:gd name="T53" fmla="*/ 244 h 342"/>
              <a:gd name="T54" fmla="*/ 3 w 524"/>
              <a:gd name="T55" fmla="*/ 266 h 342"/>
              <a:gd name="T56" fmla="*/ 19 w 524"/>
              <a:gd name="T57" fmla="*/ 285 h 342"/>
              <a:gd name="T58" fmla="*/ 23 w 524"/>
              <a:gd name="T59" fmla="*/ 277 h 342"/>
              <a:gd name="T60" fmla="*/ 51 w 524"/>
              <a:gd name="T61" fmla="*/ 333 h 342"/>
              <a:gd name="T62" fmla="*/ 47 w 524"/>
              <a:gd name="T63" fmla="*/ 314 h 342"/>
              <a:gd name="T64" fmla="*/ 45 w 524"/>
              <a:gd name="T65" fmla="*/ 303 h 342"/>
              <a:gd name="T66" fmla="*/ 60 w 524"/>
              <a:gd name="T67" fmla="*/ 286 h 342"/>
              <a:gd name="T68" fmla="*/ 68 w 524"/>
              <a:gd name="T69" fmla="*/ 291 h 342"/>
              <a:gd name="T70" fmla="*/ 116 w 524"/>
              <a:gd name="T71" fmla="*/ 302 h 342"/>
              <a:gd name="T72" fmla="*/ 179 w 524"/>
              <a:gd name="T73" fmla="*/ 302 h 342"/>
              <a:gd name="T74" fmla="*/ 193 w 524"/>
              <a:gd name="T75" fmla="*/ 301 h 342"/>
              <a:gd name="T76" fmla="*/ 222 w 524"/>
              <a:gd name="T77" fmla="*/ 294 h 342"/>
              <a:gd name="T78" fmla="*/ 257 w 524"/>
              <a:gd name="T79" fmla="*/ 283 h 342"/>
              <a:gd name="T80" fmla="*/ 468 w 524"/>
              <a:gd name="T81" fmla="*/ 95 h 342"/>
              <a:gd name="T82" fmla="*/ 411 w 524"/>
              <a:gd name="T83" fmla="*/ 178 h 342"/>
              <a:gd name="T84" fmla="*/ 287 w 524"/>
              <a:gd name="T85" fmla="*/ 281 h 342"/>
              <a:gd name="T86" fmla="*/ 377 w 524"/>
              <a:gd name="T87" fmla="*/ 226 h 342"/>
              <a:gd name="T88" fmla="*/ 382 w 524"/>
              <a:gd name="T89" fmla="*/ 221 h 342"/>
              <a:gd name="T90" fmla="*/ 458 w 524"/>
              <a:gd name="T91" fmla="*/ 131 h 342"/>
              <a:gd name="T92" fmla="*/ 72 w 524"/>
              <a:gd name="T93" fmla="*/ 297 h 342"/>
              <a:gd name="T94" fmla="*/ 55 w 524"/>
              <a:gd name="T95" fmla="*/ 259 h 342"/>
              <a:gd name="T96" fmla="*/ 68 w 524"/>
              <a:gd name="T97" fmla="*/ 244 h 342"/>
              <a:gd name="T98" fmla="*/ 97 w 524"/>
              <a:gd name="T99" fmla="*/ 237 h 342"/>
              <a:gd name="T100" fmla="*/ 94 w 524"/>
              <a:gd name="T101" fmla="*/ 237 h 342"/>
              <a:gd name="T102" fmla="*/ 53 w 524"/>
              <a:gd name="T103" fmla="*/ 259 h 342"/>
              <a:gd name="T104" fmla="*/ 74 w 524"/>
              <a:gd name="T105" fmla="*/ 257 h 342"/>
              <a:gd name="T106" fmla="*/ 61 w 524"/>
              <a:gd name="T107" fmla="*/ 247 h 342"/>
              <a:gd name="T108" fmla="*/ 55 w 524"/>
              <a:gd name="T109" fmla="*/ 329 h 342"/>
              <a:gd name="T110" fmla="*/ 35 w 524"/>
              <a:gd name="T111" fmla="*/ 312 h 342"/>
              <a:gd name="T112" fmla="*/ 46 w 524"/>
              <a:gd name="T113" fmla="*/ 306 h 342"/>
              <a:gd name="T114" fmla="*/ 33 w 524"/>
              <a:gd name="T115" fmla="*/ 304 h 342"/>
              <a:gd name="T116" fmla="*/ 33 w 524"/>
              <a:gd name="T117" fmla="*/ 310 h 342"/>
              <a:gd name="T118" fmla="*/ 38 w 524"/>
              <a:gd name="T119" fmla="*/ 320 h 342"/>
              <a:gd name="T120" fmla="*/ 51 w 524"/>
              <a:gd name="T121" fmla="*/ 31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4" h="342">
                <a:moveTo>
                  <a:pt x="511" y="31"/>
                </a:moveTo>
                <a:cubicBezTo>
                  <a:pt x="510" y="32"/>
                  <a:pt x="510" y="33"/>
                  <a:pt x="509" y="34"/>
                </a:cubicBezTo>
                <a:cubicBezTo>
                  <a:pt x="510" y="33"/>
                  <a:pt x="511" y="32"/>
                  <a:pt x="511" y="31"/>
                </a:cubicBezTo>
                <a:close/>
                <a:moveTo>
                  <a:pt x="497" y="63"/>
                </a:moveTo>
                <a:cubicBezTo>
                  <a:pt x="497" y="63"/>
                  <a:pt x="497" y="63"/>
                  <a:pt x="497" y="63"/>
                </a:cubicBezTo>
                <a:close/>
                <a:moveTo>
                  <a:pt x="508" y="37"/>
                </a:moveTo>
                <a:cubicBezTo>
                  <a:pt x="508" y="38"/>
                  <a:pt x="508" y="39"/>
                  <a:pt x="508" y="37"/>
                </a:cubicBezTo>
                <a:close/>
                <a:moveTo>
                  <a:pt x="282" y="283"/>
                </a:moveTo>
                <a:cubicBezTo>
                  <a:pt x="281" y="283"/>
                  <a:pt x="281" y="283"/>
                  <a:pt x="280" y="284"/>
                </a:cubicBezTo>
                <a:cubicBezTo>
                  <a:pt x="281" y="284"/>
                  <a:pt x="281" y="283"/>
                  <a:pt x="282" y="283"/>
                </a:cubicBezTo>
                <a:close/>
                <a:moveTo>
                  <a:pt x="234" y="300"/>
                </a:moveTo>
                <a:cubicBezTo>
                  <a:pt x="233" y="300"/>
                  <a:pt x="232" y="300"/>
                  <a:pt x="232" y="301"/>
                </a:cubicBezTo>
                <a:cubicBezTo>
                  <a:pt x="233" y="301"/>
                  <a:pt x="233" y="301"/>
                  <a:pt x="234" y="300"/>
                </a:cubicBezTo>
                <a:close/>
                <a:moveTo>
                  <a:pt x="494" y="71"/>
                </a:moveTo>
                <a:cubicBezTo>
                  <a:pt x="493" y="72"/>
                  <a:pt x="493" y="73"/>
                  <a:pt x="493" y="74"/>
                </a:cubicBezTo>
                <a:cubicBezTo>
                  <a:pt x="494" y="73"/>
                  <a:pt x="494" y="72"/>
                  <a:pt x="494" y="71"/>
                </a:cubicBezTo>
                <a:close/>
                <a:moveTo>
                  <a:pt x="348" y="234"/>
                </a:moveTo>
                <a:cubicBezTo>
                  <a:pt x="348" y="234"/>
                  <a:pt x="347" y="234"/>
                  <a:pt x="347" y="234"/>
                </a:cubicBezTo>
                <a:cubicBezTo>
                  <a:pt x="350" y="233"/>
                  <a:pt x="352" y="232"/>
                  <a:pt x="353" y="230"/>
                </a:cubicBezTo>
                <a:cubicBezTo>
                  <a:pt x="353" y="230"/>
                  <a:pt x="353" y="230"/>
                  <a:pt x="353" y="230"/>
                </a:cubicBezTo>
                <a:cubicBezTo>
                  <a:pt x="353" y="231"/>
                  <a:pt x="350" y="233"/>
                  <a:pt x="348" y="234"/>
                </a:cubicBezTo>
                <a:close/>
                <a:moveTo>
                  <a:pt x="327" y="249"/>
                </a:moveTo>
                <a:cubicBezTo>
                  <a:pt x="328" y="248"/>
                  <a:pt x="334" y="246"/>
                  <a:pt x="334" y="245"/>
                </a:cubicBezTo>
                <a:cubicBezTo>
                  <a:pt x="333" y="244"/>
                  <a:pt x="328" y="248"/>
                  <a:pt x="327" y="249"/>
                </a:cubicBezTo>
                <a:close/>
                <a:moveTo>
                  <a:pt x="336" y="243"/>
                </a:moveTo>
                <a:cubicBezTo>
                  <a:pt x="336" y="243"/>
                  <a:pt x="340" y="240"/>
                  <a:pt x="340" y="240"/>
                </a:cubicBezTo>
                <a:cubicBezTo>
                  <a:pt x="339" y="240"/>
                  <a:pt x="336" y="242"/>
                  <a:pt x="336" y="243"/>
                </a:cubicBezTo>
                <a:close/>
                <a:moveTo>
                  <a:pt x="383" y="207"/>
                </a:moveTo>
                <a:cubicBezTo>
                  <a:pt x="384" y="206"/>
                  <a:pt x="385" y="205"/>
                  <a:pt x="386" y="204"/>
                </a:cubicBezTo>
                <a:cubicBezTo>
                  <a:pt x="386" y="204"/>
                  <a:pt x="383" y="207"/>
                  <a:pt x="383" y="207"/>
                </a:cubicBezTo>
                <a:close/>
                <a:moveTo>
                  <a:pt x="324" y="251"/>
                </a:moveTo>
                <a:cubicBezTo>
                  <a:pt x="324" y="251"/>
                  <a:pt x="325" y="251"/>
                  <a:pt x="326" y="250"/>
                </a:cubicBezTo>
                <a:cubicBezTo>
                  <a:pt x="327" y="249"/>
                  <a:pt x="324" y="251"/>
                  <a:pt x="324" y="251"/>
                </a:cubicBezTo>
                <a:close/>
                <a:moveTo>
                  <a:pt x="395" y="195"/>
                </a:moveTo>
                <a:cubicBezTo>
                  <a:pt x="395" y="195"/>
                  <a:pt x="393" y="199"/>
                  <a:pt x="395" y="195"/>
                </a:cubicBezTo>
                <a:close/>
                <a:moveTo>
                  <a:pt x="388" y="201"/>
                </a:moveTo>
                <a:cubicBezTo>
                  <a:pt x="388" y="201"/>
                  <a:pt x="391" y="198"/>
                  <a:pt x="391" y="198"/>
                </a:cubicBezTo>
                <a:cubicBezTo>
                  <a:pt x="390" y="199"/>
                  <a:pt x="389" y="200"/>
                  <a:pt x="388" y="201"/>
                </a:cubicBezTo>
                <a:close/>
                <a:moveTo>
                  <a:pt x="519" y="12"/>
                </a:moveTo>
                <a:cubicBezTo>
                  <a:pt x="519" y="13"/>
                  <a:pt x="519" y="13"/>
                  <a:pt x="519" y="13"/>
                </a:cubicBezTo>
                <a:cubicBezTo>
                  <a:pt x="519" y="13"/>
                  <a:pt x="519" y="13"/>
                  <a:pt x="519" y="12"/>
                </a:cubicBezTo>
                <a:close/>
                <a:moveTo>
                  <a:pt x="230" y="299"/>
                </a:moveTo>
                <a:cubicBezTo>
                  <a:pt x="232" y="299"/>
                  <a:pt x="233" y="299"/>
                  <a:pt x="234" y="298"/>
                </a:cubicBezTo>
                <a:cubicBezTo>
                  <a:pt x="233" y="298"/>
                  <a:pt x="231" y="298"/>
                  <a:pt x="230" y="299"/>
                </a:cubicBezTo>
                <a:close/>
                <a:moveTo>
                  <a:pt x="343" y="238"/>
                </a:moveTo>
                <a:cubicBezTo>
                  <a:pt x="343" y="238"/>
                  <a:pt x="345" y="236"/>
                  <a:pt x="347" y="234"/>
                </a:cubicBezTo>
                <a:cubicBezTo>
                  <a:pt x="345" y="236"/>
                  <a:pt x="343" y="237"/>
                  <a:pt x="343" y="238"/>
                </a:cubicBezTo>
                <a:close/>
                <a:moveTo>
                  <a:pt x="284" y="268"/>
                </a:moveTo>
                <a:cubicBezTo>
                  <a:pt x="283" y="267"/>
                  <a:pt x="282" y="268"/>
                  <a:pt x="281" y="268"/>
                </a:cubicBezTo>
                <a:cubicBezTo>
                  <a:pt x="280" y="269"/>
                  <a:pt x="279" y="269"/>
                  <a:pt x="277" y="270"/>
                </a:cubicBezTo>
                <a:cubicBezTo>
                  <a:pt x="278" y="271"/>
                  <a:pt x="284" y="269"/>
                  <a:pt x="284" y="268"/>
                </a:cubicBezTo>
                <a:close/>
                <a:moveTo>
                  <a:pt x="261" y="276"/>
                </a:moveTo>
                <a:cubicBezTo>
                  <a:pt x="262" y="276"/>
                  <a:pt x="262" y="276"/>
                  <a:pt x="263" y="276"/>
                </a:cubicBezTo>
                <a:cubicBezTo>
                  <a:pt x="262" y="276"/>
                  <a:pt x="261" y="276"/>
                  <a:pt x="261" y="276"/>
                </a:cubicBezTo>
                <a:close/>
                <a:moveTo>
                  <a:pt x="209" y="295"/>
                </a:moveTo>
                <a:cubicBezTo>
                  <a:pt x="208" y="294"/>
                  <a:pt x="208" y="295"/>
                  <a:pt x="207" y="295"/>
                </a:cubicBezTo>
                <a:cubicBezTo>
                  <a:pt x="208" y="295"/>
                  <a:pt x="209" y="295"/>
                  <a:pt x="209" y="295"/>
                </a:cubicBezTo>
                <a:close/>
                <a:moveTo>
                  <a:pt x="273" y="272"/>
                </a:moveTo>
                <a:cubicBezTo>
                  <a:pt x="273" y="272"/>
                  <a:pt x="271" y="272"/>
                  <a:pt x="273" y="272"/>
                </a:cubicBezTo>
                <a:close/>
                <a:moveTo>
                  <a:pt x="250" y="280"/>
                </a:moveTo>
                <a:cubicBezTo>
                  <a:pt x="249" y="280"/>
                  <a:pt x="249" y="280"/>
                  <a:pt x="248" y="280"/>
                </a:cubicBezTo>
                <a:cubicBezTo>
                  <a:pt x="248" y="281"/>
                  <a:pt x="250" y="280"/>
                  <a:pt x="250" y="280"/>
                </a:cubicBezTo>
                <a:close/>
                <a:moveTo>
                  <a:pt x="280" y="270"/>
                </a:moveTo>
                <a:cubicBezTo>
                  <a:pt x="278" y="270"/>
                  <a:pt x="268" y="275"/>
                  <a:pt x="268" y="275"/>
                </a:cubicBezTo>
                <a:cubicBezTo>
                  <a:pt x="269" y="276"/>
                  <a:pt x="281" y="271"/>
                  <a:pt x="280" y="270"/>
                </a:cubicBezTo>
                <a:close/>
                <a:moveTo>
                  <a:pt x="228" y="302"/>
                </a:moveTo>
                <a:cubicBezTo>
                  <a:pt x="229" y="302"/>
                  <a:pt x="232" y="301"/>
                  <a:pt x="229" y="301"/>
                </a:cubicBezTo>
                <a:cubicBezTo>
                  <a:pt x="229" y="301"/>
                  <a:pt x="226" y="302"/>
                  <a:pt x="228" y="302"/>
                </a:cubicBezTo>
                <a:close/>
                <a:moveTo>
                  <a:pt x="404" y="181"/>
                </a:moveTo>
                <a:cubicBezTo>
                  <a:pt x="403" y="181"/>
                  <a:pt x="404" y="182"/>
                  <a:pt x="404" y="181"/>
                </a:cubicBezTo>
                <a:close/>
                <a:moveTo>
                  <a:pt x="297" y="262"/>
                </a:moveTo>
                <a:cubicBezTo>
                  <a:pt x="298" y="262"/>
                  <a:pt x="298" y="262"/>
                  <a:pt x="299" y="261"/>
                </a:cubicBezTo>
                <a:cubicBezTo>
                  <a:pt x="298" y="261"/>
                  <a:pt x="297" y="262"/>
                  <a:pt x="297" y="262"/>
                </a:cubicBezTo>
                <a:close/>
                <a:moveTo>
                  <a:pt x="275" y="271"/>
                </a:moveTo>
                <a:cubicBezTo>
                  <a:pt x="272" y="272"/>
                  <a:pt x="278" y="270"/>
                  <a:pt x="275" y="271"/>
                </a:cubicBezTo>
                <a:close/>
                <a:moveTo>
                  <a:pt x="165" y="309"/>
                </a:moveTo>
                <a:cubicBezTo>
                  <a:pt x="152" y="310"/>
                  <a:pt x="139" y="309"/>
                  <a:pt x="126" y="309"/>
                </a:cubicBezTo>
                <a:cubicBezTo>
                  <a:pt x="126" y="309"/>
                  <a:pt x="127" y="310"/>
                  <a:pt x="128" y="311"/>
                </a:cubicBezTo>
                <a:cubicBezTo>
                  <a:pt x="133" y="312"/>
                  <a:pt x="139" y="311"/>
                  <a:pt x="143" y="311"/>
                </a:cubicBezTo>
                <a:cubicBezTo>
                  <a:pt x="150" y="311"/>
                  <a:pt x="161" y="313"/>
                  <a:pt x="168" y="311"/>
                </a:cubicBezTo>
                <a:cubicBezTo>
                  <a:pt x="171" y="309"/>
                  <a:pt x="182" y="308"/>
                  <a:pt x="186" y="309"/>
                </a:cubicBezTo>
                <a:cubicBezTo>
                  <a:pt x="190" y="310"/>
                  <a:pt x="197" y="305"/>
                  <a:pt x="201" y="307"/>
                </a:cubicBezTo>
                <a:cubicBezTo>
                  <a:pt x="202" y="308"/>
                  <a:pt x="210" y="305"/>
                  <a:pt x="207" y="305"/>
                </a:cubicBezTo>
                <a:cubicBezTo>
                  <a:pt x="194" y="304"/>
                  <a:pt x="179" y="309"/>
                  <a:pt x="165" y="309"/>
                </a:cubicBezTo>
                <a:close/>
                <a:moveTo>
                  <a:pt x="160" y="311"/>
                </a:moveTo>
                <a:cubicBezTo>
                  <a:pt x="160" y="310"/>
                  <a:pt x="160" y="312"/>
                  <a:pt x="160" y="311"/>
                </a:cubicBezTo>
                <a:close/>
                <a:moveTo>
                  <a:pt x="204" y="304"/>
                </a:moveTo>
                <a:cubicBezTo>
                  <a:pt x="205" y="304"/>
                  <a:pt x="206" y="304"/>
                  <a:pt x="206" y="304"/>
                </a:cubicBezTo>
                <a:cubicBezTo>
                  <a:pt x="205" y="303"/>
                  <a:pt x="205" y="304"/>
                  <a:pt x="204" y="304"/>
                </a:cubicBezTo>
                <a:close/>
                <a:moveTo>
                  <a:pt x="521" y="8"/>
                </a:moveTo>
                <a:cubicBezTo>
                  <a:pt x="520" y="9"/>
                  <a:pt x="520" y="11"/>
                  <a:pt x="519" y="12"/>
                </a:cubicBezTo>
                <a:cubicBezTo>
                  <a:pt x="520" y="11"/>
                  <a:pt x="520" y="10"/>
                  <a:pt x="521" y="10"/>
                </a:cubicBezTo>
                <a:cubicBezTo>
                  <a:pt x="520" y="11"/>
                  <a:pt x="520" y="11"/>
                  <a:pt x="520" y="12"/>
                </a:cubicBezTo>
                <a:cubicBezTo>
                  <a:pt x="520" y="12"/>
                  <a:pt x="524" y="6"/>
                  <a:pt x="521" y="8"/>
                </a:cubicBezTo>
                <a:close/>
                <a:moveTo>
                  <a:pt x="196" y="293"/>
                </a:moveTo>
                <a:cubicBezTo>
                  <a:pt x="195" y="292"/>
                  <a:pt x="196" y="294"/>
                  <a:pt x="196" y="293"/>
                </a:cubicBezTo>
                <a:close/>
                <a:moveTo>
                  <a:pt x="206" y="290"/>
                </a:moveTo>
                <a:cubicBezTo>
                  <a:pt x="206" y="290"/>
                  <a:pt x="202" y="291"/>
                  <a:pt x="201" y="291"/>
                </a:cubicBezTo>
                <a:cubicBezTo>
                  <a:pt x="202" y="291"/>
                  <a:pt x="206" y="291"/>
                  <a:pt x="206" y="290"/>
                </a:cubicBezTo>
                <a:close/>
                <a:moveTo>
                  <a:pt x="46" y="275"/>
                </a:moveTo>
                <a:cubicBezTo>
                  <a:pt x="46" y="276"/>
                  <a:pt x="49" y="278"/>
                  <a:pt x="50" y="277"/>
                </a:cubicBezTo>
                <a:cubicBezTo>
                  <a:pt x="50" y="276"/>
                  <a:pt x="46" y="275"/>
                  <a:pt x="46" y="275"/>
                </a:cubicBezTo>
                <a:close/>
                <a:moveTo>
                  <a:pt x="179" y="295"/>
                </a:moveTo>
                <a:cubicBezTo>
                  <a:pt x="180" y="295"/>
                  <a:pt x="181" y="294"/>
                  <a:pt x="182" y="294"/>
                </a:cubicBezTo>
                <a:cubicBezTo>
                  <a:pt x="182" y="293"/>
                  <a:pt x="179" y="295"/>
                  <a:pt x="179" y="295"/>
                </a:cubicBezTo>
                <a:close/>
                <a:moveTo>
                  <a:pt x="108" y="297"/>
                </a:moveTo>
                <a:cubicBezTo>
                  <a:pt x="108" y="298"/>
                  <a:pt x="108" y="296"/>
                  <a:pt x="108" y="297"/>
                </a:cubicBezTo>
                <a:close/>
                <a:moveTo>
                  <a:pt x="501" y="39"/>
                </a:moveTo>
                <a:cubicBezTo>
                  <a:pt x="499" y="45"/>
                  <a:pt x="491" y="56"/>
                  <a:pt x="490" y="63"/>
                </a:cubicBezTo>
                <a:cubicBezTo>
                  <a:pt x="491" y="56"/>
                  <a:pt x="498" y="46"/>
                  <a:pt x="500" y="40"/>
                </a:cubicBezTo>
                <a:cubicBezTo>
                  <a:pt x="502" y="34"/>
                  <a:pt x="504" y="29"/>
                  <a:pt x="507" y="24"/>
                </a:cubicBezTo>
                <a:cubicBezTo>
                  <a:pt x="509" y="20"/>
                  <a:pt x="510" y="11"/>
                  <a:pt x="511" y="10"/>
                </a:cubicBezTo>
                <a:cubicBezTo>
                  <a:pt x="516" y="1"/>
                  <a:pt x="510" y="6"/>
                  <a:pt x="509" y="3"/>
                </a:cubicBezTo>
                <a:cubicBezTo>
                  <a:pt x="509" y="2"/>
                  <a:pt x="509" y="1"/>
                  <a:pt x="509" y="0"/>
                </a:cubicBezTo>
                <a:cubicBezTo>
                  <a:pt x="506" y="3"/>
                  <a:pt x="493" y="23"/>
                  <a:pt x="494" y="27"/>
                </a:cubicBezTo>
                <a:cubicBezTo>
                  <a:pt x="492" y="22"/>
                  <a:pt x="503" y="9"/>
                  <a:pt x="505" y="5"/>
                </a:cubicBezTo>
                <a:cubicBezTo>
                  <a:pt x="504" y="4"/>
                  <a:pt x="504" y="4"/>
                  <a:pt x="503" y="5"/>
                </a:cubicBezTo>
                <a:cubicBezTo>
                  <a:pt x="498" y="11"/>
                  <a:pt x="495" y="20"/>
                  <a:pt x="492" y="27"/>
                </a:cubicBezTo>
                <a:cubicBezTo>
                  <a:pt x="489" y="33"/>
                  <a:pt x="482" y="43"/>
                  <a:pt x="482" y="51"/>
                </a:cubicBezTo>
                <a:cubicBezTo>
                  <a:pt x="483" y="50"/>
                  <a:pt x="483" y="49"/>
                  <a:pt x="484" y="49"/>
                </a:cubicBezTo>
                <a:cubicBezTo>
                  <a:pt x="486" y="48"/>
                  <a:pt x="481" y="54"/>
                  <a:pt x="482" y="54"/>
                </a:cubicBezTo>
                <a:cubicBezTo>
                  <a:pt x="482" y="53"/>
                  <a:pt x="482" y="53"/>
                  <a:pt x="482" y="52"/>
                </a:cubicBezTo>
                <a:cubicBezTo>
                  <a:pt x="478" y="53"/>
                  <a:pt x="469" y="80"/>
                  <a:pt x="467" y="86"/>
                </a:cubicBezTo>
                <a:cubicBezTo>
                  <a:pt x="464" y="95"/>
                  <a:pt x="458" y="104"/>
                  <a:pt x="453" y="114"/>
                </a:cubicBezTo>
                <a:cubicBezTo>
                  <a:pt x="454" y="113"/>
                  <a:pt x="425" y="159"/>
                  <a:pt x="424" y="159"/>
                </a:cubicBezTo>
                <a:cubicBezTo>
                  <a:pt x="424" y="158"/>
                  <a:pt x="424" y="158"/>
                  <a:pt x="424" y="157"/>
                </a:cubicBezTo>
                <a:cubicBezTo>
                  <a:pt x="420" y="159"/>
                  <a:pt x="413" y="171"/>
                  <a:pt x="410" y="175"/>
                </a:cubicBezTo>
                <a:cubicBezTo>
                  <a:pt x="407" y="180"/>
                  <a:pt x="401" y="185"/>
                  <a:pt x="398" y="188"/>
                </a:cubicBezTo>
                <a:cubicBezTo>
                  <a:pt x="396" y="191"/>
                  <a:pt x="365" y="218"/>
                  <a:pt x="365" y="218"/>
                </a:cubicBezTo>
                <a:cubicBezTo>
                  <a:pt x="365" y="218"/>
                  <a:pt x="365" y="217"/>
                  <a:pt x="366" y="217"/>
                </a:cubicBezTo>
                <a:cubicBezTo>
                  <a:pt x="364" y="217"/>
                  <a:pt x="361" y="225"/>
                  <a:pt x="359" y="224"/>
                </a:cubicBezTo>
                <a:cubicBezTo>
                  <a:pt x="359" y="223"/>
                  <a:pt x="360" y="223"/>
                  <a:pt x="360" y="222"/>
                </a:cubicBezTo>
                <a:cubicBezTo>
                  <a:pt x="359" y="221"/>
                  <a:pt x="356" y="225"/>
                  <a:pt x="354" y="227"/>
                </a:cubicBezTo>
                <a:cubicBezTo>
                  <a:pt x="349" y="229"/>
                  <a:pt x="342" y="235"/>
                  <a:pt x="339" y="237"/>
                </a:cubicBezTo>
                <a:cubicBezTo>
                  <a:pt x="334" y="241"/>
                  <a:pt x="327" y="245"/>
                  <a:pt x="321" y="248"/>
                </a:cubicBezTo>
                <a:cubicBezTo>
                  <a:pt x="319" y="250"/>
                  <a:pt x="295" y="264"/>
                  <a:pt x="295" y="263"/>
                </a:cubicBezTo>
                <a:cubicBezTo>
                  <a:pt x="294" y="263"/>
                  <a:pt x="288" y="266"/>
                  <a:pt x="285" y="268"/>
                </a:cubicBezTo>
                <a:cubicBezTo>
                  <a:pt x="289" y="265"/>
                  <a:pt x="302" y="261"/>
                  <a:pt x="305" y="260"/>
                </a:cubicBezTo>
                <a:cubicBezTo>
                  <a:pt x="313" y="256"/>
                  <a:pt x="320" y="252"/>
                  <a:pt x="327" y="247"/>
                </a:cubicBezTo>
                <a:cubicBezTo>
                  <a:pt x="331" y="244"/>
                  <a:pt x="339" y="241"/>
                  <a:pt x="342" y="237"/>
                </a:cubicBezTo>
                <a:cubicBezTo>
                  <a:pt x="343" y="237"/>
                  <a:pt x="345" y="235"/>
                  <a:pt x="348" y="234"/>
                </a:cubicBezTo>
                <a:cubicBezTo>
                  <a:pt x="350" y="233"/>
                  <a:pt x="351" y="232"/>
                  <a:pt x="353" y="230"/>
                </a:cubicBezTo>
                <a:cubicBezTo>
                  <a:pt x="354" y="230"/>
                  <a:pt x="354" y="230"/>
                  <a:pt x="354" y="230"/>
                </a:cubicBezTo>
                <a:cubicBezTo>
                  <a:pt x="354" y="230"/>
                  <a:pt x="354" y="230"/>
                  <a:pt x="353" y="230"/>
                </a:cubicBezTo>
                <a:cubicBezTo>
                  <a:pt x="361" y="225"/>
                  <a:pt x="370" y="219"/>
                  <a:pt x="370" y="218"/>
                </a:cubicBezTo>
                <a:cubicBezTo>
                  <a:pt x="369" y="218"/>
                  <a:pt x="368" y="219"/>
                  <a:pt x="367" y="219"/>
                </a:cubicBezTo>
                <a:cubicBezTo>
                  <a:pt x="370" y="217"/>
                  <a:pt x="378" y="208"/>
                  <a:pt x="379" y="209"/>
                </a:cubicBezTo>
                <a:cubicBezTo>
                  <a:pt x="379" y="210"/>
                  <a:pt x="372" y="215"/>
                  <a:pt x="372" y="216"/>
                </a:cubicBezTo>
                <a:cubicBezTo>
                  <a:pt x="373" y="216"/>
                  <a:pt x="381" y="209"/>
                  <a:pt x="381" y="208"/>
                </a:cubicBezTo>
                <a:cubicBezTo>
                  <a:pt x="381" y="208"/>
                  <a:pt x="380" y="208"/>
                  <a:pt x="380" y="208"/>
                </a:cubicBezTo>
                <a:cubicBezTo>
                  <a:pt x="381" y="206"/>
                  <a:pt x="398" y="191"/>
                  <a:pt x="398" y="191"/>
                </a:cubicBezTo>
                <a:cubicBezTo>
                  <a:pt x="398" y="191"/>
                  <a:pt x="396" y="194"/>
                  <a:pt x="396" y="194"/>
                </a:cubicBezTo>
                <a:cubicBezTo>
                  <a:pt x="398" y="193"/>
                  <a:pt x="400" y="191"/>
                  <a:pt x="402" y="189"/>
                </a:cubicBezTo>
                <a:cubicBezTo>
                  <a:pt x="386" y="206"/>
                  <a:pt x="368" y="222"/>
                  <a:pt x="348" y="236"/>
                </a:cubicBezTo>
                <a:cubicBezTo>
                  <a:pt x="321" y="256"/>
                  <a:pt x="293" y="269"/>
                  <a:pt x="262" y="281"/>
                </a:cubicBezTo>
                <a:cubicBezTo>
                  <a:pt x="250" y="286"/>
                  <a:pt x="236" y="288"/>
                  <a:pt x="224" y="292"/>
                </a:cubicBezTo>
                <a:cubicBezTo>
                  <a:pt x="218" y="294"/>
                  <a:pt x="203" y="298"/>
                  <a:pt x="201" y="296"/>
                </a:cubicBezTo>
                <a:cubicBezTo>
                  <a:pt x="200" y="295"/>
                  <a:pt x="194" y="298"/>
                  <a:pt x="192" y="297"/>
                </a:cubicBezTo>
                <a:cubicBezTo>
                  <a:pt x="187" y="294"/>
                  <a:pt x="167" y="299"/>
                  <a:pt x="161" y="299"/>
                </a:cubicBezTo>
                <a:cubicBezTo>
                  <a:pt x="159" y="299"/>
                  <a:pt x="156" y="300"/>
                  <a:pt x="153" y="300"/>
                </a:cubicBezTo>
                <a:cubicBezTo>
                  <a:pt x="153" y="300"/>
                  <a:pt x="153" y="301"/>
                  <a:pt x="153" y="300"/>
                </a:cubicBezTo>
                <a:cubicBezTo>
                  <a:pt x="153" y="300"/>
                  <a:pt x="153" y="300"/>
                  <a:pt x="153" y="300"/>
                </a:cubicBezTo>
                <a:cubicBezTo>
                  <a:pt x="146" y="301"/>
                  <a:pt x="138" y="301"/>
                  <a:pt x="136" y="299"/>
                </a:cubicBezTo>
                <a:cubicBezTo>
                  <a:pt x="137" y="299"/>
                  <a:pt x="139" y="300"/>
                  <a:pt x="141" y="300"/>
                </a:cubicBezTo>
                <a:cubicBezTo>
                  <a:pt x="139" y="299"/>
                  <a:pt x="125" y="298"/>
                  <a:pt x="121" y="298"/>
                </a:cubicBezTo>
                <a:cubicBezTo>
                  <a:pt x="116" y="298"/>
                  <a:pt x="98" y="298"/>
                  <a:pt x="93" y="295"/>
                </a:cubicBezTo>
                <a:cubicBezTo>
                  <a:pt x="94" y="294"/>
                  <a:pt x="95" y="294"/>
                  <a:pt x="96" y="294"/>
                </a:cubicBezTo>
                <a:cubicBezTo>
                  <a:pt x="84" y="295"/>
                  <a:pt x="69" y="288"/>
                  <a:pt x="59" y="284"/>
                </a:cubicBezTo>
                <a:cubicBezTo>
                  <a:pt x="47" y="280"/>
                  <a:pt x="35" y="274"/>
                  <a:pt x="25" y="268"/>
                </a:cubicBezTo>
                <a:cubicBezTo>
                  <a:pt x="25" y="268"/>
                  <a:pt x="26" y="267"/>
                  <a:pt x="26" y="267"/>
                </a:cubicBezTo>
                <a:cubicBezTo>
                  <a:pt x="25" y="267"/>
                  <a:pt x="26" y="267"/>
                  <a:pt x="27" y="267"/>
                </a:cubicBezTo>
                <a:cubicBezTo>
                  <a:pt x="33" y="270"/>
                  <a:pt x="39" y="273"/>
                  <a:pt x="41" y="274"/>
                </a:cubicBezTo>
                <a:cubicBezTo>
                  <a:pt x="41" y="274"/>
                  <a:pt x="41" y="274"/>
                  <a:pt x="41" y="274"/>
                </a:cubicBezTo>
                <a:cubicBezTo>
                  <a:pt x="42" y="274"/>
                  <a:pt x="43" y="274"/>
                  <a:pt x="43" y="274"/>
                </a:cubicBezTo>
                <a:cubicBezTo>
                  <a:pt x="43" y="274"/>
                  <a:pt x="35" y="270"/>
                  <a:pt x="29" y="267"/>
                </a:cubicBezTo>
                <a:cubicBezTo>
                  <a:pt x="37" y="265"/>
                  <a:pt x="56" y="260"/>
                  <a:pt x="57" y="262"/>
                </a:cubicBezTo>
                <a:cubicBezTo>
                  <a:pt x="57" y="262"/>
                  <a:pt x="57" y="261"/>
                  <a:pt x="57" y="260"/>
                </a:cubicBezTo>
                <a:cubicBezTo>
                  <a:pt x="58" y="261"/>
                  <a:pt x="59" y="262"/>
                  <a:pt x="59" y="261"/>
                </a:cubicBezTo>
                <a:cubicBezTo>
                  <a:pt x="59" y="261"/>
                  <a:pt x="59" y="260"/>
                  <a:pt x="59" y="260"/>
                </a:cubicBezTo>
                <a:cubicBezTo>
                  <a:pt x="61" y="261"/>
                  <a:pt x="66" y="259"/>
                  <a:pt x="68" y="258"/>
                </a:cubicBezTo>
                <a:cubicBezTo>
                  <a:pt x="68" y="258"/>
                  <a:pt x="68" y="258"/>
                  <a:pt x="68" y="258"/>
                </a:cubicBezTo>
                <a:cubicBezTo>
                  <a:pt x="68" y="259"/>
                  <a:pt x="68" y="258"/>
                  <a:pt x="68" y="258"/>
                </a:cubicBezTo>
                <a:cubicBezTo>
                  <a:pt x="69" y="258"/>
                  <a:pt x="69" y="258"/>
                  <a:pt x="68" y="257"/>
                </a:cubicBezTo>
                <a:cubicBezTo>
                  <a:pt x="69" y="258"/>
                  <a:pt x="70" y="259"/>
                  <a:pt x="70" y="259"/>
                </a:cubicBezTo>
                <a:cubicBezTo>
                  <a:pt x="70" y="258"/>
                  <a:pt x="70" y="256"/>
                  <a:pt x="70" y="256"/>
                </a:cubicBezTo>
                <a:cubicBezTo>
                  <a:pt x="68" y="257"/>
                  <a:pt x="60" y="260"/>
                  <a:pt x="59" y="259"/>
                </a:cubicBezTo>
                <a:cubicBezTo>
                  <a:pt x="58" y="258"/>
                  <a:pt x="61" y="258"/>
                  <a:pt x="61" y="258"/>
                </a:cubicBezTo>
                <a:cubicBezTo>
                  <a:pt x="61" y="257"/>
                  <a:pt x="56" y="258"/>
                  <a:pt x="56" y="258"/>
                </a:cubicBezTo>
                <a:cubicBezTo>
                  <a:pt x="56" y="259"/>
                  <a:pt x="56" y="259"/>
                  <a:pt x="56" y="259"/>
                </a:cubicBezTo>
                <a:cubicBezTo>
                  <a:pt x="57" y="259"/>
                  <a:pt x="54" y="260"/>
                  <a:pt x="54" y="260"/>
                </a:cubicBezTo>
                <a:cubicBezTo>
                  <a:pt x="54" y="260"/>
                  <a:pt x="54" y="260"/>
                  <a:pt x="54" y="260"/>
                </a:cubicBezTo>
                <a:cubicBezTo>
                  <a:pt x="54" y="260"/>
                  <a:pt x="49" y="261"/>
                  <a:pt x="48" y="261"/>
                </a:cubicBezTo>
                <a:cubicBezTo>
                  <a:pt x="48" y="261"/>
                  <a:pt x="47" y="261"/>
                  <a:pt x="47" y="261"/>
                </a:cubicBezTo>
                <a:cubicBezTo>
                  <a:pt x="47" y="261"/>
                  <a:pt x="47" y="260"/>
                  <a:pt x="47" y="261"/>
                </a:cubicBezTo>
                <a:cubicBezTo>
                  <a:pt x="45" y="260"/>
                  <a:pt x="42" y="260"/>
                  <a:pt x="42" y="261"/>
                </a:cubicBezTo>
                <a:cubicBezTo>
                  <a:pt x="43" y="261"/>
                  <a:pt x="43" y="261"/>
                  <a:pt x="44" y="261"/>
                </a:cubicBezTo>
                <a:cubicBezTo>
                  <a:pt x="44" y="261"/>
                  <a:pt x="43" y="263"/>
                  <a:pt x="43" y="263"/>
                </a:cubicBezTo>
                <a:cubicBezTo>
                  <a:pt x="42" y="263"/>
                  <a:pt x="40" y="261"/>
                  <a:pt x="40" y="261"/>
                </a:cubicBezTo>
                <a:cubicBezTo>
                  <a:pt x="40" y="261"/>
                  <a:pt x="40" y="263"/>
                  <a:pt x="40" y="263"/>
                </a:cubicBezTo>
                <a:cubicBezTo>
                  <a:pt x="39" y="262"/>
                  <a:pt x="35" y="261"/>
                  <a:pt x="35" y="262"/>
                </a:cubicBezTo>
                <a:cubicBezTo>
                  <a:pt x="36" y="258"/>
                  <a:pt x="65" y="255"/>
                  <a:pt x="69" y="254"/>
                </a:cubicBezTo>
                <a:cubicBezTo>
                  <a:pt x="73" y="252"/>
                  <a:pt x="80" y="250"/>
                  <a:pt x="82" y="249"/>
                </a:cubicBezTo>
                <a:cubicBezTo>
                  <a:pt x="84" y="249"/>
                  <a:pt x="88" y="248"/>
                  <a:pt x="89" y="248"/>
                </a:cubicBezTo>
                <a:cubicBezTo>
                  <a:pt x="88" y="248"/>
                  <a:pt x="92" y="246"/>
                  <a:pt x="91" y="247"/>
                </a:cubicBezTo>
                <a:cubicBezTo>
                  <a:pt x="90" y="248"/>
                  <a:pt x="96" y="243"/>
                  <a:pt x="97" y="245"/>
                </a:cubicBezTo>
                <a:cubicBezTo>
                  <a:pt x="97" y="246"/>
                  <a:pt x="109" y="244"/>
                  <a:pt x="110" y="241"/>
                </a:cubicBezTo>
                <a:cubicBezTo>
                  <a:pt x="111" y="238"/>
                  <a:pt x="107" y="237"/>
                  <a:pt x="106" y="235"/>
                </a:cubicBezTo>
                <a:cubicBezTo>
                  <a:pt x="106" y="234"/>
                  <a:pt x="106" y="234"/>
                  <a:pt x="106" y="233"/>
                </a:cubicBezTo>
                <a:cubicBezTo>
                  <a:pt x="104" y="235"/>
                  <a:pt x="98" y="235"/>
                  <a:pt x="99" y="237"/>
                </a:cubicBezTo>
                <a:cubicBezTo>
                  <a:pt x="99" y="237"/>
                  <a:pt x="105" y="235"/>
                  <a:pt x="105" y="235"/>
                </a:cubicBezTo>
                <a:cubicBezTo>
                  <a:pt x="106" y="235"/>
                  <a:pt x="104" y="237"/>
                  <a:pt x="105" y="237"/>
                </a:cubicBezTo>
                <a:cubicBezTo>
                  <a:pt x="104" y="237"/>
                  <a:pt x="104" y="237"/>
                  <a:pt x="103" y="237"/>
                </a:cubicBezTo>
                <a:cubicBezTo>
                  <a:pt x="103" y="237"/>
                  <a:pt x="103" y="237"/>
                  <a:pt x="103" y="237"/>
                </a:cubicBezTo>
                <a:cubicBezTo>
                  <a:pt x="94" y="238"/>
                  <a:pt x="83" y="242"/>
                  <a:pt x="74" y="245"/>
                </a:cubicBezTo>
                <a:cubicBezTo>
                  <a:pt x="65" y="248"/>
                  <a:pt x="56" y="250"/>
                  <a:pt x="47" y="251"/>
                </a:cubicBezTo>
                <a:cubicBezTo>
                  <a:pt x="45" y="252"/>
                  <a:pt x="31" y="253"/>
                  <a:pt x="28" y="255"/>
                </a:cubicBezTo>
                <a:cubicBezTo>
                  <a:pt x="33" y="251"/>
                  <a:pt x="61" y="248"/>
                  <a:pt x="60" y="246"/>
                </a:cubicBezTo>
                <a:cubicBezTo>
                  <a:pt x="60" y="246"/>
                  <a:pt x="58" y="246"/>
                  <a:pt x="58" y="246"/>
                </a:cubicBezTo>
                <a:cubicBezTo>
                  <a:pt x="58" y="246"/>
                  <a:pt x="61" y="245"/>
                  <a:pt x="61" y="245"/>
                </a:cubicBezTo>
                <a:cubicBezTo>
                  <a:pt x="61" y="246"/>
                  <a:pt x="61" y="246"/>
                  <a:pt x="62" y="247"/>
                </a:cubicBezTo>
                <a:cubicBezTo>
                  <a:pt x="62" y="247"/>
                  <a:pt x="63" y="244"/>
                  <a:pt x="63" y="244"/>
                </a:cubicBezTo>
                <a:cubicBezTo>
                  <a:pt x="63" y="245"/>
                  <a:pt x="65" y="247"/>
                  <a:pt x="65" y="246"/>
                </a:cubicBezTo>
                <a:cubicBezTo>
                  <a:pt x="65" y="246"/>
                  <a:pt x="64" y="244"/>
                  <a:pt x="64" y="244"/>
                </a:cubicBezTo>
                <a:cubicBezTo>
                  <a:pt x="65" y="244"/>
                  <a:pt x="65" y="246"/>
                  <a:pt x="65" y="246"/>
                </a:cubicBezTo>
                <a:cubicBezTo>
                  <a:pt x="65" y="245"/>
                  <a:pt x="65" y="245"/>
                  <a:pt x="65" y="244"/>
                </a:cubicBezTo>
                <a:cubicBezTo>
                  <a:pt x="66" y="244"/>
                  <a:pt x="66" y="244"/>
                  <a:pt x="67" y="244"/>
                </a:cubicBezTo>
                <a:cubicBezTo>
                  <a:pt x="67" y="244"/>
                  <a:pt x="67" y="245"/>
                  <a:pt x="67" y="245"/>
                </a:cubicBezTo>
                <a:cubicBezTo>
                  <a:pt x="67" y="244"/>
                  <a:pt x="67" y="244"/>
                  <a:pt x="67" y="245"/>
                </a:cubicBezTo>
                <a:cubicBezTo>
                  <a:pt x="67" y="245"/>
                  <a:pt x="68" y="245"/>
                  <a:pt x="68" y="244"/>
                </a:cubicBezTo>
                <a:cubicBezTo>
                  <a:pt x="68" y="244"/>
                  <a:pt x="69" y="244"/>
                  <a:pt x="69" y="243"/>
                </a:cubicBezTo>
                <a:cubicBezTo>
                  <a:pt x="68" y="246"/>
                  <a:pt x="73" y="243"/>
                  <a:pt x="73" y="243"/>
                </a:cubicBezTo>
                <a:cubicBezTo>
                  <a:pt x="73" y="243"/>
                  <a:pt x="72" y="243"/>
                  <a:pt x="72" y="243"/>
                </a:cubicBezTo>
                <a:cubicBezTo>
                  <a:pt x="71" y="243"/>
                  <a:pt x="75" y="240"/>
                  <a:pt x="74" y="240"/>
                </a:cubicBezTo>
                <a:cubicBezTo>
                  <a:pt x="73" y="239"/>
                  <a:pt x="55" y="243"/>
                  <a:pt x="53" y="245"/>
                </a:cubicBezTo>
                <a:cubicBezTo>
                  <a:pt x="48" y="247"/>
                  <a:pt x="40" y="247"/>
                  <a:pt x="34" y="248"/>
                </a:cubicBezTo>
                <a:cubicBezTo>
                  <a:pt x="33" y="248"/>
                  <a:pt x="30" y="249"/>
                  <a:pt x="27" y="249"/>
                </a:cubicBezTo>
                <a:cubicBezTo>
                  <a:pt x="27" y="249"/>
                  <a:pt x="27" y="249"/>
                  <a:pt x="27" y="249"/>
                </a:cubicBezTo>
                <a:cubicBezTo>
                  <a:pt x="25" y="250"/>
                  <a:pt x="23" y="250"/>
                  <a:pt x="21" y="251"/>
                </a:cubicBezTo>
                <a:cubicBezTo>
                  <a:pt x="21" y="251"/>
                  <a:pt x="21" y="250"/>
                  <a:pt x="21" y="251"/>
                </a:cubicBezTo>
                <a:cubicBezTo>
                  <a:pt x="20" y="251"/>
                  <a:pt x="20" y="252"/>
                  <a:pt x="20" y="252"/>
                </a:cubicBezTo>
                <a:cubicBezTo>
                  <a:pt x="17" y="258"/>
                  <a:pt x="27" y="256"/>
                  <a:pt x="27" y="256"/>
                </a:cubicBezTo>
                <a:cubicBezTo>
                  <a:pt x="26" y="257"/>
                  <a:pt x="23" y="258"/>
                  <a:pt x="21" y="259"/>
                </a:cubicBezTo>
                <a:cubicBezTo>
                  <a:pt x="18" y="258"/>
                  <a:pt x="11" y="257"/>
                  <a:pt x="12" y="258"/>
                </a:cubicBezTo>
                <a:cubicBezTo>
                  <a:pt x="12" y="258"/>
                  <a:pt x="14" y="260"/>
                  <a:pt x="18" y="262"/>
                </a:cubicBezTo>
                <a:cubicBezTo>
                  <a:pt x="17" y="262"/>
                  <a:pt x="17" y="263"/>
                  <a:pt x="17" y="263"/>
                </a:cubicBezTo>
                <a:cubicBezTo>
                  <a:pt x="13" y="260"/>
                  <a:pt x="5" y="254"/>
                  <a:pt x="3" y="259"/>
                </a:cubicBezTo>
                <a:cubicBezTo>
                  <a:pt x="4" y="259"/>
                  <a:pt x="4" y="260"/>
                  <a:pt x="5" y="261"/>
                </a:cubicBezTo>
                <a:cubicBezTo>
                  <a:pt x="4" y="261"/>
                  <a:pt x="3" y="261"/>
                  <a:pt x="2" y="261"/>
                </a:cubicBezTo>
                <a:cubicBezTo>
                  <a:pt x="3" y="262"/>
                  <a:pt x="11" y="267"/>
                  <a:pt x="10" y="268"/>
                </a:cubicBezTo>
                <a:cubicBezTo>
                  <a:pt x="10" y="268"/>
                  <a:pt x="0" y="263"/>
                  <a:pt x="1" y="263"/>
                </a:cubicBezTo>
                <a:cubicBezTo>
                  <a:pt x="3" y="268"/>
                  <a:pt x="4" y="271"/>
                  <a:pt x="9" y="274"/>
                </a:cubicBezTo>
                <a:cubicBezTo>
                  <a:pt x="9" y="278"/>
                  <a:pt x="10" y="282"/>
                  <a:pt x="13" y="282"/>
                </a:cubicBezTo>
                <a:cubicBezTo>
                  <a:pt x="12" y="282"/>
                  <a:pt x="29" y="301"/>
                  <a:pt x="28" y="303"/>
                </a:cubicBezTo>
                <a:cubicBezTo>
                  <a:pt x="28" y="303"/>
                  <a:pt x="30" y="303"/>
                  <a:pt x="30" y="303"/>
                </a:cubicBezTo>
                <a:cubicBezTo>
                  <a:pt x="29" y="303"/>
                  <a:pt x="29" y="303"/>
                  <a:pt x="29" y="304"/>
                </a:cubicBezTo>
                <a:cubicBezTo>
                  <a:pt x="29" y="304"/>
                  <a:pt x="29" y="303"/>
                  <a:pt x="30" y="303"/>
                </a:cubicBezTo>
                <a:cubicBezTo>
                  <a:pt x="29" y="305"/>
                  <a:pt x="31" y="309"/>
                  <a:pt x="33" y="310"/>
                </a:cubicBezTo>
                <a:cubicBezTo>
                  <a:pt x="33" y="310"/>
                  <a:pt x="33" y="310"/>
                  <a:pt x="33" y="310"/>
                </a:cubicBezTo>
                <a:cubicBezTo>
                  <a:pt x="33" y="310"/>
                  <a:pt x="33" y="310"/>
                  <a:pt x="34" y="310"/>
                </a:cubicBezTo>
                <a:cubicBezTo>
                  <a:pt x="34" y="310"/>
                  <a:pt x="33" y="311"/>
                  <a:pt x="33" y="311"/>
                </a:cubicBezTo>
                <a:cubicBezTo>
                  <a:pt x="33" y="311"/>
                  <a:pt x="34" y="311"/>
                  <a:pt x="35" y="311"/>
                </a:cubicBezTo>
                <a:cubicBezTo>
                  <a:pt x="35" y="311"/>
                  <a:pt x="31" y="304"/>
                  <a:pt x="31" y="304"/>
                </a:cubicBezTo>
                <a:cubicBezTo>
                  <a:pt x="31" y="304"/>
                  <a:pt x="31" y="303"/>
                  <a:pt x="31" y="303"/>
                </a:cubicBezTo>
                <a:cubicBezTo>
                  <a:pt x="32" y="302"/>
                  <a:pt x="32" y="304"/>
                  <a:pt x="32" y="304"/>
                </a:cubicBezTo>
                <a:cubicBezTo>
                  <a:pt x="33" y="304"/>
                  <a:pt x="31" y="301"/>
                  <a:pt x="31" y="301"/>
                </a:cubicBezTo>
                <a:cubicBezTo>
                  <a:pt x="30" y="301"/>
                  <a:pt x="29" y="300"/>
                  <a:pt x="29" y="300"/>
                </a:cubicBezTo>
                <a:cubicBezTo>
                  <a:pt x="29" y="300"/>
                  <a:pt x="29" y="300"/>
                  <a:pt x="29" y="300"/>
                </a:cubicBezTo>
                <a:cubicBezTo>
                  <a:pt x="28" y="300"/>
                  <a:pt x="28" y="298"/>
                  <a:pt x="29" y="298"/>
                </a:cubicBezTo>
                <a:cubicBezTo>
                  <a:pt x="30" y="296"/>
                  <a:pt x="26" y="296"/>
                  <a:pt x="26" y="296"/>
                </a:cubicBezTo>
                <a:cubicBezTo>
                  <a:pt x="26" y="296"/>
                  <a:pt x="27" y="294"/>
                  <a:pt x="25" y="292"/>
                </a:cubicBezTo>
                <a:cubicBezTo>
                  <a:pt x="25" y="293"/>
                  <a:pt x="24" y="295"/>
                  <a:pt x="23" y="294"/>
                </a:cubicBezTo>
                <a:cubicBezTo>
                  <a:pt x="23" y="294"/>
                  <a:pt x="24" y="291"/>
                  <a:pt x="24" y="291"/>
                </a:cubicBezTo>
                <a:cubicBezTo>
                  <a:pt x="24" y="291"/>
                  <a:pt x="22" y="292"/>
                  <a:pt x="22" y="292"/>
                </a:cubicBezTo>
                <a:cubicBezTo>
                  <a:pt x="22" y="291"/>
                  <a:pt x="23" y="289"/>
                  <a:pt x="22" y="288"/>
                </a:cubicBezTo>
                <a:cubicBezTo>
                  <a:pt x="28" y="291"/>
                  <a:pt x="39" y="313"/>
                  <a:pt x="43" y="317"/>
                </a:cubicBezTo>
                <a:cubicBezTo>
                  <a:pt x="43" y="318"/>
                  <a:pt x="43" y="318"/>
                  <a:pt x="43" y="318"/>
                </a:cubicBezTo>
                <a:cubicBezTo>
                  <a:pt x="42" y="318"/>
                  <a:pt x="42" y="318"/>
                  <a:pt x="43" y="318"/>
                </a:cubicBezTo>
                <a:cubicBezTo>
                  <a:pt x="43" y="318"/>
                  <a:pt x="44" y="318"/>
                  <a:pt x="44" y="318"/>
                </a:cubicBezTo>
                <a:cubicBezTo>
                  <a:pt x="43" y="318"/>
                  <a:pt x="43" y="318"/>
                  <a:pt x="43" y="319"/>
                </a:cubicBezTo>
                <a:cubicBezTo>
                  <a:pt x="43" y="320"/>
                  <a:pt x="44" y="324"/>
                  <a:pt x="45" y="324"/>
                </a:cubicBezTo>
                <a:cubicBezTo>
                  <a:pt x="44" y="323"/>
                  <a:pt x="46" y="326"/>
                  <a:pt x="45" y="325"/>
                </a:cubicBezTo>
                <a:cubicBezTo>
                  <a:pt x="45" y="325"/>
                  <a:pt x="49" y="329"/>
                  <a:pt x="48" y="330"/>
                </a:cubicBezTo>
                <a:cubicBezTo>
                  <a:pt x="47" y="330"/>
                  <a:pt x="49" y="335"/>
                  <a:pt x="49" y="336"/>
                </a:cubicBezTo>
                <a:cubicBezTo>
                  <a:pt x="52" y="342"/>
                  <a:pt x="52" y="338"/>
                  <a:pt x="56" y="338"/>
                </a:cubicBezTo>
                <a:cubicBezTo>
                  <a:pt x="56" y="338"/>
                  <a:pt x="63" y="334"/>
                  <a:pt x="62" y="334"/>
                </a:cubicBezTo>
                <a:cubicBezTo>
                  <a:pt x="62" y="334"/>
                  <a:pt x="58" y="336"/>
                  <a:pt x="59" y="335"/>
                </a:cubicBezTo>
                <a:cubicBezTo>
                  <a:pt x="59" y="335"/>
                  <a:pt x="56" y="330"/>
                  <a:pt x="56" y="330"/>
                </a:cubicBezTo>
                <a:cubicBezTo>
                  <a:pt x="55" y="331"/>
                  <a:pt x="58" y="334"/>
                  <a:pt x="58" y="335"/>
                </a:cubicBezTo>
                <a:cubicBezTo>
                  <a:pt x="57" y="336"/>
                  <a:pt x="55" y="335"/>
                  <a:pt x="55" y="335"/>
                </a:cubicBezTo>
                <a:cubicBezTo>
                  <a:pt x="55" y="335"/>
                  <a:pt x="55" y="334"/>
                  <a:pt x="55" y="334"/>
                </a:cubicBezTo>
                <a:cubicBezTo>
                  <a:pt x="55" y="334"/>
                  <a:pt x="55" y="334"/>
                  <a:pt x="55" y="334"/>
                </a:cubicBezTo>
                <a:cubicBezTo>
                  <a:pt x="55" y="334"/>
                  <a:pt x="55" y="334"/>
                  <a:pt x="55" y="334"/>
                </a:cubicBezTo>
                <a:cubicBezTo>
                  <a:pt x="54" y="328"/>
                  <a:pt x="50" y="320"/>
                  <a:pt x="48" y="314"/>
                </a:cubicBezTo>
                <a:cubicBezTo>
                  <a:pt x="45" y="308"/>
                  <a:pt x="41" y="301"/>
                  <a:pt x="38" y="296"/>
                </a:cubicBezTo>
                <a:cubicBezTo>
                  <a:pt x="37" y="295"/>
                  <a:pt x="34" y="289"/>
                  <a:pt x="30" y="284"/>
                </a:cubicBezTo>
                <a:cubicBezTo>
                  <a:pt x="30" y="284"/>
                  <a:pt x="31" y="284"/>
                  <a:pt x="31" y="285"/>
                </a:cubicBezTo>
                <a:cubicBezTo>
                  <a:pt x="36" y="291"/>
                  <a:pt x="43" y="301"/>
                  <a:pt x="43" y="301"/>
                </a:cubicBezTo>
                <a:cubicBezTo>
                  <a:pt x="43" y="300"/>
                  <a:pt x="43" y="299"/>
                  <a:pt x="43" y="299"/>
                </a:cubicBezTo>
                <a:cubicBezTo>
                  <a:pt x="44" y="299"/>
                  <a:pt x="45" y="301"/>
                  <a:pt x="45" y="301"/>
                </a:cubicBezTo>
                <a:cubicBezTo>
                  <a:pt x="44" y="301"/>
                  <a:pt x="44" y="301"/>
                  <a:pt x="43" y="302"/>
                </a:cubicBezTo>
                <a:cubicBezTo>
                  <a:pt x="43" y="302"/>
                  <a:pt x="46" y="302"/>
                  <a:pt x="46" y="302"/>
                </a:cubicBezTo>
                <a:cubicBezTo>
                  <a:pt x="46" y="302"/>
                  <a:pt x="42" y="302"/>
                  <a:pt x="44" y="304"/>
                </a:cubicBezTo>
                <a:cubicBezTo>
                  <a:pt x="44" y="304"/>
                  <a:pt x="46" y="303"/>
                  <a:pt x="46" y="303"/>
                </a:cubicBezTo>
                <a:cubicBezTo>
                  <a:pt x="46" y="304"/>
                  <a:pt x="44" y="304"/>
                  <a:pt x="44" y="305"/>
                </a:cubicBezTo>
                <a:cubicBezTo>
                  <a:pt x="45" y="304"/>
                  <a:pt x="46" y="304"/>
                  <a:pt x="46" y="304"/>
                </a:cubicBezTo>
                <a:cubicBezTo>
                  <a:pt x="46" y="304"/>
                  <a:pt x="46" y="305"/>
                  <a:pt x="46" y="305"/>
                </a:cubicBezTo>
                <a:cubicBezTo>
                  <a:pt x="46" y="305"/>
                  <a:pt x="47" y="305"/>
                  <a:pt x="46" y="305"/>
                </a:cubicBezTo>
                <a:cubicBezTo>
                  <a:pt x="46" y="305"/>
                  <a:pt x="46" y="306"/>
                  <a:pt x="46" y="306"/>
                </a:cubicBezTo>
                <a:cubicBezTo>
                  <a:pt x="46" y="306"/>
                  <a:pt x="47" y="305"/>
                  <a:pt x="46" y="306"/>
                </a:cubicBezTo>
                <a:cubicBezTo>
                  <a:pt x="45" y="306"/>
                  <a:pt x="45" y="306"/>
                  <a:pt x="46" y="307"/>
                </a:cubicBezTo>
                <a:cubicBezTo>
                  <a:pt x="46" y="307"/>
                  <a:pt x="46" y="307"/>
                  <a:pt x="46" y="307"/>
                </a:cubicBezTo>
                <a:cubicBezTo>
                  <a:pt x="46" y="307"/>
                  <a:pt x="46" y="307"/>
                  <a:pt x="46" y="307"/>
                </a:cubicBezTo>
                <a:cubicBezTo>
                  <a:pt x="46" y="307"/>
                  <a:pt x="47" y="307"/>
                  <a:pt x="47" y="307"/>
                </a:cubicBezTo>
                <a:cubicBezTo>
                  <a:pt x="45" y="306"/>
                  <a:pt x="47" y="311"/>
                  <a:pt x="48" y="310"/>
                </a:cubicBezTo>
                <a:cubicBezTo>
                  <a:pt x="48" y="310"/>
                  <a:pt x="48" y="310"/>
                  <a:pt x="48" y="309"/>
                </a:cubicBezTo>
                <a:cubicBezTo>
                  <a:pt x="48" y="308"/>
                  <a:pt x="51" y="312"/>
                  <a:pt x="52" y="311"/>
                </a:cubicBezTo>
                <a:cubicBezTo>
                  <a:pt x="53" y="308"/>
                  <a:pt x="41" y="296"/>
                  <a:pt x="42" y="293"/>
                </a:cubicBezTo>
                <a:cubicBezTo>
                  <a:pt x="43" y="292"/>
                  <a:pt x="42" y="291"/>
                  <a:pt x="40" y="289"/>
                </a:cubicBezTo>
                <a:cubicBezTo>
                  <a:pt x="53" y="294"/>
                  <a:pt x="68" y="300"/>
                  <a:pt x="70" y="301"/>
                </a:cubicBezTo>
                <a:cubicBezTo>
                  <a:pt x="70" y="300"/>
                  <a:pt x="70" y="300"/>
                  <a:pt x="70" y="300"/>
                </a:cubicBezTo>
                <a:cubicBezTo>
                  <a:pt x="75" y="301"/>
                  <a:pt x="113" y="311"/>
                  <a:pt x="113" y="309"/>
                </a:cubicBezTo>
                <a:cubicBezTo>
                  <a:pt x="113" y="310"/>
                  <a:pt x="119" y="310"/>
                  <a:pt x="118" y="310"/>
                </a:cubicBezTo>
                <a:cubicBezTo>
                  <a:pt x="118" y="310"/>
                  <a:pt x="118" y="309"/>
                  <a:pt x="118" y="309"/>
                </a:cubicBezTo>
                <a:cubicBezTo>
                  <a:pt x="118" y="309"/>
                  <a:pt x="122" y="309"/>
                  <a:pt x="122" y="309"/>
                </a:cubicBezTo>
                <a:cubicBezTo>
                  <a:pt x="110" y="304"/>
                  <a:pt x="93" y="305"/>
                  <a:pt x="80" y="301"/>
                </a:cubicBezTo>
                <a:cubicBezTo>
                  <a:pt x="70" y="299"/>
                  <a:pt x="60" y="296"/>
                  <a:pt x="50" y="292"/>
                </a:cubicBezTo>
                <a:cubicBezTo>
                  <a:pt x="50" y="292"/>
                  <a:pt x="50" y="292"/>
                  <a:pt x="50" y="292"/>
                </a:cubicBezTo>
                <a:cubicBezTo>
                  <a:pt x="50" y="292"/>
                  <a:pt x="49" y="292"/>
                  <a:pt x="49" y="292"/>
                </a:cubicBezTo>
                <a:cubicBezTo>
                  <a:pt x="49" y="292"/>
                  <a:pt x="49" y="292"/>
                  <a:pt x="49" y="292"/>
                </a:cubicBezTo>
                <a:cubicBezTo>
                  <a:pt x="48" y="291"/>
                  <a:pt x="46" y="291"/>
                  <a:pt x="45" y="290"/>
                </a:cubicBezTo>
                <a:cubicBezTo>
                  <a:pt x="44" y="290"/>
                  <a:pt x="42" y="289"/>
                  <a:pt x="40" y="288"/>
                </a:cubicBezTo>
                <a:cubicBezTo>
                  <a:pt x="39" y="287"/>
                  <a:pt x="38" y="285"/>
                  <a:pt x="37" y="284"/>
                </a:cubicBezTo>
                <a:cubicBezTo>
                  <a:pt x="48" y="290"/>
                  <a:pt x="59" y="295"/>
                  <a:pt x="59" y="293"/>
                </a:cubicBezTo>
                <a:cubicBezTo>
                  <a:pt x="59" y="293"/>
                  <a:pt x="47" y="288"/>
                  <a:pt x="35" y="283"/>
                </a:cubicBezTo>
                <a:cubicBezTo>
                  <a:pt x="35" y="282"/>
                  <a:pt x="35" y="282"/>
                  <a:pt x="34" y="281"/>
                </a:cubicBezTo>
                <a:cubicBezTo>
                  <a:pt x="46" y="287"/>
                  <a:pt x="58" y="292"/>
                  <a:pt x="71" y="295"/>
                </a:cubicBezTo>
                <a:cubicBezTo>
                  <a:pt x="95" y="302"/>
                  <a:pt x="119" y="305"/>
                  <a:pt x="143" y="306"/>
                </a:cubicBezTo>
                <a:cubicBezTo>
                  <a:pt x="187" y="308"/>
                  <a:pt x="232" y="299"/>
                  <a:pt x="273" y="284"/>
                </a:cubicBezTo>
                <a:cubicBezTo>
                  <a:pt x="281" y="282"/>
                  <a:pt x="288" y="279"/>
                  <a:pt x="295" y="275"/>
                </a:cubicBezTo>
                <a:cubicBezTo>
                  <a:pt x="291" y="278"/>
                  <a:pt x="286" y="281"/>
                  <a:pt x="282" y="283"/>
                </a:cubicBezTo>
                <a:cubicBezTo>
                  <a:pt x="282" y="283"/>
                  <a:pt x="283" y="283"/>
                  <a:pt x="283" y="283"/>
                </a:cubicBezTo>
                <a:cubicBezTo>
                  <a:pt x="283" y="283"/>
                  <a:pt x="276" y="285"/>
                  <a:pt x="268" y="288"/>
                </a:cubicBezTo>
                <a:cubicBezTo>
                  <a:pt x="261" y="290"/>
                  <a:pt x="254" y="293"/>
                  <a:pt x="253" y="293"/>
                </a:cubicBezTo>
                <a:cubicBezTo>
                  <a:pt x="254" y="293"/>
                  <a:pt x="264" y="290"/>
                  <a:pt x="264" y="290"/>
                </a:cubicBezTo>
                <a:cubicBezTo>
                  <a:pt x="264" y="291"/>
                  <a:pt x="237" y="299"/>
                  <a:pt x="238" y="300"/>
                </a:cubicBezTo>
                <a:cubicBezTo>
                  <a:pt x="240" y="306"/>
                  <a:pt x="304" y="275"/>
                  <a:pt x="312" y="273"/>
                </a:cubicBezTo>
                <a:cubicBezTo>
                  <a:pt x="321" y="270"/>
                  <a:pt x="328" y="263"/>
                  <a:pt x="337" y="259"/>
                </a:cubicBezTo>
                <a:cubicBezTo>
                  <a:pt x="345" y="255"/>
                  <a:pt x="358" y="247"/>
                  <a:pt x="364" y="241"/>
                </a:cubicBezTo>
                <a:cubicBezTo>
                  <a:pt x="375" y="228"/>
                  <a:pt x="391" y="218"/>
                  <a:pt x="403" y="207"/>
                </a:cubicBezTo>
                <a:cubicBezTo>
                  <a:pt x="433" y="177"/>
                  <a:pt x="461" y="143"/>
                  <a:pt x="479" y="104"/>
                </a:cubicBezTo>
                <a:cubicBezTo>
                  <a:pt x="485" y="90"/>
                  <a:pt x="491" y="76"/>
                  <a:pt x="497" y="63"/>
                </a:cubicBezTo>
                <a:cubicBezTo>
                  <a:pt x="497" y="63"/>
                  <a:pt x="497" y="63"/>
                  <a:pt x="497" y="63"/>
                </a:cubicBezTo>
                <a:cubicBezTo>
                  <a:pt x="497" y="63"/>
                  <a:pt x="497" y="63"/>
                  <a:pt x="497" y="63"/>
                </a:cubicBezTo>
                <a:cubicBezTo>
                  <a:pt x="498" y="60"/>
                  <a:pt x="500" y="56"/>
                  <a:pt x="501" y="53"/>
                </a:cubicBezTo>
                <a:cubicBezTo>
                  <a:pt x="505" y="45"/>
                  <a:pt x="507" y="37"/>
                  <a:pt x="511" y="29"/>
                </a:cubicBezTo>
                <a:cubicBezTo>
                  <a:pt x="511" y="28"/>
                  <a:pt x="517" y="13"/>
                  <a:pt x="517" y="13"/>
                </a:cubicBezTo>
                <a:cubicBezTo>
                  <a:pt x="510" y="19"/>
                  <a:pt x="504" y="30"/>
                  <a:pt x="501" y="39"/>
                </a:cubicBezTo>
                <a:close/>
                <a:moveTo>
                  <a:pt x="303" y="260"/>
                </a:moveTo>
                <a:cubicBezTo>
                  <a:pt x="304" y="260"/>
                  <a:pt x="305" y="260"/>
                  <a:pt x="303" y="260"/>
                </a:cubicBezTo>
                <a:close/>
                <a:moveTo>
                  <a:pt x="306" y="258"/>
                </a:moveTo>
                <a:cubicBezTo>
                  <a:pt x="305" y="258"/>
                  <a:pt x="306" y="259"/>
                  <a:pt x="306" y="258"/>
                </a:cubicBezTo>
                <a:close/>
                <a:moveTo>
                  <a:pt x="310" y="256"/>
                </a:moveTo>
                <a:cubicBezTo>
                  <a:pt x="307" y="257"/>
                  <a:pt x="312" y="255"/>
                  <a:pt x="312" y="255"/>
                </a:cubicBezTo>
                <a:lnTo>
                  <a:pt x="310" y="256"/>
                </a:lnTo>
                <a:close/>
                <a:moveTo>
                  <a:pt x="328" y="245"/>
                </a:moveTo>
                <a:cubicBezTo>
                  <a:pt x="329" y="245"/>
                  <a:pt x="329" y="244"/>
                  <a:pt x="330" y="244"/>
                </a:cubicBezTo>
                <a:cubicBezTo>
                  <a:pt x="330" y="245"/>
                  <a:pt x="329" y="245"/>
                  <a:pt x="328" y="245"/>
                </a:cubicBezTo>
                <a:close/>
                <a:moveTo>
                  <a:pt x="352" y="228"/>
                </a:moveTo>
                <a:cubicBezTo>
                  <a:pt x="352" y="228"/>
                  <a:pt x="353" y="228"/>
                  <a:pt x="353" y="228"/>
                </a:cubicBezTo>
                <a:cubicBezTo>
                  <a:pt x="352" y="228"/>
                  <a:pt x="352" y="228"/>
                  <a:pt x="352" y="228"/>
                </a:cubicBezTo>
                <a:close/>
                <a:moveTo>
                  <a:pt x="356" y="227"/>
                </a:moveTo>
                <a:cubicBezTo>
                  <a:pt x="357" y="226"/>
                  <a:pt x="359" y="224"/>
                  <a:pt x="361" y="224"/>
                </a:cubicBezTo>
                <a:cubicBezTo>
                  <a:pt x="361" y="224"/>
                  <a:pt x="355" y="229"/>
                  <a:pt x="356" y="227"/>
                </a:cubicBezTo>
                <a:close/>
                <a:moveTo>
                  <a:pt x="378" y="208"/>
                </a:moveTo>
                <a:cubicBezTo>
                  <a:pt x="377" y="207"/>
                  <a:pt x="380" y="206"/>
                  <a:pt x="380" y="206"/>
                </a:cubicBezTo>
                <a:cubicBezTo>
                  <a:pt x="379" y="207"/>
                  <a:pt x="379" y="208"/>
                  <a:pt x="378" y="208"/>
                </a:cubicBezTo>
                <a:close/>
                <a:moveTo>
                  <a:pt x="385" y="202"/>
                </a:moveTo>
                <a:cubicBezTo>
                  <a:pt x="383" y="203"/>
                  <a:pt x="386" y="201"/>
                  <a:pt x="386" y="201"/>
                </a:cubicBezTo>
                <a:cubicBezTo>
                  <a:pt x="386" y="201"/>
                  <a:pt x="385" y="202"/>
                  <a:pt x="385" y="202"/>
                </a:cubicBezTo>
                <a:close/>
                <a:moveTo>
                  <a:pt x="400" y="189"/>
                </a:moveTo>
                <a:cubicBezTo>
                  <a:pt x="400" y="188"/>
                  <a:pt x="401" y="188"/>
                  <a:pt x="402" y="187"/>
                </a:cubicBezTo>
                <a:cubicBezTo>
                  <a:pt x="402" y="188"/>
                  <a:pt x="401" y="189"/>
                  <a:pt x="400" y="189"/>
                </a:cubicBezTo>
                <a:close/>
                <a:moveTo>
                  <a:pt x="67" y="258"/>
                </a:moveTo>
                <a:cubicBezTo>
                  <a:pt x="67" y="259"/>
                  <a:pt x="67" y="257"/>
                  <a:pt x="67" y="258"/>
                </a:cubicBezTo>
                <a:close/>
                <a:moveTo>
                  <a:pt x="66" y="258"/>
                </a:moveTo>
                <a:cubicBezTo>
                  <a:pt x="67" y="258"/>
                  <a:pt x="66" y="257"/>
                  <a:pt x="66" y="258"/>
                </a:cubicBezTo>
                <a:close/>
                <a:moveTo>
                  <a:pt x="54" y="261"/>
                </a:moveTo>
                <a:cubicBezTo>
                  <a:pt x="54" y="262"/>
                  <a:pt x="54" y="260"/>
                  <a:pt x="54" y="261"/>
                </a:cubicBezTo>
                <a:close/>
                <a:moveTo>
                  <a:pt x="35" y="263"/>
                </a:moveTo>
                <a:cubicBezTo>
                  <a:pt x="34" y="264"/>
                  <a:pt x="36" y="262"/>
                  <a:pt x="35" y="263"/>
                </a:cubicBezTo>
                <a:close/>
                <a:moveTo>
                  <a:pt x="103" y="235"/>
                </a:moveTo>
                <a:cubicBezTo>
                  <a:pt x="103" y="236"/>
                  <a:pt x="103" y="234"/>
                  <a:pt x="103" y="235"/>
                </a:cubicBezTo>
                <a:close/>
                <a:moveTo>
                  <a:pt x="104" y="234"/>
                </a:moveTo>
                <a:cubicBezTo>
                  <a:pt x="104" y="235"/>
                  <a:pt x="104" y="234"/>
                  <a:pt x="104" y="234"/>
                </a:cubicBezTo>
                <a:close/>
                <a:moveTo>
                  <a:pt x="105" y="243"/>
                </a:moveTo>
                <a:cubicBezTo>
                  <a:pt x="104" y="243"/>
                  <a:pt x="105" y="243"/>
                  <a:pt x="105" y="243"/>
                </a:cubicBezTo>
                <a:close/>
                <a:moveTo>
                  <a:pt x="104" y="240"/>
                </a:moveTo>
                <a:cubicBezTo>
                  <a:pt x="104" y="241"/>
                  <a:pt x="103" y="239"/>
                  <a:pt x="104" y="240"/>
                </a:cubicBezTo>
                <a:close/>
                <a:moveTo>
                  <a:pt x="101" y="243"/>
                </a:moveTo>
                <a:cubicBezTo>
                  <a:pt x="101" y="244"/>
                  <a:pt x="101" y="242"/>
                  <a:pt x="101" y="243"/>
                </a:cubicBezTo>
                <a:close/>
                <a:moveTo>
                  <a:pt x="94" y="241"/>
                </a:moveTo>
                <a:cubicBezTo>
                  <a:pt x="96" y="242"/>
                  <a:pt x="94" y="240"/>
                  <a:pt x="94" y="241"/>
                </a:cubicBezTo>
                <a:close/>
                <a:moveTo>
                  <a:pt x="92" y="242"/>
                </a:moveTo>
                <a:cubicBezTo>
                  <a:pt x="92" y="242"/>
                  <a:pt x="95" y="243"/>
                  <a:pt x="95" y="243"/>
                </a:cubicBezTo>
                <a:cubicBezTo>
                  <a:pt x="95" y="243"/>
                  <a:pt x="92" y="243"/>
                  <a:pt x="92" y="244"/>
                </a:cubicBezTo>
                <a:cubicBezTo>
                  <a:pt x="92" y="246"/>
                  <a:pt x="91" y="242"/>
                  <a:pt x="92" y="242"/>
                </a:cubicBezTo>
                <a:close/>
                <a:moveTo>
                  <a:pt x="88" y="242"/>
                </a:moveTo>
                <a:cubicBezTo>
                  <a:pt x="89" y="243"/>
                  <a:pt x="88" y="240"/>
                  <a:pt x="88" y="242"/>
                </a:cubicBezTo>
                <a:close/>
                <a:moveTo>
                  <a:pt x="88" y="247"/>
                </a:moveTo>
                <a:cubicBezTo>
                  <a:pt x="88" y="248"/>
                  <a:pt x="88" y="246"/>
                  <a:pt x="88" y="247"/>
                </a:cubicBezTo>
                <a:close/>
                <a:moveTo>
                  <a:pt x="86" y="245"/>
                </a:moveTo>
                <a:cubicBezTo>
                  <a:pt x="84" y="245"/>
                  <a:pt x="87" y="245"/>
                  <a:pt x="86" y="245"/>
                </a:cubicBezTo>
                <a:close/>
                <a:moveTo>
                  <a:pt x="84" y="248"/>
                </a:moveTo>
                <a:cubicBezTo>
                  <a:pt x="84" y="249"/>
                  <a:pt x="84" y="247"/>
                  <a:pt x="84" y="248"/>
                </a:cubicBezTo>
                <a:close/>
                <a:moveTo>
                  <a:pt x="84" y="243"/>
                </a:moveTo>
                <a:cubicBezTo>
                  <a:pt x="84" y="243"/>
                  <a:pt x="84" y="242"/>
                  <a:pt x="84" y="243"/>
                </a:cubicBezTo>
                <a:close/>
                <a:moveTo>
                  <a:pt x="82" y="248"/>
                </a:moveTo>
                <a:cubicBezTo>
                  <a:pt x="83" y="248"/>
                  <a:pt x="82" y="247"/>
                  <a:pt x="82" y="248"/>
                </a:cubicBezTo>
                <a:close/>
                <a:moveTo>
                  <a:pt x="82" y="245"/>
                </a:moveTo>
                <a:cubicBezTo>
                  <a:pt x="82" y="246"/>
                  <a:pt x="82" y="244"/>
                  <a:pt x="82" y="245"/>
                </a:cubicBezTo>
                <a:close/>
                <a:moveTo>
                  <a:pt x="78" y="245"/>
                </a:moveTo>
                <a:cubicBezTo>
                  <a:pt x="78" y="246"/>
                  <a:pt x="78" y="244"/>
                  <a:pt x="78" y="245"/>
                </a:cubicBezTo>
                <a:close/>
                <a:moveTo>
                  <a:pt x="77" y="249"/>
                </a:moveTo>
                <a:cubicBezTo>
                  <a:pt x="77" y="250"/>
                  <a:pt x="77" y="249"/>
                  <a:pt x="77" y="249"/>
                </a:cubicBezTo>
                <a:close/>
                <a:moveTo>
                  <a:pt x="77" y="247"/>
                </a:moveTo>
                <a:cubicBezTo>
                  <a:pt x="77" y="248"/>
                  <a:pt x="76" y="245"/>
                  <a:pt x="77" y="247"/>
                </a:cubicBezTo>
                <a:close/>
                <a:moveTo>
                  <a:pt x="76" y="248"/>
                </a:moveTo>
                <a:cubicBezTo>
                  <a:pt x="76" y="249"/>
                  <a:pt x="76" y="247"/>
                  <a:pt x="76" y="248"/>
                </a:cubicBezTo>
                <a:close/>
                <a:moveTo>
                  <a:pt x="30" y="263"/>
                </a:moveTo>
                <a:cubicBezTo>
                  <a:pt x="31" y="263"/>
                  <a:pt x="30" y="263"/>
                  <a:pt x="30" y="263"/>
                </a:cubicBezTo>
                <a:close/>
                <a:moveTo>
                  <a:pt x="71" y="244"/>
                </a:moveTo>
                <a:cubicBezTo>
                  <a:pt x="70" y="244"/>
                  <a:pt x="71" y="243"/>
                  <a:pt x="71" y="244"/>
                </a:cubicBezTo>
                <a:close/>
                <a:moveTo>
                  <a:pt x="66" y="243"/>
                </a:moveTo>
                <a:cubicBezTo>
                  <a:pt x="67" y="243"/>
                  <a:pt x="66" y="243"/>
                  <a:pt x="66" y="243"/>
                </a:cubicBezTo>
                <a:close/>
                <a:moveTo>
                  <a:pt x="54" y="248"/>
                </a:moveTo>
                <a:cubicBezTo>
                  <a:pt x="51" y="248"/>
                  <a:pt x="57" y="247"/>
                  <a:pt x="54" y="248"/>
                </a:cubicBezTo>
                <a:close/>
                <a:moveTo>
                  <a:pt x="51" y="247"/>
                </a:moveTo>
                <a:cubicBezTo>
                  <a:pt x="51" y="249"/>
                  <a:pt x="51" y="246"/>
                  <a:pt x="51" y="247"/>
                </a:cubicBezTo>
                <a:close/>
                <a:moveTo>
                  <a:pt x="50" y="248"/>
                </a:moveTo>
                <a:cubicBezTo>
                  <a:pt x="50" y="249"/>
                  <a:pt x="50" y="247"/>
                  <a:pt x="50" y="248"/>
                </a:cubicBezTo>
                <a:close/>
                <a:moveTo>
                  <a:pt x="47" y="248"/>
                </a:moveTo>
                <a:cubicBezTo>
                  <a:pt x="47" y="250"/>
                  <a:pt x="47" y="248"/>
                  <a:pt x="47" y="248"/>
                </a:cubicBezTo>
                <a:close/>
                <a:moveTo>
                  <a:pt x="22" y="251"/>
                </a:moveTo>
                <a:cubicBezTo>
                  <a:pt x="22" y="251"/>
                  <a:pt x="22" y="250"/>
                  <a:pt x="22" y="251"/>
                </a:cubicBezTo>
                <a:close/>
                <a:moveTo>
                  <a:pt x="26" y="250"/>
                </a:moveTo>
                <a:cubicBezTo>
                  <a:pt x="26" y="251"/>
                  <a:pt x="26" y="249"/>
                  <a:pt x="26" y="250"/>
                </a:cubicBezTo>
                <a:close/>
                <a:moveTo>
                  <a:pt x="9" y="271"/>
                </a:moveTo>
                <a:cubicBezTo>
                  <a:pt x="7" y="269"/>
                  <a:pt x="4" y="266"/>
                  <a:pt x="3" y="266"/>
                </a:cubicBezTo>
                <a:cubicBezTo>
                  <a:pt x="4" y="265"/>
                  <a:pt x="7" y="268"/>
                  <a:pt x="10" y="270"/>
                </a:cubicBezTo>
                <a:cubicBezTo>
                  <a:pt x="10" y="270"/>
                  <a:pt x="9" y="271"/>
                  <a:pt x="9" y="271"/>
                </a:cubicBezTo>
                <a:close/>
                <a:moveTo>
                  <a:pt x="12" y="278"/>
                </a:moveTo>
                <a:cubicBezTo>
                  <a:pt x="10" y="278"/>
                  <a:pt x="13" y="278"/>
                  <a:pt x="12" y="278"/>
                </a:cubicBezTo>
                <a:close/>
                <a:moveTo>
                  <a:pt x="11" y="272"/>
                </a:moveTo>
                <a:cubicBezTo>
                  <a:pt x="11" y="272"/>
                  <a:pt x="11" y="272"/>
                  <a:pt x="12" y="271"/>
                </a:cubicBezTo>
                <a:cubicBezTo>
                  <a:pt x="12" y="271"/>
                  <a:pt x="12" y="271"/>
                  <a:pt x="12" y="271"/>
                </a:cubicBezTo>
                <a:cubicBezTo>
                  <a:pt x="12" y="271"/>
                  <a:pt x="12" y="271"/>
                  <a:pt x="12" y="271"/>
                </a:cubicBezTo>
                <a:cubicBezTo>
                  <a:pt x="12" y="271"/>
                  <a:pt x="12" y="271"/>
                  <a:pt x="12" y="270"/>
                </a:cubicBezTo>
                <a:cubicBezTo>
                  <a:pt x="12" y="270"/>
                  <a:pt x="12" y="270"/>
                  <a:pt x="12" y="271"/>
                </a:cubicBezTo>
                <a:cubicBezTo>
                  <a:pt x="12" y="271"/>
                  <a:pt x="11" y="272"/>
                  <a:pt x="11" y="272"/>
                </a:cubicBezTo>
                <a:close/>
                <a:moveTo>
                  <a:pt x="13" y="270"/>
                </a:moveTo>
                <a:cubicBezTo>
                  <a:pt x="13" y="270"/>
                  <a:pt x="13" y="270"/>
                  <a:pt x="13" y="270"/>
                </a:cubicBezTo>
                <a:cubicBezTo>
                  <a:pt x="13" y="270"/>
                  <a:pt x="13" y="270"/>
                  <a:pt x="13" y="270"/>
                </a:cubicBezTo>
                <a:cubicBezTo>
                  <a:pt x="13" y="270"/>
                  <a:pt x="13" y="270"/>
                  <a:pt x="13" y="270"/>
                </a:cubicBezTo>
                <a:close/>
                <a:moveTo>
                  <a:pt x="19" y="285"/>
                </a:moveTo>
                <a:cubicBezTo>
                  <a:pt x="19" y="285"/>
                  <a:pt x="19" y="284"/>
                  <a:pt x="19" y="285"/>
                </a:cubicBezTo>
                <a:close/>
                <a:moveTo>
                  <a:pt x="20" y="288"/>
                </a:moveTo>
                <a:cubicBezTo>
                  <a:pt x="19" y="288"/>
                  <a:pt x="22" y="288"/>
                  <a:pt x="20" y="288"/>
                </a:cubicBezTo>
                <a:close/>
                <a:moveTo>
                  <a:pt x="33" y="308"/>
                </a:moveTo>
                <a:cubicBezTo>
                  <a:pt x="32" y="309"/>
                  <a:pt x="33" y="308"/>
                  <a:pt x="33" y="308"/>
                </a:cubicBezTo>
                <a:close/>
                <a:moveTo>
                  <a:pt x="28" y="301"/>
                </a:moveTo>
                <a:cubicBezTo>
                  <a:pt x="27" y="301"/>
                  <a:pt x="29" y="300"/>
                  <a:pt x="28" y="301"/>
                </a:cubicBezTo>
                <a:close/>
                <a:moveTo>
                  <a:pt x="28" y="297"/>
                </a:moveTo>
                <a:cubicBezTo>
                  <a:pt x="27" y="298"/>
                  <a:pt x="28" y="297"/>
                  <a:pt x="28" y="297"/>
                </a:cubicBezTo>
                <a:close/>
                <a:moveTo>
                  <a:pt x="27" y="297"/>
                </a:moveTo>
                <a:cubicBezTo>
                  <a:pt x="27" y="297"/>
                  <a:pt x="28" y="296"/>
                  <a:pt x="27" y="297"/>
                </a:cubicBezTo>
                <a:close/>
                <a:moveTo>
                  <a:pt x="25" y="296"/>
                </a:moveTo>
                <a:cubicBezTo>
                  <a:pt x="25" y="296"/>
                  <a:pt x="27" y="294"/>
                  <a:pt x="25" y="296"/>
                </a:cubicBezTo>
                <a:close/>
                <a:moveTo>
                  <a:pt x="21" y="274"/>
                </a:moveTo>
                <a:cubicBezTo>
                  <a:pt x="22" y="274"/>
                  <a:pt x="23" y="274"/>
                  <a:pt x="23" y="275"/>
                </a:cubicBezTo>
                <a:cubicBezTo>
                  <a:pt x="23" y="275"/>
                  <a:pt x="23" y="276"/>
                  <a:pt x="23" y="277"/>
                </a:cubicBezTo>
                <a:cubicBezTo>
                  <a:pt x="23" y="276"/>
                  <a:pt x="22" y="276"/>
                  <a:pt x="22" y="276"/>
                </a:cubicBezTo>
                <a:cubicBezTo>
                  <a:pt x="22" y="275"/>
                  <a:pt x="22" y="275"/>
                  <a:pt x="21" y="274"/>
                </a:cubicBezTo>
                <a:close/>
                <a:moveTo>
                  <a:pt x="22" y="276"/>
                </a:moveTo>
                <a:cubicBezTo>
                  <a:pt x="22" y="276"/>
                  <a:pt x="23" y="276"/>
                  <a:pt x="23" y="277"/>
                </a:cubicBezTo>
                <a:cubicBezTo>
                  <a:pt x="24" y="278"/>
                  <a:pt x="24" y="279"/>
                  <a:pt x="24" y="279"/>
                </a:cubicBezTo>
                <a:cubicBezTo>
                  <a:pt x="23" y="279"/>
                  <a:pt x="22" y="278"/>
                  <a:pt x="22" y="276"/>
                </a:cubicBezTo>
                <a:close/>
                <a:moveTo>
                  <a:pt x="24" y="276"/>
                </a:moveTo>
                <a:cubicBezTo>
                  <a:pt x="24" y="275"/>
                  <a:pt x="24" y="276"/>
                  <a:pt x="24" y="276"/>
                </a:cubicBezTo>
                <a:close/>
                <a:moveTo>
                  <a:pt x="58" y="334"/>
                </a:moveTo>
                <a:cubicBezTo>
                  <a:pt x="57" y="335"/>
                  <a:pt x="58" y="334"/>
                  <a:pt x="58" y="334"/>
                </a:cubicBezTo>
                <a:close/>
                <a:moveTo>
                  <a:pt x="57" y="334"/>
                </a:moveTo>
                <a:cubicBezTo>
                  <a:pt x="57" y="334"/>
                  <a:pt x="58" y="333"/>
                  <a:pt x="57" y="334"/>
                </a:cubicBezTo>
                <a:close/>
                <a:moveTo>
                  <a:pt x="54" y="333"/>
                </a:moveTo>
                <a:cubicBezTo>
                  <a:pt x="53" y="333"/>
                  <a:pt x="55" y="333"/>
                  <a:pt x="54" y="333"/>
                </a:cubicBezTo>
                <a:close/>
                <a:moveTo>
                  <a:pt x="51" y="333"/>
                </a:moveTo>
                <a:cubicBezTo>
                  <a:pt x="51" y="333"/>
                  <a:pt x="52" y="332"/>
                  <a:pt x="51" y="333"/>
                </a:cubicBezTo>
                <a:close/>
                <a:moveTo>
                  <a:pt x="47" y="318"/>
                </a:moveTo>
                <a:cubicBezTo>
                  <a:pt x="46" y="318"/>
                  <a:pt x="48" y="318"/>
                  <a:pt x="47" y="318"/>
                </a:cubicBezTo>
                <a:close/>
                <a:moveTo>
                  <a:pt x="50" y="336"/>
                </a:moveTo>
                <a:cubicBezTo>
                  <a:pt x="50" y="335"/>
                  <a:pt x="50" y="336"/>
                  <a:pt x="50" y="336"/>
                </a:cubicBezTo>
                <a:close/>
                <a:moveTo>
                  <a:pt x="51" y="330"/>
                </a:moveTo>
                <a:cubicBezTo>
                  <a:pt x="50" y="330"/>
                  <a:pt x="51" y="330"/>
                  <a:pt x="51" y="330"/>
                </a:cubicBezTo>
                <a:close/>
                <a:moveTo>
                  <a:pt x="50" y="326"/>
                </a:moveTo>
                <a:cubicBezTo>
                  <a:pt x="50" y="326"/>
                  <a:pt x="50" y="328"/>
                  <a:pt x="50" y="328"/>
                </a:cubicBezTo>
                <a:cubicBezTo>
                  <a:pt x="49" y="328"/>
                  <a:pt x="49" y="325"/>
                  <a:pt x="48" y="326"/>
                </a:cubicBezTo>
                <a:cubicBezTo>
                  <a:pt x="47" y="326"/>
                  <a:pt x="50" y="324"/>
                  <a:pt x="50" y="326"/>
                </a:cubicBezTo>
                <a:close/>
                <a:moveTo>
                  <a:pt x="48" y="317"/>
                </a:moveTo>
                <a:cubicBezTo>
                  <a:pt x="47" y="317"/>
                  <a:pt x="49" y="317"/>
                  <a:pt x="48" y="317"/>
                </a:cubicBezTo>
                <a:close/>
                <a:moveTo>
                  <a:pt x="48" y="320"/>
                </a:moveTo>
                <a:cubicBezTo>
                  <a:pt x="46" y="321"/>
                  <a:pt x="49" y="319"/>
                  <a:pt x="48" y="320"/>
                </a:cubicBezTo>
                <a:close/>
                <a:moveTo>
                  <a:pt x="47" y="314"/>
                </a:moveTo>
                <a:cubicBezTo>
                  <a:pt x="46" y="315"/>
                  <a:pt x="48" y="314"/>
                  <a:pt x="47" y="314"/>
                </a:cubicBezTo>
                <a:close/>
                <a:moveTo>
                  <a:pt x="46" y="314"/>
                </a:moveTo>
                <a:cubicBezTo>
                  <a:pt x="45" y="314"/>
                  <a:pt x="48" y="314"/>
                  <a:pt x="46" y="314"/>
                </a:cubicBezTo>
                <a:close/>
                <a:moveTo>
                  <a:pt x="46" y="319"/>
                </a:moveTo>
                <a:cubicBezTo>
                  <a:pt x="45" y="320"/>
                  <a:pt x="47" y="319"/>
                  <a:pt x="46" y="319"/>
                </a:cubicBezTo>
                <a:close/>
                <a:moveTo>
                  <a:pt x="44" y="320"/>
                </a:moveTo>
                <a:cubicBezTo>
                  <a:pt x="43" y="321"/>
                  <a:pt x="44" y="320"/>
                  <a:pt x="44" y="320"/>
                </a:cubicBezTo>
                <a:close/>
                <a:moveTo>
                  <a:pt x="44" y="320"/>
                </a:moveTo>
                <a:cubicBezTo>
                  <a:pt x="43" y="321"/>
                  <a:pt x="45" y="319"/>
                  <a:pt x="44" y="320"/>
                </a:cubicBezTo>
                <a:close/>
                <a:moveTo>
                  <a:pt x="44" y="319"/>
                </a:moveTo>
                <a:cubicBezTo>
                  <a:pt x="44" y="319"/>
                  <a:pt x="45" y="318"/>
                  <a:pt x="44" y="319"/>
                </a:cubicBezTo>
                <a:close/>
                <a:moveTo>
                  <a:pt x="28" y="282"/>
                </a:moveTo>
                <a:cubicBezTo>
                  <a:pt x="27" y="281"/>
                  <a:pt x="26" y="280"/>
                  <a:pt x="26" y="279"/>
                </a:cubicBezTo>
                <a:cubicBezTo>
                  <a:pt x="26" y="280"/>
                  <a:pt x="28" y="281"/>
                  <a:pt x="29" y="282"/>
                </a:cubicBezTo>
                <a:cubicBezTo>
                  <a:pt x="29" y="282"/>
                  <a:pt x="28" y="282"/>
                  <a:pt x="28" y="282"/>
                </a:cubicBezTo>
                <a:close/>
                <a:moveTo>
                  <a:pt x="45" y="303"/>
                </a:moveTo>
                <a:cubicBezTo>
                  <a:pt x="44" y="304"/>
                  <a:pt x="47" y="302"/>
                  <a:pt x="45" y="303"/>
                </a:cubicBezTo>
                <a:close/>
                <a:moveTo>
                  <a:pt x="47" y="309"/>
                </a:moveTo>
                <a:cubicBezTo>
                  <a:pt x="46" y="308"/>
                  <a:pt x="48" y="308"/>
                  <a:pt x="47" y="309"/>
                </a:cubicBezTo>
                <a:close/>
                <a:moveTo>
                  <a:pt x="47" y="305"/>
                </a:moveTo>
                <a:cubicBezTo>
                  <a:pt x="47" y="305"/>
                  <a:pt x="48" y="304"/>
                  <a:pt x="47" y="305"/>
                </a:cubicBezTo>
                <a:close/>
                <a:moveTo>
                  <a:pt x="43" y="297"/>
                </a:moveTo>
                <a:cubicBezTo>
                  <a:pt x="43" y="297"/>
                  <a:pt x="44" y="299"/>
                  <a:pt x="42" y="299"/>
                </a:cubicBezTo>
                <a:cubicBezTo>
                  <a:pt x="42" y="298"/>
                  <a:pt x="43" y="297"/>
                  <a:pt x="43" y="297"/>
                </a:cubicBezTo>
                <a:close/>
                <a:moveTo>
                  <a:pt x="40" y="295"/>
                </a:moveTo>
                <a:cubicBezTo>
                  <a:pt x="39" y="293"/>
                  <a:pt x="42" y="298"/>
                  <a:pt x="40" y="295"/>
                </a:cubicBezTo>
                <a:close/>
                <a:moveTo>
                  <a:pt x="40" y="293"/>
                </a:moveTo>
                <a:cubicBezTo>
                  <a:pt x="38" y="294"/>
                  <a:pt x="41" y="292"/>
                  <a:pt x="40" y="293"/>
                </a:cubicBezTo>
                <a:close/>
                <a:moveTo>
                  <a:pt x="39" y="292"/>
                </a:moveTo>
                <a:cubicBezTo>
                  <a:pt x="38" y="292"/>
                  <a:pt x="39" y="292"/>
                  <a:pt x="39" y="292"/>
                </a:cubicBezTo>
                <a:close/>
                <a:moveTo>
                  <a:pt x="37" y="290"/>
                </a:moveTo>
                <a:cubicBezTo>
                  <a:pt x="36" y="291"/>
                  <a:pt x="37" y="290"/>
                  <a:pt x="37" y="290"/>
                </a:cubicBezTo>
                <a:close/>
                <a:moveTo>
                  <a:pt x="60" y="286"/>
                </a:moveTo>
                <a:cubicBezTo>
                  <a:pt x="60" y="285"/>
                  <a:pt x="59" y="287"/>
                  <a:pt x="60" y="286"/>
                </a:cubicBezTo>
                <a:close/>
                <a:moveTo>
                  <a:pt x="45" y="283"/>
                </a:moveTo>
                <a:cubicBezTo>
                  <a:pt x="46" y="284"/>
                  <a:pt x="46" y="284"/>
                  <a:pt x="45" y="283"/>
                </a:cubicBezTo>
                <a:close/>
                <a:moveTo>
                  <a:pt x="38" y="280"/>
                </a:moveTo>
                <a:cubicBezTo>
                  <a:pt x="39" y="280"/>
                  <a:pt x="39" y="280"/>
                  <a:pt x="40" y="280"/>
                </a:cubicBezTo>
                <a:cubicBezTo>
                  <a:pt x="39" y="280"/>
                  <a:pt x="38" y="280"/>
                  <a:pt x="38" y="280"/>
                </a:cubicBezTo>
                <a:close/>
                <a:moveTo>
                  <a:pt x="39" y="277"/>
                </a:moveTo>
                <a:cubicBezTo>
                  <a:pt x="40" y="277"/>
                  <a:pt x="40" y="277"/>
                  <a:pt x="41" y="278"/>
                </a:cubicBezTo>
                <a:cubicBezTo>
                  <a:pt x="40" y="279"/>
                  <a:pt x="38" y="276"/>
                  <a:pt x="39" y="277"/>
                </a:cubicBezTo>
                <a:close/>
                <a:moveTo>
                  <a:pt x="43" y="285"/>
                </a:moveTo>
                <a:cubicBezTo>
                  <a:pt x="45" y="285"/>
                  <a:pt x="46" y="285"/>
                  <a:pt x="47" y="286"/>
                </a:cubicBezTo>
                <a:cubicBezTo>
                  <a:pt x="47" y="286"/>
                  <a:pt x="43" y="285"/>
                  <a:pt x="43" y="285"/>
                </a:cubicBezTo>
                <a:close/>
                <a:moveTo>
                  <a:pt x="58" y="290"/>
                </a:moveTo>
                <a:cubicBezTo>
                  <a:pt x="58" y="290"/>
                  <a:pt x="60" y="292"/>
                  <a:pt x="60" y="292"/>
                </a:cubicBezTo>
                <a:cubicBezTo>
                  <a:pt x="60" y="291"/>
                  <a:pt x="59" y="291"/>
                  <a:pt x="58" y="290"/>
                </a:cubicBezTo>
                <a:close/>
                <a:moveTo>
                  <a:pt x="68" y="291"/>
                </a:moveTo>
                <a:cubicBezTo>
                  <a:pt x="69" y="291"/>
                  <a:pt x="73" y="291"/>
                  <a:pt x="72" y="292"/>
                </a:cubicBezTo>
                <a:cubicBezTo>
                  <a:pt x="72" y="294"/>
                  <a:pt x="69" y="291"/>
                  <a:pt x="68" y="291"/>
                </a:cubicBezTo>
                <a:close/>
                <a:moveTo>
                  <a:pt x="78" y="294"/>
                </a:moveTo>
                <a:cubicBezTo>
                  <a:pt x="79" y="294"/>
                  <a:pt x="83" y="295"/>
                  <a:pt x="83" y="295"/>
                </a:cubicBezTo>
                <a:cubicBezTo>
                  <a:pt x="82" y="295"/>
                  <a:pt x="78" y="295"/>
                  <a:pt x="78" y="294"/>
                </a:cubicBezTo>
                <a:close/>
                <a:moveTo>
                  <a:pt x="88" y="297"/>
                </a:moveTo>
                <a:cubicBezTo>
                  <a:pt x="87" y="296"/>
                  <a:pt x="86" y="296"/>
                  <a:pt x="85" y="295"/>
                </a:cubicBezTo>
                <a:cubicBezTo>
                  <a:pt x="85" y="295"/>
                  <a:pt x="89" y="296"/>
                  <a:pt x="88" y="297"/>
                </a:cubicBezTo>
                <a:close/>
                <a:moveTo>
                  <a:pt x="89" y="297"/>
                </a:moveTo>
                <a:cubicBezTo>
                  <a:pt x="90" y="297"/>
                  <a:pt x="98" y="298"/>
                  <a:pt x="98" y="298"/>
                </a:cubicBezTo>
                <a:cubicBezTo>
                  <a:pt x="97" y="300"/>
                  <a:pt x="90" y="297"/>
                  <a:pt x="89" y="297"/>
                </a:cubicBezTo>
                <a:close/>
                <a:moveTo>
                  <a:pt x="100" y="300"/>
                </a:moveTo>
                <a:cubicBezTo>
                  <a:pt x="96" y="299"/>
                  <a:pt x="102" y="300"/>
                  <a:pt x="102" y="301"/>
                </a:cubicBezTo>
                <a:cubicBezTo>
                  <a:pt x="101" y="301"/>
                  <a:pt x="100" y="301"/>
                  <a:pt x="100" y="300"/>
                </a:cubicBezTo>
                <a:close/>
                <a:moveTo>
                  <a:pt x="115" y="301"/>
                </a:moveTo>
                <a:cubicBezTo>
                  <a:pt x="116" y="302"/>
                  <a:pt x="116" y="302"/>
                  <a:pt x="116" y="302"/>
                </a:cubicBezTo>
                <a:cubicBezTo>
                  <a:pt x="116" y="302"/>
                  <a:pt x="101" y="299"/>
                  <a:pt x="100" y="299"/>
                </a:cubicBezTo>
                <a:cubicBezTo>
                  <a:pt x="102" y="300"/>
                  <a:pt x="124" y="301"/>
                  <a:pt x="124" y="301"/>
                </a:cubicBezTo>
                <a:cubicBezTo>
                  <a:pt x="124" y="300"/>
                  <a:pt x="128" y="301"/>
                  <a:pt x="129" y="301"/>
                </a:cubicBezTo>
                <a:cubicBezTo>
                  <a:pt x="129" y="302"/>
                  <a:pt x="117" y="301"/>
                  <a:pt x="115" y="301"/>
                </a:cubicBezTo>
                <a:close/>
                <a:moveTo>
                  <a:pt x="153" y="305"/>
                </a:moveTo>
                <a:cubicBezTo>
                  <a:pt x="152" y="306"/>
                  <a:pt x="144" y="306"/>
                  <a:pt x="144" y="305"/>
                </a:cubicBezTo>
                <a:cubicBezTo>
                  <a:pt x="144" y="304"/>
                  <a:pt x="154" y="305"/>
                  <a:pt x="153" y="305"/>
                </a:cubicBezTo>
                <a:close/>
                <a:moveTo>
                  <a:pt x="162" y="303"/>
                </a:moveTo>
                <a:cubicBezTo>
                  <a:pt x="163" y="302"/>
                  <a:pt x="163" y="302"/>
                  <a:pt x="164" y="303"/>
                </a:cubicBezTo>
                <a:cubicBezTo>
                  <a:pt x="165" y="303"/>
                  <a:pt x="170" y="303"/>
                  <a:pt x="170" y="302"/>
                </a:cubicBezTo>
                <a:cubicBezTo>
                  <a:pt x="169" y="304"/>
                  <a:pt x="164" y="304"/>
                  <a:pt x="162" y="303"/>
                </a:cubicBezTo>
                <a:close/>
                <a:moveTo>
                  <a:pt x="176" y="299"/>
                </a:moveTo>
                <a:cubicBezTo>
                  <a:pt x="176" y="300"/>
                  <a:pt x="175" y="300"/>
                  <a:pt x="174" y="299"/>
                </a:cubicBezTo>
                <a:cubicBezTo>
                  <a:pt x="171" y="299"/>
                  <a:pt x="176" y="299"/>
                  <a:pt x="176" y="299"/>
                </a:cubicBezTo>
                <a:close/>
                <a:moveTo>
                  <a:pt x="175" y="303"/>
                </a:moveTo>
                <a:cubicBezTo>
                  <a:pt x="174" y="302"/>
                  <a:pt x="179" y="302"/>
                  <a:pt x="179" y="302"/>
                </a:cubicBezTo>
                <a:cubicBezTo>
                  <a:pt x="178" y="302"/>
                  <a:pt x="176" y="304"/>
                  <a:pt x="175" y="303"/>
                </a:cubicBezTo>
                <a:close/>
                <a:moveTo>
                  <a:pt x="177" y="304"/>
                </a:moveTo>
                <a:cubicBezTo>
                  <a:pt x="178" y="304"/>
                  <a:pt x="179" y="304"/>
                  <a:pt x="179" y="304"/>
                </a:cubicBezTo>
                <a:cubicBezTo>
                  <a:pt x="179" y="304"/>
                  <a:pt x="177" y="305"/>
                  <a:pt x="177" y="304"/>
                </a:cubicBezTo>
                <a:close/>
                <a:moveTo>
                  <a:pt x="181" y="299"/>
                </a:moveTo>
                <a:cubicBezTo>
                  <a:pt x="181" y="298"/>
                  <a:pt x="181" y="299"/>
                  <a:pt x="181" y="299"/>
                </a:cubicBezTo>
                <a:close/>
                <a:moveTo>
                  <a:pt x="185" y="301"/>
                </a:moveTo>
                <a:cubicBezTo>
                  <a:pt x="184" y="300"/>
                  <a:pt x="185" y="302"/>
                  <a:pt x="185" y="301"/>
                </a:cubicBezTo>
                <a:close/>
                <a:moveTo>
                  <a:pt x="184" y="299"/>
                </a:moveTo>
                <a:cubicBezTo>
                  <a:pt x="184" y="298"/>
                  <a:pt x="187" y="300"/>
                  <a:pt x="184" y="299"/>
                </a:cubicBezTo>
                <a:close/>
                <a:moveTo>
                  <a:pt x="189" y="302"/>
                </a:moveTo>
                <a:cubicBezTo>
                  <a:pt x="187" y="301"/>
                  <a:pt x="192" y="301"/>
                  <a:pt x="192" y="301"/>
                </a:cubicBezTo>
                <a:cubicBezTo>
                  <a:pt x="191" y="302"/>
                  <a:pt x="190" y="302"/>
                  <a:pt x="189" y="302"/>
                </a:cubicBezTo>
                <a:close/>
                <a:moveTo>
                  <a:pt x="193" y="301"/>
                </a:moveTo>
                <a:cubicBezTo>
                  <a:pt x="194" y="300"/>
                  <a:pt x="195" y="300"/>
                  <a:pt x="196" y="300"/>
                </a:cubicBezTo>
                <a:cubicBezTo>
                  <a:pt x="197" y="300"/>
                  <a:pt x="193" y="301"/>
                  <a:pt x="193" y="301"/>
                </a:cubicBezTo>
                <a:close/>
                <a:moveTo>
                  <a:pt x="196" y="302"/>
                </a:moveTo>
                <a:cubicBezTo>
                  <a:pt x="198" y="301"/>
                  <a:pt x="197" y="302"/>
                  <a:pt x="196" y="302"/>
                </a:cubicBezTo>
                <a:close/>
                <a:moveTo>
                  <a:pt x="228" y="295"/>
                </a:moveTo>
                <a:cubicBezTo>
                  <a:pt x="227" y="294"/>
                  <a:pt x="228" y="296"/>
                  <a:pt x="228" y="295"/>
                </a:cubicBezTo>
                <a:close/>
                <a:moveTo>
                  <a:pt x="209" y="299"/>
                </a:moveTo>
                <a:cubicBezTo>
                  <a:pt x="210" y="298"/>
                  <a:pt x="211" y="298"/>
                  <a:pt x="212" y="298"/>
                </a:cubicBezTo>
                <a:cubicBezTo>
                  <a:pt x="211" y="299"/>
                  <a:pt x="210" y="299"/>
                  <a:pt x="209" y="299"/>
                </a:cubicBezTo>
                <a:close/>
                <a:moveTo>
                  <a:pt x="213" y="299"/>
                </a:moveTo>
                <a:cubicBezTo>
                  <a:pt x="215" y="298"/>
                  <a:pt x="214" y="299"/>
                  <a:pt x="213" y="299"/>
                </a:cubicBezTo>
                <a:close/>
                <a:moveTo>
                  <a:pt x="215" y="296"/>
                </a:moveTo>
                <a:cubicBezTo>
                  <a:pt x="214" y="296"/>
                  <a:pt x="214" y="296"/>
                  <a:pt x="213" y="296"/>
                </a:cubicBezTo>
                <a:cubicBezTo>
                  <a:pt x="213" y="295"/>
                  <a:pt x="215" y="296"/>
                  <a:pt x="215" y="296"/>
                </a:cubicBezTo>
                <a:close/>
                <a:moveTo>
                  <a:pt x="221" y="295"/>
                </a:moveTo>
                <a:cubicBezTo>
                  <a:pt x="220" y="294"/>
                  <a:pt x="221" y="297"/>
                  <a:pt x="221" y="295"/>
                </a:cubicBezTo>
                <a:close/>
                <a:moveTo>
                  <a:pt x="222" y="293"/>
                </a:moveTo>
                <a:cubicBezTo>
                  <a:pt x="224" y="294"/>
                  <a:pt x="223" y="294"/>
                  <a:pt x="222" y="294"/>
                </a:cubicBezTo>
                <a:cubicBezTo>
                  <a:pt x="221" y="294"/>
                  <a:pt x="221" y="293"/>
                  <a:pt x="222" y="293"/>
                </a:cubicBezTo>
                <a:close/>
                <a:moveTo>
                  <a:pt x="222" y="297"/>
                </a:moveTo>
                <a:cubicBezTo>
                  <a:pt x="223" y="297"/>
                  <a:pt x="224" y="297"/>
                  <a:pt x="225" y="297"/>
                </a:cubicBezTo>
                <a:cubicBezTo>
                  <a:pt x="225" y="297"/>
                  <a:pt x="221" y="298"/>
                  <a:pt x="222" y="297"/>
                </a:cubicBezTo>
                <a:close/>
                <a:moveTo>
                  <a:pt x="226" y="296"/>
                </a:moveTo>
                <a:cubicBezTo>
                  <a:pt x="226" y="295"/>
                  <a:pt x="229" y="296"/>
                  <a:pt x="230" y="296"/>
                </a:cubicBezTo>
                <a:cubicBezTo>
                  <a:pt x="228" y="296"/>
                  <a:pt x="226" y="297"/>
                  <a:pt x="226" y="296"/>
                </a:cubicBezTo>
                <a:close/>
                <a:moveTo>
                  <a:pt x="234" y="294"/>
                </a:moveTo>
                <a:cubicBezTo>
                  <a:pt x="233" y="294"/>
                  <a:pt x="232" y="294"/>
                  <a:pt x="232" y="294"/>
                </a:cubicBezTo>
                <a:cubicBezTo>
                  <a:pt x="232" y="293"/>
                  <a:pt x="234" y="293"/>
                  <a:pt x="234" y="294"/>
                </a:cubicBezTo>
                <a:close/>
                <a:moveTo>
                  <a:pt x="233" y="291"/>
                </a:moveTo>
                <a:cubicBezTo>
                  <a:pt x="234" y="290"/>
                  <a:pt x="234" y="290"/>
                  <a:pt x="235" y="290"/>
                </a:cubicBezTo>
                <a:cubicBezTo>
                  <a:pt x="235" y="291"/>
                  <a:pt x="234" y="291"/>
                  <a:pt x="233" y="291"/>
                </a:cubicBezTo>
                <a:close/>
                <a:moveTo>
                  <a:pt x="257" y="283"/>
                </a:moveTo>
                <a:cubicBezTo>
                  <a:pt x="258" y="283"/>
                  <a:pt x="258" y="282"/>
                  <a:pt x="259" y="282"/>
                </a:cubicBezTo>
                <a:cubicBezTo>
                  <a:pt x="259" y="283"/>
                  <a:pt x="255" y="284"/>
                  <a:pt x="257" y="283"/>
                </a:cubicBezTo>
                <a:close/>
                <a:moveTo>
                  <a:pt x="494" y="29"/>
                </a:moveTo>
                <a:cubicBezTo>
                  <a:pt x="493" y="30"/>
                  <a:pt x="493" y="31"/>
                  <a:pt x="492" y="33"/>
                </a:cubicBezTo>
                <a:cubicBezTo>
                  <a:pt x="491" y="31"/>
                  <a:pt x="494" y="29"/>
                  <a:pt x="494" y="29"/>
                </a:cubicBezTo>
                <a:close/>
                <a:moveTo>
                  <a:pt x="486" y="47"/>
                </a:moveTo>
                <a:cubicBezTo>
                  <a:pt x="487" y="45"/>
                  <a:pt x="487" y="42"/>
                  <a:pt x="489" y="40"/>
                </a:cubicBezTo>
                <a:cubicBezTo>
                  <a:pt x="487" y="42"/>
                  <a:pt x="486" y="48"/>
                  <a:pt x="485" y="51"/>
                </a:cubicBezTo>
                <a:cubicBezTo>
                  <a:pt x="485" y="51"/>
                  <a:pt x="486" y="47"/>
                  <a:pt x="486" y="47"/>
                </a:cubicBezTo>
                <a:close/>
                <a:moveTo>
                  <a:pt x="483" y="59"/>
                </a:moveTo>
                <a:cubicBezTo>
                  <a:pt x="483" y="61"/>
                  <a:pt x="483" y="62"/>
                  <a:pt x="482" y="63"/>
                </a:cubicBezTo>
                <a:cubicBezTo>
                  <a:pt x="482" y="61"/>
                  <a:pt x="483" y="60"/>
                  <a:pt x="483" y="59"/>
                </a:cubicBezTo>
                <a:close/>
                <a:moveTo>
                  <a:pt x="474" y="81"/>
                </a:moveTo>
                <a:cubicBezTo>
                  <a:pt x="475" y="81"/>
                  <a:pt x="476" y="79"/>
                  <a:pt x="474" y="81"/>
                </a:cubicBezTo>
                <a:close/>
                <a:moveTo>
                  <a:pt x="471" y="88"/>
                </a:moveTo>
                <a:cubicBezTo>
                  <a:pt x="472" y="86"/>
                  <a:pt x="472" y="85"/>
                  <a:pt x="473" y="84"/>
                </a:cubicBezTo>
                <a:cubicBezTo>
                  <a:pt x="473" y="85"/>
                  <a:pt x="471" y="89"/>
                  <a:pt x="471" y="88"/>
                </a:cubicBezTo>
                <a:close/>
                <a:moveTo>
                  <a:pt x="468" y="95"/>
                </a:moveTo>
                <a:cubicBezTo>
                  <a:pt x="467" y="97"/>
                  <a:pt x="463" y="104"/>
                  <a:pt x="463" y="104"/>
                </a:cubicBezTo>
                <a:cubicBezTo>
                  <a:pt x="464" y="101"/>
                  <a:pt x="467" y="98"/>
                  <a:pt x="468" y="95"/>
                </a:cubicBezTo>
                <a:close/>
                <a:moveTo>
                  <a:pt x="460" y="107"/>
                </a:moveTo>
                <a:cubicBezTo>
                  <a:pt x="460" y="106"/>
                  <a:pt x="461" y="105"/>
                  <a:pt x="462" y="104"/>
                </a:cubicBezTo>
                <a:cubicBezTo>
                  <a:pt x="462" y="105"/>
                  <a:pt x="460" y="108"/>
                  <a:pt x="460" y="107"/>
                </a:cubicBezTo>
                <a:close/>
                <a:moveTo>
                  <a:pt x="425" y="161"/>
                </a:moveTo>
                <a:cubicBezTo>
                  <a:pt x="425" y="161"/>
                  <a:pt x="422" y="164"/>
                  <a:pt x="422" y="164"/>
                </a:cubicBezTo>
                <a:cubicBezTo>
                  <a:pt x="421" y="163"/>
                  <a:pt x="424" y="161"/>
                  <a:pt x="425" y="161"/>
                </a:cubicBezTo>
                <a:close/>
                <a:moveTo>
                  <a:pt x="419" y="166"/>
                </a:moveTo>
                <a:cubicBezTo>
                  <a:pt x="419" y="166"/>
                  <a:pt x="419" y="168"/>
                  <a:pt x="419" y="168"/>
                </a:cubicBezTo>
                <a:cubicBezTo>
                  <a:pt x="419" y="169"/>
                  <a:pt x="418" y="169"/>
                  <a:pt x="417" y="168"/>
                </a:cubicBezTo>
                <a:cubicBezTo>
                  <a:pt x="417" y="167"/>
                  <a:pt x="418" y="167"/>
                  <a:pt x="419" y="166"/>
                </a:cubicBezTo>
                <a:close/>
                <a:moveTo>
                  <a:pt x="416" y="172"/>
                </a:moveTo>
                <a:cubicBezTo>
                  <a:pt x="415" y="173"/>
                  <a:pt x="414" y="174"/>
                  <a:pt x="414" y="174"/>
                </a:cubicBezTo>
                <a:cubicBezTo>
                  <a:pt x="414" y="173"/>
                  <a:pt x="415" y="172"/>
                  <a:pt x="416" y="172"/>
                </a:cubicBezTo>
                <a:close/>
                <a:moveTo>
                  <a:pt x="411" y="178"/>
                </a:moveTo>
                <a:cubicBezTo>
                  <a:pt x="410" y="177"/>
                  <a:pt x="411" y="178"/>
                  <a:pt x="411" y="178"/>
                </a:cubicBezTo>
                <a:close/>
                <a:moveTo>
                  <a:pt x="409" y="180"/>
                </a:moveTo>
                <a:cubicBezTo>
                  <a:pt x="408" y="181"/>
                  <a:pt x="408" y="181"/>
                  <a:pt x="407" y="182"/>
                </a:cubicBezTo>
                <a:cubicBezTo>
                  <a:pt x="412" y="178"/>
                  <a:pt x="432" y="154"/>
                  <a:pt x="433" y="151"/>
                </a:cubicBezTo>
                <a:cubicBezTo>
                  <a:pt x="433" y="152"/>
                  <a:pt x="429" y="157"/>
                  <a:pt x="427" y="158"/>
                </a:cubicBezTo>
                <a:cubicBezTo>
                  <a:pt x="428" y="157"/>
                  <a:pt x="428" y="154"/>
                  <a:pt x="427" y="155"/>
                </a:cubicBezTo>
                <a:cubicBezTo>
                  <a:pt x="429" y="153"/>
                  <a:pt x="444" y="137"/>
                  <a:pt x="443" y="136"/>
                </a:cubicBezTo>
                <a:cubicBezTo>
                  <a:pt x="443" y="137"/>
                  <a:pt x="442" y="137"/>
                  <a:pt x="441" y="137"/>
                </a:cubicBezTo>
                <a:cubicBezTo>
                  <a:pt x="441" y="135"/>
                  <a:pt x="452" y="124"/>
                  <a:pt x="453" y="122"/>
                </a:cubicBezTo>
                <a:cubicBezTo>
                  <a:pt x="455" y="118"/>
                  <a:pt x="461" y="111"/>
                  <a:pt x="462" y="108"/>
                </a:cubicBezTo>
                <a:cubicBezTo>
                  <a:pt x="461" y="114"/>
                  <a:pt x="453" y="123"/>
                  <a:pt x="450" y="129"/>
                </a:cubicBezTo>
                <a:cubicBezTo>
                  <a:pt x="445" y="136"/>
                  <a:pt x="441" y="143"/>
                  <a:pt x="435" y="150"/>
                </a:cubicBezTo>
                <a:cubicBezTo>
                  <a:pt x="428" y="160"/>
                  <a:pt x="421" y="169"/>
                  <a:pt x="412" y="178"/>
                </a:cubicBezTo>
                <a:cubicBezTo>
                  <a:pt x="409" y="181"/>
                  <a:pt x="406" y="185"/>
                  <a:pt x="403" y="188"/>
                </a:cubicBezTo>
                <a:cubicBezTo>
                  <a:pt x="406" y="185"/>
                  <a:pt x="408" y="182"/>
                  <a:pt x="409" y="180"/>
                </a:cubicBezTo>
                <a:close/>
                <a:moveTo>
                  <a:pt x="287" y="281"/>
                </a:moveTo>
                <a:cubicBezTo>
                  <a:pt x="287" y="280"/>
                  <a:pt x="287" y="282"/>
                  <a:pt x="287" y="281"/>
                </a:cubicBezTo>
                <a:close/>
                <a:moveTo>
                  <a:pt x="293" y="278"/>
                </a:moveTo>
                <a:cubicBezTo>
                  <a:pt x="294" y="278"/>
                  <a:pt x="294" y="278"/>
                  <a:pt x="295" y="277"/>
                </a:cubicBezTo>
                <a:cubicBezTo>
                  <a:pt x="295" y="277"/>
                  <a:pt x="296" y="276"/>
                  <a:pt x="297" y="277"/>
                </a:cubicBezTo>
                <a:cubicBezTo>
                  <a:pt x="298" y="279"/>
                  <a:pt x="293" y="279"/>
                  <a:pt x="293" y="278"/>
                </a:cubicBezTo>
                <a:close/>
                <a:moveTo>
                  <a:pt x="299" y="276"/>
                </a:moveTo>
                <a:cubicBezTo>
                  <a:pt x="298" y="275"/>
                  <a:pt x="302" y="275"/>
                  <a:pt x="302" y="276"/>
                </a:cubicBezTo>
                <a:cubicBezTo>
                  <a:pt x="301" y="276"/>
                  <a:pt x="300" y="277"/>
                  <a:pt x="299" y="276"/>
                </a:cubicBezTo>
                <a:close/>
                <a:moveTo>
                  <a:pt x="316" y="268"/>
                </a:moveTo>
                <a:cubicBezTo>
                  <a:pt x="315" y="267"/>
                  <a:pt x="320" y="266"/>
                  <a:pt x="320" y="267"/>
                </a:cubicBezTo>
                <a:cubicBezTo>
                  <a:pt x="317" y="270"/>
                  <a:pt x="317" y="268"/>
                  <a:pt x="316" y="268"/>
                </a:cubicBezTo>
                <a:close/>
                <a:moveTo>
                  <a:pt x="356" y="243"/>
                </a:moveTo>
                <a:cubicBezTo>
                  <a:pt x="356" y="242"/>
                  <a:pt x="363" y="238"/>
                  <a:pt x="363" y="238"/>
                </a:cubicBezTo>
                <a:cubicBezTo>
                  <a:pt x="364" y="239"/>
                  <a:pt x="352" y="246"/>
                  <a:pt x="356" y="243"/>
                </a:cubicBezTo>
                <a:close/>
                <a:moveTo>
                  <a:pt x="372" y="231"/>
                </a:moveTo>
                <a:cubicBezTo>
                  <a:pt x="373" y="230"/>
                  <a:pt x="375" y="228"/>
                  <a:pt x="377" y="226"/>
                </a:cubicBezTo>
                <a:cubicBezTo>
                  <a:pt x="375" y="228"/>
                  <a:pt x="373" y="230"/>
                  <a:pt x="372" y="231"/>
                </a:cubicBezTo>
                <a:close/>
                <a:moveTo>
                  <a:pt x="386" y="220"/>
                </a:moveTo>
                <a:cubicBezTo>
                  <a:pt x="386" y="219"/>
                  <a:pt x="387" y="218"/>
                  <a:pt x="388" y="218"/>
                </a:cubicBezTo>
                <a:cubicBezTo>
                  <a:pt x="387" y="219"/>
                  <a:pt x="387" y="219"/>
                  <a:pt x="386" y="220"/>
                </a:cubicBezTo>
                <a:close/>
                <a:moveTo>
                  <a:pt x="395" y="212"/>
                </a:moveTo>
                <a:cubicBezTo>
                  <a:pt x="394" y="211"/>
                  <a:pt x="397" y="209"/>
                  <a:pt x="397" y="210"/>
                </a:cubicBezTo>
                <a:cubicBezTo>
                  <a:pt x="397" y="210"/>
                  <a:pt x="396" y="211"/>
                  <a:pt x="395" y="212"/>
                </a:cubicBezTo>
                <a:close/>
                <a:moveTo>
                  <a:pt x="401" y="205"/>
                </a:moveTo>
                <a:cubicBezTo>
                  <a:pt x="402" y="204"/>
                  <a:pt x="402" y="204"/>
                  <a:pt x="403" y="203"/>
                </a:cubicBezTo>
                <a:cubicBezTo>
                  <a:pt x="403" y="204"/>
                  <a:pt x="402" y="205"/>
                  <a:pt x="401" y="205"/>
                </a:cubicBezTo>
                <a:close/>
                <a:moveTo>
                  <a:pt x="415" y="190"/>
                </a:moveTo>
                <a:cubicBezTo>
                  <a:pt x="416" y="189"/>
                  <a:pt x="416" y="189"/>
                  <a:pt x="417" y="188"/>
                </a:cubicBezTo>
                <a:cubicBezTo>
                  <a:pt x="417" y="189"/>
                  <a:pt x="416" y="190"/>
                  <a:pt x="415" y="190"/>
                </a:cubicBezTo>
                <a:close/>
                <a:moveTo>
                  <a:pt x="466" y="119"/>
                </a:moveTo>
                <a:cubicBezTo>
                  <a:pt x="453" y="138"/>
                  <a:pt x="442" y="157"/>
                  <a:pt x="427" y="175"/>
                </a:cubicBezTo>
                <a:cubicBezTo>
                  <a:pt x="413" y="192"/>
                  <a:pt x="398" y="207"/>
                  <a:pt x="382" y="221"/>
                </a:cubicBezTo>
                <a:cubicBezTo>
                  <a:pt x="375" y="227"/>
                  <a:pt x="369" y="232"/>
                  <a:pt x="362" y="237"/>
                </a:cubicBezTo>
                <a:cubicBezTo>
                  <a:pt x="360" y="238"/>
                  <a:pt x="354" y="244"/>
                  <a:pt x="349" y="248"/>
                </a:cubicBezTo>
                <a:cubicBezTo>
                  <a:pt x="351" y="246"/>
                  <a:pt x="353" y="245"/>
                  <a:pt x="353" y="245"/>
                </a:cubicBezTo>
                <a:cubicBezTo>
                  <a:pt x="355" y="249"/>
                  <a:pt x="329" y="259"/>
                  <a:pt x="329" y="260"/>
                </a:cubicBezTo>
                <a:cubicBezTo>
                  <a:pt x="330" y="260"/>
                  <a:pt x="331" y="259"/>
                  <a:pt x="332" y="259"/>
                </a:cubicBezTo>
                <a:cubicBezTo>
                  <a:pt x="332" y="259"/>
                  <a:pt x="324" y="264"/>
                  <a:pt x="322" y="266"/>
                </a:cubicBezTo>
                <a:cubicBezTo>
                  <a:pt x="323" y="265"/>
                  <a:pt x="324" y="264"/>
                  <a:pt x="325" y="263"/>
                </a:cubicBezTo>
                <a:cubicBezTo>
                  <a:pt x="324" y="262"/>
                  <a:pt x="313" y="268"/>
                  <a:pt x="313" y="268"/>
                </a:cubicBezTo>
                <a:cubicBezTo>
                  <a:pt x="314" y="268"/>
                  <a:pt x="315" y="268"/>
                  <a:pt x="316" y="268"/>
                </a:cubicBezTo>
                <a:cubicBezTo>
                  <a:pt x="316" y="270"/>
                  <a:pt x="310" y="272"/>
                  <a:pt x="308" y="272"/>
                </a:cubicBezTo>
                <a:cubicBezTo>
                  <a:pt x="308" y="272"/>
                  <a:pt x="309" y="272"/>
                  <a:pt x="309" y="272"/>
                </a:cubicBezTo>
                <a:cubicBezTo>
                  <a:pt x="309" y="272"/>
                  <a:pt x="302" y="276"/>
                  <a:pt x="302" y="275"/>
                </a:cubicBezTo>
                <a:cubicBezTo>
                  <a:pt x="302" y="274"/>
                  <a:pt x="303" y="274"/>
                  <a:pt x="303" y="273"/>
                </a:cubicBezTo>
                <a:cubicBezTo>
                  <a:pt x="302" y="273"/>
                  <a:pt x="300" y="273"/>
                  <a:pt x="299" y="274"/>
                </a:cubicBezTo>
                <a:cubicBezTo>
                  <a:pt x="340" y="254"/>
                  <a:pt x="378" y="226"/>
                  <a:pt x="409" y="193"/>
                </a:cubicBezTo>
                <a:cubicBezTo>
                  <a:pt x="427" y="174"/>
                  <a:pt x="444" y="153"/>
                  <a:pt x="458" y="131"/>
                </a:cubicBezTo>
                <a:cubicBezTo>
                  <a:pt x="469" y="112"/>
                  <a:pt x="484" y="89"/>
                  <a:pt x="489" y="68"/>
                </a:cubicBezTo>
                <a:cubicBezTo>
                  <a:pt x="486" y="83"/>
                  <a:pt x="475" y="105"/>
                  <a:pt x="466" y="119"/>
                </a:cubicBezTo>
                <a:close/>
                <a:moveTo>
                  <a:pt x="490" y="38"/>
                </a:moveTo>
                <a:cubicBezTo>
                  <a:pt x="489" y="38"/>
                  <a:pt x="491" y="35"/>
                  <a:pt x="491" y="34"/>
                </a:cubicBezTo>
                <a:cubicBezTo>
                  <a:pt x="491" y="34"/>
                  <a:pt x="490" y="39"/>
                  <a:pt x="490" y="38"/>
                </a:cubicBezTo>
                <a:close/>
                <a:moveTo>
                  <a:pt x="504" y="39"/>
                </a:moveTo>
                <a:cubicBezTo>
                  <a:pt x="504" y="38"/>
                  <a:pt x="506" y="35"/>
                  <a:pt x="506" y="34"/>
                </a:cubicBezTo>
                <a:cubicBezTo>
                  <a:pt x="506" y="35"/>
                  <a:pt x="503" y="40"/>
                  <a:pt x="504" y="39"/>
                </a:cubicBezTo>
                <a:close/>
                <a:moveTo>
                  <a:pt x="510" y="23"/>
                </a:moveTo>
                <a:cubicBezTo>
                  <a:pt x="509" y="23"/>
                  <a:pt x="513" y="20"/>
                  <a:pt x="513" y="19"/>
                </a:cubicBezTo>
                <a:cubicBezTo>
                  <a:pt x="514" y="20"/>
                  <a:pt x="511" y="24"/>
                  <a:pt x="510" y="23"/>
                </a:cubicBezTo>
                <a:close/>
                <a:moveTo>
                  <a:pt x="244" y="295"/>
                </a:moveTo>
                <a:cubicBezTo>
                  <a:pt x="243" y="294"/>
                  <a:pt x="244" y="296"/>
                  <a:pt x="244" y="295"/>
                </a:cubicBezTo>
                <a:close/>
                <a:moveTo>
                  <a:pt x="72" y="297"/>
                </a:moveTo>
                <a:cubicBezTo>
                  <a:pt x="72" y="295"/>
                  <a:pt x="62" y="295"/>
                  <a:pt x="61" y="295"/>
                </a:cubicBezTo>
                <a:cubicBezTo>
                  <a:pt x="62" y="295"/>
                  <a:pt x="71" y="298"/>
                  <a:pt x="72" y="297"/>
                </a:cubicBezTo>
                <a:close/>
                <a:moveTo>
                  <a:pt x="250" y="294"/>
                </a:moveTo>
                <a:cubicBezTo>
                  <a:pt x="248" y="293"/>
                  <a:pt x="249" y="294"/>
                  <a:pt x="250" y="294"/>
                </a:cubicBezTo>
                <a:close/>
                <a:moveTo>
                  <a:pt x="349" y="248"/>
                </a:moveTo>
                <a:cubicBezTo>
                  <a:pt x="345" y="251"/>
                  <a:pt x="341" y="254"/>
                  <a:pt x="340" y="254"/>
                </a:cubicBezTo>
                <a:cubicBezTo>
                  <a:pt x="341" y="254"/>
                  <a:pt x="345" y="251"/>
                  <a:pt x="349" y="248"/>
                </a:cubicBezTo>
                <a:close/>
                <a:moveTo>
                  <a:pt x="95" y="303"/>
                </a:moveTo>
                <a:cubicBezTo>
                  <a:pt x="95" y="304"/>
                  <a:pt x="95" y="302"/>
                  <a:pt x="95" y="303"/>
                </a:cubicBezTo>
                <a:close/>
                <a:moveTo>
                  <a:pt x="311" y="270"/>
                </a:moveTo>
                <a:cubicBezTo>
                  <a:pt x="310" y="269"/>
                  <a:pt x="311" y="270"/>
                  <a:pt x="311" y="270"/>
                </a:cubicBezTo>
                <a:close/>
                <a:moveTo>
                  <a:pt x="334" y="257"/>
                </a:moveTo>
                <a:cubicBezTo>
                  <a:pt x="334" y="257"/>
                  <a:pt x="339" y="255"/>
                  <a:pt x="339" y="254"/>
                </a:cubicBezTo>
                <a:cubicBezTo>
                  <a:pt x="338" y="254"/>
                  <a:pt x="335" y="256"/>
                  <a:pt x="334" y="257"/>
                </a:cubicBezTo>
                <a:close/>
                <a:moveTo>
                  <a:pt x="308" y="272"/>
                </a:moveTo>
                <a:cubicBezTo>
                  <a:pt x="307" y="272"/>
                  <a:pt x="307" y="272"/>
                  <a:pt x="306" y="272"/>
                </a:cubicBezTo>
                <a:cubicBezTo>
                  <a:pt x="306" y="272"/>
                  <a:pt x="307" y="272"/>
                  <a:pt x="308" y="272"/>
                </a:cubicBezTo>
                <a:close/>
                <a:moveTo>
                  <a:pt x="55" y="259"/>
                </a:moveTo>
                <a:cubicBezTo>
                  <a:pt x="55" y="258"/>
                  <a:pt x="54" y="259"/>
                  <a:pt x="54" y="259"/>
                </a:cubicBezTo>
                <a:cubicBezTo>
                  <a:pt x="54" y="259"/>
                  <a:pt x="55" y="259"/>
                  <a:pt x="55" y="259"/>
                </a:cubicBezTo>
                <a:close/>
                <a:moveTo>
                  <a:pt x="106" y="233"/>
                </a:moveTo>
                <a:cubicBezTo>
                  <a:pt x="106" y="233"/>
                  <a:pt x="106" y="233"/>
                  <a:pt x="106" y="232"/>
                </a:cubicBezTo>
                <a:cubicBezTo>
                  <a:pt x="105" y="229"/>
                  <a:pt x="105" y="231"/>
                  <a:pt x="106" y="233"/>
                </a:cubicBezTo>
                <a:close/>
                <a:moveTo>
                  <a:pt x="54" y="259"/>
                </a:moveTo>
                <a:cubicBezTo>
                  <a:pt x="54" y="260"/>
                  <a:pt x="54" y="260"/>
                  <a:pt x="54" y="260"/>
                </a:cubicBezTo>
                <a:cubicBezTo>
                  <a:pt x="54" y="259"/>
                  <a:pt x="54" y="259"/>
                  <a:pt x="54" y="259"/>
                </a:cubicBezTo>
                <a:cubicBezTo>
                  <a:pt x="54" y="259"/>
                  <a:pt x="54" y="259"/>
                  <a:pt x="54" y="259"/>
                </a:cubicBezTo>
                <a:close/>
                <a:moveTo>
                  <a:pt x="67" y="245"/>
                </a:moveTo>
                <a:cubicBezTo>
                  <a:pt x="67" y="245"/>
                  <a:pt x="67" y="245"/>
                  <a:pt x="67" y="245"/>
                </a:cubicBezTo>
                <a:cubicBezTo>
                  <a:pt x="67" y="245"/>
                  <a:pt x="67" y="245"/>
                  <a:pt x="67" y="245"/>
                </a:cubicBezTo>
                <a:cubicBezTo>
                  <a:pt x="67" y="245"/>
                  <a:pt x="67" y="245"/>
                  <a:pt x="67" y="245"/>
                </a:cubicBezTo>
                <a:close/>
                <a:moveTo>
                  <a:pt x="68" y="244"/>
                </a:moveTo>
                <a:cubicBezTo>
                  <a:pt x="68" y="244"/>
                  <a:pt x="68" y="244"/>
                  <a:pt x="68" y="244"/>
                </a:cubicBezTo>
                <a:cubicBezTo>
                  <a:pt x="68" y="245"/>
                  <a:pt x="68" y="244"/>
                  <a:pt x="68" y="244"/>
                </a:cubicBezTo>
                <a:close/>
                <a:moveTo>
                  <a:pt x="67" y="244"/>
                </a:moveTo>
                <a:cubicBezTo>
                  <a:pt x="67" y="244"/>
                  <a:pt x="67" y="244"/>
                  <a:pt x="67" y="244"/>
                </a:cubicBezTo>
                <a:cubicBezTo>
                  <a:pt x="67" y="245"/>
                  <a:pt x="67" y="245"/>
                  <a:pt x="67" y="244"/>
                </a:cubicBezTo>
                <a:close/>
                <a:moveTo>
                  <a:pt x="79" y="241"/>
                </a:moveTo>
                <a:cubicBezTo>
                  <a:pt x="79" y="240"/>
                  <a:pt x="79" y="242"/>
                  <a:pt x="79" y="241"/>
                </a:cubicBezTo>
                <a:close/>
                <a:moveTo>
                  <a:pt x="76" y="242"/>
                </a:moveTo>
                <a:cubicBezTo>
                  <a:pt x="76" y="243"/>
                  <a:pt x="76" y="241"/>
                  <a:pt x="76" y="242"/>
                </a:cubicBezTo>
                <a:close/>
                <a:moveTo>
                  <a:pt x="18" y="253"/>
                </a:moveTo>
                <a:cubicBezTo>
                  <a:pt x="16" y="251"/>
                  <a:pt x="18" y="254"/>
                  <a:pt x="18" y="253"/>
                </a:cubicBezTo>
                <a:close/>
                <a:moveTo>
                  <a:pt x="75" y="240"/>
                </a:moveTo>
                <a:cubicBezTo>
                  <a:pt x="75" y="241"/>
                  <a:pt x="75" y="239"/>
                  <a:pt x="75" y="240"/>
                </a:cubicBezTo>
                <a:close/>
                <a:moveTo>
                  <a:pt x="85" y="253"/>
                </a:moveTo>
                <a:cubicBezTo>
                  <a:pt x="86" y="254"/>
                  <a:pt x="85" y="251"/>
                  <a:pt x="85" y="253"/>
                </a:cubicBezTo>
                <a:close/>
                <a:moveTo>
                  <a:pt x="97" y="237"/>
                </a:moveTo>
                <a:cubicBezTo>
                  <a:pt x="97" y="238"/>
                  <a:pt x="99" y="237"/>
                  <a:pt x="98" y="236"/>
                </a:cubicBezTo>
                <a:cubicBezTo>
                  <a:pt x="98" y="236"/>
                  <a:pt x="97" y="237"/>
                  <a:pt x="97" y="237"/>
                </a:cubicBezTo>
                <a:close/>
                <a:moveTo>
                  <a:pt x="106" y="247"/>
                </a:moveTo>
                <a:cubicBezTo>
                  <a:pt x="105" y="246"/>
                  <a:pt x="106" y="247"/>
                  <a:pt x="106" y="247"/>
                </a:cubicBezTo>
                <a:close/>
                <a:moveTo>
                  <a:pt x="96" y="236"/>
                </a:moveTo>
                <a:cubicBezTo>
                  <a:pt x="96" y="235"/>
                  <a:pt x="98" y="235"/>
                  <a:pt x="99" y="234"/>
                </a:cubicBezTo>
                <a:cubicBezTo>
                  <a:pt x="99" y="234"/>
                  <a:pt x="99" y="234"/>
                  <a:pt x="99" y="234"/>
                </a:cubicBezTo>
                <a:cubicBezTo>
                  <a:pt x="101" y="234"/>
                  <a:pt x="102" y="233"/>
                  <a:pt x="103" y="232"/>
                </a:cubicBezTo>
                <a:cubicBezTo>
                  <a:pt x="103" y="232"/>
                  <a:pt x="103" y="232"/>
                  <a:pt x="103" y="232"/>
                </a:cubicBezTo>
                <a:cubicBezTo>
                  <a:pt x="103" y="233"/>
                  <a:pt x="103" y="232"/>
                  <a:pt x="103" y="232"/>
                </a:cubicBezTo>
                <a:cubicBezTo>
                  <a:pt x="103" y="232"/>
                  <a:pt x="103" y="232"/>
                  <a:pt x="103" y="231"/>
                </a:cubicBezTo>
                <a:cubicBezTo>
                  <a:pt x="103" y="232"/>
                  <a:pt x="90" y="235"/>
                  <a:pt x="90" y="235"/>
                </a:cubicBezTo>
                <a:cubicBezTo>
                  <a:pt x="90" y="235"/>
                  <a:pt x="90" y="237"/>
                  <a:pt x="90" y="237"/>
                </a:cubicBezTo>
                <a:cubicBezTo>
                  <a:pt x="92" y="237"/>
                  <a:pt x="94" y="236"/>
                  <a:pt x="96" y="236"/>
                </a:cubicBezTo>
                <a:close/>
                <a:moveTo>
                  <a:pt x="105" y="246"/>
                </a:moveTo>
                <a:cubicBezTo>
                  <a:pt x="106" y="245"/>
                  <a:pt x="109" y="248"/>
                  <a:pt x="110" y="248"/>
                </a:cubicBezTo>
                <a:cubicBezTo>
                  <a:pt x="112" y="248"/>
                  <a:pt x="106" y="242"/>
                  <a:pt x="105" y="246"/>
                </a:cubicBezTo>
                <a:close/>
                <a:moveTo>
                  <a:pt x="94" y="237"/>
                </a:moveTo>
                <a:cubicBezTo>
                  <a:pt x="94" y="238"/>
                  <a:pt x="94" y="237"/>
                  <a:pt x="94" y="237"/>
                </a:cubicBezTo>
                <a:close/>
                <a:moveTo>
                  <a:pt x="89" y="237"/>
                </a:moveTo>
                <a:cubicBezTo>
                  <a:pt x="91" y="233"/>
                  <a:pt x="78" y="239"/>
                  <a:pt x="79" y="240"/>
                </a:cubicBezTo>
                <a:cubicBezTo>
                  <a:pt x="79" y="240"/>
                  <a:pt x="89" y="237"/>
                  <a:pt x="89" y="237"/>
                </a:cubicBezTo>
                <a:close/>
                <a:moveTo>
                  <a:pt x="85" y="237"/>
                </a:moveTo>
                <a:cubicBezTo>
                  <a:pt x="85" y="238"/>
                  <a:pt x="85" y="236"/>
                  <a:pt x="85" y="237"/>
                </a:cubicBezTo>
                <a:close/>
                <a:moveTo>
                  <a:pt x="49" y="260"/>
                </a:moveTo>
                <a:cubicBezTo>
                  <a:pt x="49" y="260"/>
                  <a:pt x="49" y="261"/>
                  <a:pt x="49" y="260"/>
                </a:cubicBezTo>
                <a:close/>
                <a:moveTo>
                  <a:pt x="63" y="257"/>
                </a:moveTo>
                <a:cubicBezTo>
                  <a:pt x="64" y="256"/>
                  <a:pt x="63" y="257"/>
                  <a:pt x="63" y="257"/>
                </a:cubicBezTo>
                <a:close/>
                <a:moveTo>
                  <a:pt x="71" y="257"/>
                </a:moveTo>
                <a:cubicBezTo>
                  <a:pt x="71" y="257"/>
                  <a:pt x="73" y="256"/>
                  <a:pt x="73" y="256"/>
                </a:cubicBezTo>
                <a:cubicBezTo>
                  <a:pt x="73" y="256"/>
                  <a:pt x="70" y="255"/>
                  <a:pt x="71" y="257"/>
                </a:cubicBezTo>
                <a:close/>
                <a:moveTo>
                  <a:pt x="72" y="257"/>
                </a:moveTo>
                <a:cubicBezTo>
                  <a:pt x="73" y="258"/>
                  <a:pt x="72" y="256"/>
                  <a:pt x="72" y="257"/>
                </a:cubicBezTo>
                <a:close/>
                <a:moveTo>
                  <a:pt x="53" y="259"/>
                </a:moveTo>
                <a:cubicBezTo>
                  <a:pt x="53" y="258"/>
                  <a:pt x="53" y="260"/>
                  <a:pt x="53" y="259"/>
                </a:cubicBezTo>
                <a:close/>
                <a:moveTo>
                  <a:pt x="71" y="258"/>
                </a:moveTo>
                <a:cubicBezTo>
                  <a:pt x="69" y="258"/>
                  <a:pt x="73" y="258"/>
                  <a:pt x="71" y="258"/>
                </a:cubicBezTo>
                <a:close/>
                <a:moveTo>
                  <a:pt x="61" y="258"/>
                </a:moveTo>
                <a:cubicBezTo>
                  <a:pt x="61" y="258"/>
                  <a:pt x="61" y="258"/>
                  <a:pt x="61" y="257"/>
                </a:cubicBezTo>
                <a:cubicBezTo>
                  <a:pt x="61" y="257"/>
                  <a:pt x="61" y="257"/>
                  <a:pt x="61" y="258"/>
                </a:cubicBezTo>
                <a:close/>
                <a:moveTo>
                  <a:pt x="62" y="257"/>
                </a:moveTo>
                <a:cubicBezTo>
                  <a:pt x="62" y="258"/>
                  <a:pt x="62" y="256"/>
                  <a:pt x="62" y="257"/>
                </a:cubicBezTo>
                <a:close/>
                <a:moveTo>
                  <a:pt x="82" y="254"/>
                </a:moveTo>
                <a:cubicBezTo>
                  <a:pt x="82" y="255"/>
                  <a:pt x="82" y="254"/>
                  <a:pt x="82" y="254"/>
                </a:cubicBezTo>
                <a:close/>
                <a:moveTo>
                  <a:pt x="74" y="243"/>
                </a:moveTo>
                <a:cubicBezTo>
                  <a:pt x="75" y="244"/>
                  <a:pt x="74" y="242"/>
                  <a:pt x="74" y="243"/>
                </a:cubicBezTo>
                <a:close/>
                <a:moveTo>
                  <a:pt x="72" y="258"/>
                </a:moveTo>
                <a:cubicBezTo>
                  <a:pt x="73" y="258"/>
                  <a:pt x="70" y="257"/>
                  <a:pt x="72" y="258"/>
                </a:cubicBezTo>
                <a:close/>
                <a:moveTo>
                  <a:pt x="74" y="257"/>
                </a:moveTo>
                <a:cubicBezTo>
                  <a:pt x="74" y="256"/>
                  <a:pt x="74" y="257"/>
                  <a:pt x="74" y="257"/>
                </a:cubicBezTo>
                <a:close/>
                <a:moveTo>
                  <a:pt x="76" y="256"/>
                </a:moveTo>
                <a:cubicBezTo>
                  <a:pt x="75" y="255"/>
                  <a:pt x="76" y="257"/>
                  <a:pt x="76" y="256"/>
                </a:cubicBezTo>
                <a:close/>
                <a:moveTo>
                  <a:pt x="83" y="253"/>
                </a:moveTo>
                <a:cubicBezTo>
                  <a:pt x="84" y="254"/>
                  <a:pt x="83" y="252"/>
                  <a:pt x="83" y="253"/>
                </a:cubicBezTo>
                <a:close/>
                <a:moveTo>
                  <a:pt x="47" y="260"/>
                </a:moveTo>
                <a:cubicBezTo>
                  <a:pt x="47" y="261"/>
                  <a:pt x="47" y="260"/>
                  <a:pt x="47" y="260"/>
                </a:cubicBezTo>
                <a:close/>
                <a:moveTo>
                  <a:pt x="49" y="263"/>
                </a:moveTo>
                <a:cubicBezTo>
                  <a:pt x="49" y="264"/>
                  <a:pt x="49" y="262"/>
                  <a:pt x="49" y="263"/>
                </a:cubicBezTo>
                <a:close/>
                <a:moveTo>
                  <a:pt x="95" y="246"/>
                </a:moveTo>
                <a:cubicBezTo>
                  <a:pt x="94" y="244"/>
                  <a:pt x="95" y="247"/>
                  <a:pt x="95" y="246"/>
                </a:cubicBezTo>
                <a:close/>
                <a:moveTo>
                  <a:pt x="104" y="247"/>
                </a:moveTo>
                <a:cubicBezTo>
                  <a:pt x="105" y="249"/>
                  <a:pt x="104" y="245"/>
                  <a:pt x="104" y="247"/>
                </a:cubicBezTo>
                <a:close/>
                <a:moveTo>
                  <a:pt x="73" y="243"/>
                </a:moveTo>
                <a:cubicBezTo>
                  <a:pt x="73" y="242"/>
                  <a:pt x="74" y="243"/>
                  <a:pt x="73" y="243"/>
                </a:cubicBezTo>
                <a:close/>
                <a:moveTo>
                  <a:pt x="61" y="247"/>
                </a:moveTo>
                <a:cubicBezTo>
                  <a:pt x="60" y="245"/>
                  <a:pt x="61" y="248"/>
                  <a:pt x="61" y="247"/>
                </a:cubicBezTo>
                <a:close/>
                <a:moveTo>
                  <a:pt x="65" y="246"/>
                </a:moveTo>
                <a:cubicBezTo>
                  <a:pt x="65" y="247"/>
                  <a:pt x="65" y="245"/>
                  <a:pt x="65" y="246"/>
                </a:cubicBezTo>
                <a:close/>
                <a:moveTo>
                  <a:pt x="51" y="259"/>
                </a:moveTo>
                <a:cubicBezTo>
                  <a:pt x="51" y="260"/>
                  <a:pt x="51" y="259"/>
                  <a:pt x="51" y="259"/>
                </a:cubicBezTo>
                <a:close/>
                <a:moveTo>
                  <a:pt x="52" y="259"/>
                </a:moveTo>
                <a:cubicBezTo>
                  <a:pt x="51" y="259"/>
                  <a:pt x="52" y="260"/>
                  <a:pt x="52" y="259"/>
                </a:cubicBezTo>
                <a:close/>
                <a:moveTo>
                  <a:pt x="50" y="260"/>
                </a:moveTo>
                <a:cubicBezTo>
                  <a:pt x="50" y="259"/>
                  <a:pt x="50" y="261"/>
                  <a:pt x="50" y="260"/>
                </a:cubicBezTo>
                <a:close/>
                <a:moveTo>
                  <a:pt x="34" y="312"/>
                </a:moveTo>
                <a:cubicBezTo>
                  <a:pt x="34" y="313"/>
                  <a:pt x="35" y="312"/>
                  <a:pt x="34" y="312"/>
                </a:cubicBezTo>
                <a:close/>
                <a:moveTo>
                  <a:pt x="25" y="298"/>
                </a:moveTo>
                <a:cubicBezTo>
                  <a:pt x="24" y="298"/>
                  <a:pt x="26" y="297"/>
                  <a:pt x="25" y="298"/>
                </a:cubicBezTo>
                <a:close/>
                <a:moveTo>
                  <a:pt x="33" y="312"/>
                </a:moveTo>
                <a:cubicBezTo>
                  <a:pt x="33" y="311"/>
                  <a:pt x="34" y="313"/>
                  <a:pt x="33" y="312"/>
                </a:cubicBezTo>
                <a:close/>
                <a:moveTo>
                  <a:pt x="55" y="329"/>
                </a:moveTo>
                <a:cubicBezTo>
                  <a:pt x="57" y="328"/>
                  <a:pt x="55" y="329"/>
                  <a:pt x="55" y="329"/>
                </a:cubicBezTo>
                <a:close/>
                <a:moveTo>
                  <a:pt x="34" y="312"/>
                </a:moveTo>
                <a:cubicBezTo>
                  <a:pt x="33" y="314"/>
                  <a:pt x="35" y="310"/>
                  <a:pt x="34" y="312"/>
                </a:cubicBezTo>
                <a:close/>
                <a:moveTo>
                  <a:pt x="51" y="311"/>
                </a:moveTo>
                <a:cubicBezTo>
                  <a:pt x="53" y="311"/>
                  <a:pt x="50" y="312"/>
                  <a:pt x="51" y="311"/>
                </a:cubicBezTo>
                <a:close/>
                <a:moveTo>
                  <a:pt x="60" y="333"/>
                </a:moveTo>
                <a:cubicBezTo>
                  <a:pt x="60" y="333"/>
                  <a:pt x="61" y="333"/>
                  <a:pt x="61" y="333"/>
                </a:cubicBezTo>
                <a:cubicBezTo>
                  <a:pt x="60" y="333"/>
                  <a:pt x="57" y="323"/>
                  <a:pt x="57" y="323"/>
                </a:cubicBezTo>
                <a:cubicBezTo>
                  <a:pt x="57" y="323"/>
                  <a:pt x="56" y="323"/>
                  <a:pt x="56" y="323"/>
                </a:cubicBezTo>
                <a:cubicBezTo>
                  <a:pt x="56" y="323"/>
                  <a:pt x="57" y="327"/>
                  <a:pt x="57" y="327"/>
                </a:cubicBezTo>
                <a:cubicBezTo>
                  <a:pt x="57" y="328"/>
                  <a:pt x="57" y="329"/>
                  <a:pt x="58" y="330"/>
                </a:cubicBezTo>
                <a:cubicBezTo>
                  <a:pt x="58" y="330"/>
                  <a:pt x="59" y="330"/>
                  <a:pt x="58" y="330"/>
                </a:cubicBezTo>
                <a:cubicBezTo>
                  <a:pt x="58" y="330"/>
                  <a:pt x="58" y="330"/>
                  <a:pt x="58" y="330"/>
                </a:cubicBezTo>
                <a:cubicBezTo>
                  <a:pt x="59" y="331"/>
                  <a:pt x="59" y="332"/>
                  <a:pt x="60" y="333"/>
                </a:cubicBezTo>
                <a:cubicBezTo>
                  <a:pt x="60" y="333"/>
                  <a:pt x="60" y="333"/>
                  <a:pt x="60" y="333"/>
                </a:cubicBezTo>
                <a:cubicBezTo>
                  <a:pt x="60" y="333"/>
                  <a:pt x="60" y="333"/>
                  <a:pt x="60" y="333"/>
                </a:cubicBezTo>
                <a:close/>
                <a:moveTo>
                  <a:pt x="35" y="312"/>
                </a:moveTo>
                <a:cubicBezTo>
                  <a:pt x="36" y="311"/>
                  <a:pt x="34" y="312"/>
                  <a:pt x="35" y="312"/>
                </a:cubicBezTo>
                <a:close/>
                <a:moveTo>
                  <a:pt x="52" y="314"/>
                </a:moveTo>
                <a:cubicBezTo>
                  <a:pt x="52" y="314"/>
                  <a:pt x="55" y="323"/>
                  <a:pt x="55" y="323"/>
                </a:cubicBezTo>
                <a:cubicBezTo>
                  <a:pt x="59" y="323"/>
                  <a:pt x="53" y="313"/>
                  <a:pt x="52" y="314"/>
                </a:cubicBezTo>
                <a:close/>
                <a:moveTo>
                  <a:pt x="55" y="319"/>
                </a:moveTo>
                <a:cubicBezTo>
                  <a:pt x="54" y="319"/>
                  <a:pt x="56" y="319"/>
                  <a:pt x="55" y="319"/>
                </a:cubicBezTo>
                <a:close/>
                <a:moveTo>
                  <a:pt x="55" y="326"/>
                </a:moveTo>
                <a:cubicBezTo>
                  <a:pt x="56" y="326"/>
                  <a:pt x="54" y="327"/>
                  <a:pt x="55" y="326"/>
                </a:cubicBezTo>
                <a:close/>
                <a:moveTo>
                  <a:pt x="47" y="328"/>
                </a:moveTo>
                <a:cubicBezTo>
                  <a:pt x="48" y="328"/>
                  <a:pt x="46" y="329"/>
                  <a:pt x="47" y="328"/>
                </a:cubicBezTo>
                <a:close/>
                <a:moveTo>
                  <a:pt x="30" y="299"/>
                </a:moveTo>
                <a:cubicBezTo>
                  <a:pt x="30" y="299"/>
                  <a:pt x="29" y="299"/>
                  <a:pt x="29" y="299"/>
                </a:cubicBezTo>
                <a:cubicBezTo>
                  <a:pt x="29" y="299"/>
                  <a:pt x="29" y="299"/>
                  <a:pt x="29" y="299"/>
                </a:cubicBezTo>
                <a:cubicBezTo>
                  <a:pt x="30" y="299"/>
                  <a:pt x="30" y="299"/>
                  <a:pt x="30" y="299"/>
                </a:cubicBezTo>
                <a:close/>
                <a:moveTo>
                  <a:pt x="46" y="306"/>
                </a:moveTo>
                <a:cubicBezTo>
                  <a:pt x="46" y="306"/>
                  <a:pt x="46" y="306"/>
                  <a:pt x="46" y="306"/>
                </a:cubicBezTo>
                <a:cubicBezTo>
                  <a:pt x="46" y="306"/>
                  <a:pt x="46" y="306"/>
                  <a:pt x="46" y="306"/>
                </a:cubicBezTo>
                <a:cubicBezTo>
                  <a:pt x="45" y="306"/>
                  <a:pt x="45" y="306"/>
                  <a:pt x="46" y="306"/>
                </a:cubicBezTo>
                <a:close/>
                <a:moveTo>
                  <a:pt x="29" y="300"/>
                </a:moveTo>
                <a:cubicBezTo>
                  <a:pt x="29" y="300"/>
                  <a:pt x="29" y="300"/>
                  <a:pt x="29" y="300"/>
                </a:cubicBezTo>
                <a:cubicBezTo>
                  <a:pt x="29" y="300"/>
                  <a:pt x="30" y="300"/>
                  <a:pt x="30" y="300"/>
                </a:cubicBezTo>
                <a:cubicBezTo>
                  <a:pt x="30" y="300"/>
                  <a:pt x="30" y="300"/>
                  <a:pt x="29" y="300"/>
                </a:cubicBezTo>
                <a:close/>
                <a:moveTo>
                  <a:pt x="46" y="305"/>
                </a:moveTo>
                <a:cubicBezTo>
                  <a:pt x="46" y="305"/>
                  <a:pt x="46" y="305"/>
                  <a:pt x="46" y="305"/>
                </a:cubicBezTo>
                <a:cubicBezTo>
                  <a:pt x="46" y="305"/>
                  <a:pt x="46" y="305"/>
                  <a:pt x="46" y="305"/>
                </a:cubicBezTo>
                <a:cubicBezTo>
                  <a:pt x="46" y="305"/>
                  <a:pt x="45" y="305"/>
                  <a:pt x="46" y="305"/>
                </a:cubicBezTo>
                <a:close/>
                <a:moveTo>
                  <a:pt x="34" y="306"/>
                </a:moveTo>
                <a:cubicBezTo>
                  <a:pt x="34" y="306"/>
                  <a:pt x="33" y="306"/>
                  <a:pt x="34" y="306"/>
                </a:cubicBezTo>
                <a:close/>
                <a:moveTo>
                  <a:pt x="33" y="305"/>
                </a:moveTo>
                <a:cubicBezTo>
                  <a:pt x="32" y="305"/>
                  <a:pt x="34" y="304"/>
                  <a:pt x="33" y="305"/>
                </a:cubicBezTo>
                <a:close/>
                <a:moveTo>
                  <a:pt x="33" y="304"/>
                </a:moveTo>
                <a:cubicBezTo>
                  <a:pt x="32" y="305"/>
                  <a:pt x="33" y="304"/>
                  <a:pt x="33" y="304"/>
                </a:cubicBezTo>
                <a:close/>
                <a:moveTo>
                  <a:pt x="31" y="300"/>
                </a:moveTo>
                <a:cubicBezTo>
                  <a:pt x="31" y="300"/>
                  <a:pt x="30" y="300"/>
                  <a:pt x="30" y="300"/>
                </a:cubicBezTo>
                <a:cubicBezTo>
                  <a:pt x="30" y="300"/>
                  <a:pt x="30" y="301"/>
                  <a:pt x="31" y="300"/>
                </a:cubicBezTo>
                <a:close/>
                <a:moveTo>
                  <a:pt x="27" y="296"/>
                </a:moveTo>
                <a:cubicBezTo>
                  <a:pt x="27" y="296"/>
                  <a:pt x="26" y="296"/>
                  <a:pt x="27" y="296"/>
                </a:cubicBezTo>
                <a:close/>
                <a:moveTo>
                  <a:pt x="29" y="298"/>
                </a:moveTo>
                <a:cubicBezTo>
                  <a:pt x="28" y="298"/>
                  <a:pt x="29" y="298"/>
                  <a:pt x="29" y="298"/>
                </a:cubicBezTo>
                <a:close/>
                <a:moveTo>
                  <a:pt x="26" y="295"/>
                </a:moveTo>
                <a:cubicBezTo>
                  <a:pt x="27" y="295"/>
                  <a:pt x="26" y="296"/>
                  <a:pt x="26" y="295"/>
                </a:cubicBezTo>
                <a:close/>
                <a:moveTo>
                  <a:pt x="43" y="301"/>
                </a:moveTo>
                <a:cubicBezTo>
                  <a:pt x="42" y="301"/>
                  <a:pt x="45" y="300"/>
                  <a:pt x="43" y="301"/>
                </a:cubicBezTo>
                <a:close/>
                <a:moveTo>
                  <a:pt x="35" y="314"/>
                </a:moveTo>
                <a:cubicBezTo>
                  <a:pt x="35" y="313"/>
                  <a:pt x="34" y="314"/>
                  <a:pt x="35" y="314"/>
                </a:cubicBezTo>
                <a:close/>
                <a:moveTo>
                  <a:pt x="29" y="298"/>
                </a:moveTo>
                <a:cubicBezTo>
                  <a:pt x="28" y="299"/>
                  <a:pt x="29" y="298"/>
                  <a:pt x="29" y="298"/>
                </a:cubicBezTo>
                <a:close/>
                <a:moveTo>
                  <a:pt x="33" y="310"/>
                </a:moveTo>
                <a:cubicBezTo>
                  <a:pt x="33" y="310"/>
                  <a:pt x="33" y="310"/>
                  <a:pt x="33" y="310"/>
                </a:cubicBezTo>
                <a:cubicBezTo>
                  <a:pt x="33" y="310"/>
                  <a:pt x="33" y="310"/>
                  <a:pt x="33" y="310"/>
                </a:cubicBezTo>
                <a:cubicBezTo>
                  <a:pt x="33" y="310"/>
                  <a:pt x="32" y="310"/>
                  <a:pt x="33" y="310"/>
                </a:cubicBezTo>
                <a:close/>
                <a:moveTo>
                  <a:pt x="46" y="336"/>
                </a:moveTo>
                <a:cubicBezTo>
                  <a:pt x="48" y="335"/>
                  <a:pt x="44" y="337"/>
                  <a:pt x="46" y="336"/>
                </a:cubicBezTo>
                <a:close/>
                <a:moveTo>
                  <a:pt x="44" y="304"/>
                </a:moveTo>
                <a:cubicBezTo>
                  <a:pt x="43" y="305"/>
                  <a:pt x="45" y="304"/>
                  <a:pt x="44" y="304"/>
                </a:cubicBezTo>
                <a:close/>
                <a:moveTo>
                  <a:pt x="39" y="320"/>
                </a:moveTo>
                <a:cubicBezTo>
                  <a:pt x="39" y="321"/>
                  <a:pt x="40" y="320"/>
                  <a:pt x="39" y="320"/>
                </a:cubicBezTo>
                <a:close/>
                <a:moveTo>
                  <a:pt x="46" y="337"/>
                </a:moveTo>
                <a:cubicBezTo>
                  <a:pt x="47" y="337"/>
                  <a:pt x="45" y="338"/>
                  <a:pt x="46" y="337"/>
                </a:cubicBezTo>
                <a:close/>
                <a:moveTo>
                  <a:pt x="36" y="315"/>
                </a:moveTo>
                <a:cubicBezTo>
                  <a:pt x="35" y="316"/>
                  <a:pt x="37" y="314"/>
                  <a:pt x="36" y="315"/>
                </a:cubicBezTo>
                <a:close/>
                <a:moveTo>
                  <a:pt x="40" y="322"/>
                </a:moveTo>
                <a:cubicBezTo>
                  <a:pt x="41" y="321"/>
                  <a:pt x="39" y="322"/>
                  <a:pt x="40" y="322"/>
                </a:cubicBezTo>
                <a:close/>
                <a:moveTo>
                  <a:pt x="38" y="320"/>
                </a:moveTo>
                <a:cubicBezTo>
                  <a:pt x="38" y="320"/>
                  <a:pt x="37" y="320"/>
                  <a:pt x="38" y="320"/>
                </a:cubicBezTo>
                <a:close/>
                <a:moveTo>
                  <a:pt x="45" y="341"/>
                </a:moveTo>
                <a:cubicBezTo>
                  <a:pt x="45" y="341"/>
                  <a:pt x="48" y="340"/>
                  <a:pt x="49" y="340"/>
                </a:cubicBezTo>
                <a:cubicBezTo>
                  <a:pt x="49" y="340"/>
                  <a:pt x="47" y="338"/>
                  <a:pt x="47" y="338"/>
                </a:cubicBezTo>
                <a:cubicBezTo>
                  <a:pt x="47" y="339"/>
                  <a:pt x="45" y="341"/>
                  <a:pt x="45" y="341"/>
                </a:cubicBezTo>
                <a:close/>
                <a:moveTo>
                  <a:pt x="49" y="312"/>
                </a:moveTo>
                <a:cubicBezTo>
                  <a:pt x="50" y="312"/>
                  <a:pt x="49" y="312"/>
                  <a:pt x="49" y="312"/>
                </a:cubicBezTo>
                <a:close/>
                <a:moveTo>
                  <a:pt x="48" y="310"/>
                </a:moveTo>
                <a:cubicBezTo>
                  <a:pt x="49" y="310"/>
                  <a:pt x="48" y="311"/>
                  <a:pt x="48" y="310"/>
                </a:cubicBezTo>
                <a:close/>
                <a:moveTo>
                  <a:pt x="48" y="311"/>
                </a:moveTo>
                <a:cubicBezTo>
                  <a:pt x="47" y="312"/>
                  <a:pt x="49" y="311"/>
                  <a:pt x="48" y="311"/>
                </a:cubicBezTo>
                <a:close/>
                <a:moveTo>
                  <a:pt x="46" y="337"/>
                </a:moveTo>
                <a:cubicBezTo>
                  <a:pt x="46" y="337"/>
                  <a:pt x="46" y="337"/>
                  <a:pt x="47" y="338"/>
                </a:cubicBezTo>
                <a:cubicBezTo>
                  <a:pt x="47" y="337"/>
                  <a:pt x="47" y="337"/>
                  <a:pt x="46" y="337"/>
                </a:cubicBezTo>
                <a:close/>
                <a:moveTo>
                  <a:pt x="52" y="312"/>
                </a:moveTo>
                <a:cubicBezTo>
                  <a:pt x="51" y="312"/>
                  <a:pt x="51" y="312"/>
                  <a:pt x="51" y="312"/>
                </a:cubicBezTo>
                <a:cubicBezTo>
                  <a:pt x="51" y="312"/>
                  <a:pt x="51" y="312"/>
                  <a:pt x="52" y="312"/>
                </a:cubicBezTo>
                <a:close/>
                <a:moveTo>
                  <a:pt x="50" y="315"/>
                </a:moveTo>
                <a:cubicBezTo>
                  <a:pt x="50" y="315"/>
                  <a:pt x="51" y="315"/>
                  <a:pt x="50" y="31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latin typeface="+mn-lt"/>
              <a:ea typeface="+mn-ea"/>
              <a:cs typeface="+mn-ea"/>
              <a:sym typeface="+mn-lt"/>
            </a:endParaRPr>
          </a:p>
        </p:txBody>
      </p:sp>
      <p:sp>
        <p:nvSpPr>
          <p:cNvPr id="26" name="Freeform 6"/>
          <p:cNvSpPr>
            <a:spLocks noEditPoints="1"/>
          </p:cNvSpPr>
          <p:nvPr/>
        </p:nvSpPr>
        <p:spPr bwMode="auto">
          <a:xfrm>
            <a:off x="2962532" y="3307687"/>
            <a:ext cx="858519" cy="472862"/>
          </a:xfrm>
          <a:custGeom>
            <a:avLst/>
            <a:gdLst>
              <a:gd name="T0" fmla="*/ 494 w 524"/>
              <a:gd name="T1" fmla="*/ 71 h 342"/>
              <a:gd name="T2" fmla="*/ 326 w 524"/>
              <a:gd name="T3" fmla="*/ 250 h 342"/>
              <a:gd name="T4" fmla="*/ 284 w 524"/>
              <a:gd name="T5" fmla="*/ 268 h 342"/>
              <a:gd name="T6" fmla="*/ 268 w 524"/>
              <a:gd name="T7" fmla="*/ 275 h 342"/>
              <a:gd name="T8" fmla="*/ 168 w 524"/>
              <a:gd name="T9" fmla="*/ 311 h 342"/>
              <a:gd name="T10" fmla="*/ 196 w 524"/>
              <a:gd name="T11" fmla="*/ 293 h 342"/>
              <a:gd name="T12" fmla="*/ 511 w 524"/>
              <a:gd name="T13" fmla="*/ 10 h 342"/>
              <a:gd name="T14" fmla="*/ 398 w 524"/>
              <a:gd name="T15" fmla="*/ 188 h 342"/>
              <a:gd name="T16" fmla="*/ 353 w 524"/>
              <a:gd name="T17" fmla="*/ 230 h 342"/>
              <a:gd name="T18" fmla="*/ 153 w 524"/>
              <a:gd name="T19" fmla="*/ 300 h 342"/>
              <a:gd name="T20" fmla="*/ 57 w 524"/>
              <a:gd name="T21" fmla="*/ 262 h 342"/>
              <a:gd name="T22" fmla="*/ 48 w 524"/>
              <a:gd name="T23" fmla="*/ 261 h 342"/>
              <a:gd name="T24" fmla="*/ 106 w 524"/>
              <a:gd name="T25" fmla="*/ 233 h 342"/>
              <a:gd name="T26" fmla="*/ 65 w 524"/>
              <a:gd name="T27" fmla="*/ 246 h 342"/>
              <a:gd name="T28" fmla="*/ 20 w 524"/>
              <a:gd name="T29" fmla="*/ 252 h 342"/>
              <a:gd name="T30" fmla="*/ 30 w 524"/>
              <a:gd name="T31" fmla="*/ 303 h 342"/>
              <a:gd name="T32" fmla="*/ 24 w 524"/>
              <a:gd name="T33" fmla="*/ 291 h 342"/>
              <a:gd name="T34" fmla="*/ 58 w 524"/>
              <a:gd name="T35" fmla="*/ 335 h 342"/>
              <a:gd name="T36" fmla="*/ 44 w 524"/>
              <a:gd name="T37" fmla="*/ 305 h 342"/>
              <a:gd name="T38" fmla="*/ 70 w 524"/>
              <a:gd name="T39" fmla="*/ 300 h 342"/>
              <a:gd name="T40" fmla="*/ 71 w 524"/>
              <a:gd name="T41" fmla="*/ 295 h 342"/>
              <a:gd name="T42" fmla="*/ 497 w 524"/>
              <a:gd name="T43" fmla="*/ 63 h 342"/>
              <a:gd name="T44" fmla="*/ 352 w 524"/>
              <a:gd name="T45" fmla="*/ 228 h 342"/>
              <a:gd name="T46" fmla="*/ 67 w 524"/>
              <a:gd name="T47" fmla="*/ 258 h 342"/>
              <a:gd name="T48" fmla="*/ 101 w 524"/>
              <a:gd name="T49" fmla="*/ 243 h 342"/>
              <a:gd name="T50" fmla="*/ 84 w 524"/>
              <a:gd name="T51" fmla="*/ 243 h 342"/>
              <a:gd name="T52" fmla="*/ 71 w 524"/>
              <a:gd name="T53" fmla="*/ 244 h 342"/>
              <a:gd name="T54" fmla="*/ 3 w 524"/>
              <a:gd name="T55" fmla="*/ 266 h 342"/>
              <a:gd name="T56" fmla="*/ 19 w 524"/>
              <a:gd name="T57" fmla="*/ 285 h 342"/>
              <a:gd name="T58" fmla="*/ 23 w 524"/>
              <a:gd name="T59" fmla="*/ 277 h 342"/>
              <a:gd name="T60" fmla="*/ 51 w 524"/>
              <a:gd name="T61" fmla="*/ 333 h 342"/>
              <a:gd name="T62" fmla="*/ 47 w 524"/>
              <a:gd name="T63" fmla="*/ 314 h 342"/>
              <a:gd name="T64" fmla="*/ 45 w 524"/>
              <a:gd name="T65" fmla="*/ 303 h 342"/>
              <a:gd name="T66" fmla="*/ 60 w 524"/>
              <a:gd name="T67" fmla="*/ 286 h 342"/>
              <a:gd name="T68" fmla="*/ 68 w 524"/>
              <a:gd name="T69" fmla="*/ 291 h 342"/>
              <a:gd name="T70" fmla="*/ 116 w 524"/>
              <a:gd name="T71" fmla="*/ 302 h 342"/>
              <a:gd name="T72" fmla="*/ 179 w 524"/>
              <a:gd name="T73" fmla="*/ 302 h 342"/>
              <a:gd name="T74" fmla="*/ 193 w 524"/>
              <a:gd name="T75" fmla="*/ 301 h 342"/>
              <a:gd name="T76" fmla="*/ 222 w 524"/>
              <a:gd name="T77" fmla="*/ 294 h 342"/>
              <a:gd name="T78" fmla="*/ 257 w 524"/>
              <a:gd name="T79" fmla="*/ 283 h 342"/>
              <a:gd name="T80" fmla="*/ 468 w 524"/>
              <a:gd name="T81" fmla="*/ 95 h 342"/>
              <a:gd name="T82" fmla="*/ 411 w 524"/>
              <a:gd name="T83" fmla="*/ 178 h 342"/>
              <a:gd name="T84" fmla="*/ 287 w 524"/>
              <a:gd name="T85" fmla="*/ 281 h 342"/>
              <a:gd name="T86" fmla="*/ 377 w 524"/>
              <a:gd name="T87" fmla="*/ 226 h 342"/>
              <a:gd name="T88" fmla="*/ 382 w 524"/>
              <a:gd name="T89" fmla="*/ 221 h 342"/>
              <a:gd name="T90" fmla="*/ 458 w 524"/>
              <a:gd name="T91" fmla="*/ 131 h 342"/>
              <a:gd name="T92" fmla="*/ 72 w 524"/>
              <a:gd name="T93" fmla="*/ 297 h 342"/>
              <a:gd name="T94" fmla="*/ 55 w 524"/>
              <a:gd name="T95" fmla="*/ 259 h 342"/>
              <a:gd name="T96" fmla="*/ 68 w 524"/>
              <a:gd name="T97" fmla="*/ 244 h 342"/>
              <a:gd name="T98" fmla="*/ 97 w 524"/>
              <a:gd name="T99" fmla="*/ 237 h 342"/>
              <a:gd name="T100" fmla="*/ 94 w 524"/>
              <a:gd name="T101" fmla="*/ 237 h 342"/>
              <a:gd name="T102" fmla="*/ 53 w 524"/>
              <a:gd name="T103" fmla="*/ 259 h 342"/>
              <a:gd name="T104" fmla="*/ 74 w 524"/>
              <a:gd name="T105" fmla="*/ 257 h 342"/>
              <a:gd name="T106" fmla="*/ 61 w 524"/>
              <a:gd name="T107" fmla="*/ 247 h 342"/>
              <a:gd name="T108" fmla="*/ 55 w 524"/>
              <a:gd name="T109" fmla="*/ 329 h 342"/>
              <a:gd name="T110" fmla="*/ 35 w 524"/>
              <a:gd name="T111" fmla="*/ 312 h 342"/>
              <a:gd name="T112" fmla="*/ 46 w 524"/>
              <a:gd name="T113" fmla="*/ 306 h 342"/>
              <a:gd name="T114" fmla="*/ 33 w 524"/>
              <a:gd name="T115" fmla="*/ 304 h 342"/>
              <a:gd name="T116" fmla="*/ 33 w 524"/>
              <a:gd name="T117" fmla="*/ 310 h 342"/>
              <a:gd name="T118" fmla="*/ 38 w 524"/>
              <a:gd name="T119" fmla="*/ 320 h 342"/>
              <a:gd name="T120" fmla="*/ 51 w 524"/>
              <a:gd name="T121" fmla="*/ 31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4" h="342">
                <a:moveTo>
                  <a:pt x="511" y="31"/>
                </a:moveTo>
                <a:cubicBezTo>
                  <a:pt x="510" y="32"/>
                  <a:pt x="510" y="33"/>
                  <a:pt x="509" y="34"/>
                </a:cubicBezTo>
                <a:cubicBezTo>
                  <a:pt x="510" y="33"/>
                  <a:pt x="511" y="32"/>
                  <a:pt x="511" y="31"/>
                </a:cubicBezTo>
                <a:close/>
                <a:moveTo>
                  <a:pt x="497" y="63"/>
                </a:moveTo>
                <a:cubicBezTo>
                  <a:pt x="497" y="63"/>
                  <a:pt x="497" y="63"/>
                  <a:pt x="497" y="63"/>
                </a:cubicBezTo>
                <a:close/>
                <a:moveTo>
                  <a:pt x="508" y="37"/>
                </a:moveTo>
                <a:cubicBezTo>
                  <a:pt x="508" y="38"/>
                  <a:pt x="508" y="39"/>
                  <a:pt x="508" y="37"/>
                </a:cubicBezTo>
                <a:close/>
                <a:moveTo>
                  <a:pt x="282" y="283"/>
                </a:moveTo>
                <a:cubicBezTo>
                  <a:pt x="281" y="283"/>
                  <a:pt x="281" y="283"/>
                  <a:pt x="280" y="284"/>
                </a:cubicBezTo>
                <a:cubicBezTo>
                  <a:pt x="281" y="284"/>
                  <a:pt x="281" y="283"/>
                  <a:pt x="282" y="283"/>
                </a:cubicBezTo>
                <a:close/>
                <a:moveTo>
                  <a:pt x="234" y="300"/>
                </a:moveTo>
                <a:cubicBezTo>
                  <a:pt x="233" y="300"/>
                  <a:pt x="232" y="300"/>
                  <a:pt x="232" y="301"/>
                </a:cubicBezTo>
                <a:cubicBezTo>
                  <a:pt x="233" y="301"/>
                  <a:pt x="233" y="301"/>
                  <a:pt x="234" y="300"/>
                </a:cubicBezTo>
                <a:close/>
                <a:moveTo>
                  <a:pt x="494" y="71"/>
                </a:moveTo>
                <a:cubicBezTo>
                  <a:pt x="493" y="72"/>
                  <a:pt x="493" y="73"/>
                  <a:pt x="493" y="74"/>
                </a:cubicBezTo>
                <a:cubicBezTo>
                  <a:pt x="494" y="73"/>
                  <a:pt x="494" y="72"/>
                  <a:pt x="494" y="71"/>
                </a:cubicBezTo>
                <a:close/>
                <a:moveTo>
                  <a:pt x="348" y="234"/>
                </a:moveTo>
                <a:cubicBezTo>
                  <a:pt x="348" y="234"/>
                  <a:pt x="347" y="234"/>
                  <a:pt x="347" y="234"/>
                </a:cubicBezTo>
                <a:cubicBezTo>
                  <a:pt x="350" y="233"/>
                  <a:pt x="352" y="232"/>
                  <a:pt x="353" y="230"/>
                </a:cubicBezTo>
                <a:cubicBezTo>
                  <a:pt x="353" y="230"/>
                  <a:pt x="353" y="230"/>
                  <a:pt x="353" y="230"/>
                </a:cubicBezTo>
                <a:cubicBezTo>
                  <a:pt x="353" y="231"/>
                  <a:pt x="350" y="233"/>
                  <a:pt x="348" y="234"/>
                </a:cubicBezTo>
                <a:close/>
                <a:moveTo>
                  <a:pt x="327" y="249"/>
                </a:moveTo>
                <a:cubicBezTo>
                  <a:pt x="328" y="248"/>
                  <a:pt x="334" y="246"/>
                  <a:pt x="334" y="245"/>
                </a:cubicBezTo>
                <a:cubicBezTo>
                  <a:pt x="333" y="244"/>
                  <a:pt x="328" y="248"/>
                  <a:pt x="327" y="249"/>
                </a:cubicBezTo>
                <a:close/>
                <a:moveTo>
                  <a:pt x="336" y="243"/>
                </a:moveTo>
                <a:cubicBezTo>
                  <a:pt x="336" y="243"/>
                  <a:pt x="340" y="240"/>
                  <a:pt x="340" y="240"/>
                </a:cubicBezTo>
                <a:cubicBezTo>
                  <a:pt x="339" y="240"/>
                  <a:pt x="336" y="242"/>
                  <a:pt x="336" y="243"/>
                </a:cubicBezTo>
                <a:close/>
                <a:moveTo>
                  <a:pt x="383" y="207"/>
                </a:moveTo>
                <a:cubicBezTo>
                  <a:pt x="384" y="206"/>
                  <a:pt x="385" y="205"/>
                  <a:pt x="386" y="204"/>
                </a:cubicBezTo>
                <a:cubicBezTo>
                  <a:pt x="386" y="204"/>
                  <a:pt x="383" y="207"/>
                  <a:pt x="383" y="207"/>
                </a:cubicBezTo>
                <a:close/>
                <a:moveTo>
                  <a:pt x="324" y="251"/>
                </a:moveTo>
                <a:cubicBezTo>
                  <a:pt x="324" y="251"/>
                  <a:pt x="325" y="251"/>
                  <a:pt x="326" y="250"/>
                </a:cubicBezTo>
                <a:cubicBezTo>
                  <a:pt x="327" y="249"/>
                  <a:pt x="324" y="251"/>
                  <a:pt x="324" y="251"/>
                </a:cubicBezTo>
                <a:close/>
                <a:moveTo>
                  <a:pt x="395" y="195"/>
                </a:moveTo>
                <a:cubicBezTo>
                  <a:pt x="395" y="195"/>
                  <a:pt x="393" y="199"/>
                  <a:pt x="395" y="195"/>
                </a:cubicBezTo>
                <a:close/>
                <a:moveTo>
                  <a:pt x="388" y="201"/>
                </a:moveTo>
                <a:cubicBezTo>
                  <a:pt x="388" y="201"/>
                  <a:pt x="391" y="198"/>
                  <a:pt x="391" y="198"/>
                </a:cubicBezTo>
                <a:cubicBezTo>
                  <a:pt x="390" y="199"/>
                  <a:pt x="389" y="200"/>
                  <a:pt x="388" y="201"/>
                </a:cubicBezTo>
                <a:close/>
                <a:moveTo>
                  <a:pt x="519" y="12"/>
                </a:moveTo>
                <a:cubicBezTo>
                  <a:pt x="519" y="13"/>
                  <a:pt x="519" y="13"/>
                  <a:pt x="519" y="13"/>
                </a:cubicBezTo>
                <a:cubicBezTo>
                  <a:pt x="519" y="13"/>
                  <a:pt x="519" y="13"/>
                  <a:pt x="519" y="12"/>
                </a:cubicBezTo>
                <a:close/>
                <a:moveTo>
                  <a:pt x="230" y="299"/>
                </a:moveTo>
                <a:cubicBezTo>
                  <a:pt x="232" y="299"/>
                  <a:pt x="233" y="299"/>
                  <a:pt x="234" y="298"/>
                </a:cubicBezTo>
                <a:cubicBezTo>
                  <a:pt x="233" y="298"/>
                  <a:pt x="231" y="298"/>
                  <a:pt x="230" y="299"/>
                </a:cubicBezTo>
                <a:close/>
                <a:moveTo>
                  <a:pt x="343" y="238"/>
                </a:moveTo>
                <a:cubicBezTo>
                  <a:pt x="343" y="238"/>
                  <a:pt x="345" y="236"/>
                  <a:pt x="347" y="234"/>
                </a:cubicBezTo>
                <a:cubicBezTo>
                  <a:pt x="345" y="236"/>
                  <a:pt x="343" y="237"/>
                  <a:pt x="343" y="238"/>
                </a:cubicBezTo>
                <a:close/>
                <a:moveTo>
                  <a:pt x="284" y="268"/>
                </a:moveTo>
                <a:cubicBezTo>
                  <a:pt x="283" y="267"/>
                  <a:pt x="282" y="268"/>
                  <a:pt x="281" y="268"/>
                </a:cubicBezTo>
                <a:cubicBezTo>
                  <a:pt x="280" y="269"/>
                  <a:pt x="279" y="269"/>
                  <a:pt x="277" y="270"/>
                </a:cubicBezTo>
                <a:cubicBezTo>
                  <a:pt x="278" y="271"/>
                  <a:pt x="284" y="269"/>
                  <a:pt x="284" y="268"/>
                </a:cubicBezTo>
                <a:close/>
                <a:moveTo>
                  <a:pt x="261" y="276"/>
                </a:moveTo>
                <a:cubicBezTo>
                  <a:pt x="262" y="276"/>
                  <a:pt x="262" y="276"/>
                  <a:pt x="263" y="276"/>
                </a:cubicBezTo>
                <a:cubicBezTo>
                  <a:pt x="262" y="276"/>
                  <a:pt x="261" y="276"/>
                  <a:pt x="261" y="276"/>
                </a:cubicBezTo>
                <a:close/>
                <a:moveTo>
                  <a:pt x="209" y="295"/>
                </a:moveTo>
                <a:cubicBezTo>
                  <a:pt x="208" y="294"/>
                  <a:pt x="208" y="295"/>
                  <a:pt x="207" y="295"/>
                </a:cubicBezTo>
                <a:cubicBezTo>
                  <a:pt x="208" y="295"/>
                  <a:pt x="209" y="295"/>
                  <a:pt x="209" y="295"/>
                </a:cubicBezTo>
                <a:close/>
                <a:moveTo>
                  <a:pt x="273" y="272"/>
                </a:moveTo>
                <a:cubicBezTo>
                  <a:pt x="273" y="272"/>
                  <a:pt x="271" y="272"/>
                  <a:pt x="273" y="272"/>
                </a:cubicBezTo>
                <a:close/>
                <a:moveTo>
                  <a:pt x="250" y="280"/>
                </a:moveTo>
                <a:cubicBezTo>
                  <a:pt x="249" y="280"/>
                  <a:pt x="249" y="280"/>
                  <a:pt x="248" y="280"/>
                </a:cubicBezTo>
                <a:cubicBezTo>
                  <a:pt x="248" y="281"/>
                  <a:pt x="250" y="280"/>
                  <a:pt x="250" y="280"/>
                </a:cubicBezTo>
                <a:close/>
                <a:moveTo>
                  <a:pt x="280" y="270"/>
                </a:moveTo>
                <a:cubicBezTo>
                  <a:pt x="278" y="270"/>
                  <a:pt x="268" y="275"/>
                  <a:pt x="268" y="275"/>
                </a:cubicBezTo>
                <a:cubicBezTo>
                  <a:pt x="269" y="276"/>
                  <a:pt x="281" y="271"/>
                  <a:pt x="280" y="270"/>
                </a:cubicBezTo>
                <a:close/>
                <a:moveTo>
                  <a:pt x="228" y="302"/>
                </a:moveTo>
                <a:cubicBezTo>
                  <a:pt x="229" y="302"/>
                  <a:pt x="232" y="301"/>
                  <a:pt x="229" y="301"/>
                </a:cubicBezTo>
                <a:cubicBezTo>
                  <a:pt x="229" y="301"/>
                  <a:pt x="226" y="302"/>
                  <a:pt x="228" y="302"/>
                </a:cubicBezTo>
                <a:close/>
                <a:moveTo>
                  <a:pt x="404" y="181"/>
                </a:moveTo>
                <a:cubicBezTo>
                  <a:pt x="403" y="181"/>
                  <a:pt x="404" y="182"/>
                  <a:pt x="404" y="181"/>
                </a:cubicBezTo>
                <a:close/>
                <a:moveTo>
                  <a:pt x="297" y="262"/>
                </a:moveTo>
                <a:cubicBezTo>
                  <a:pt x="298" y="262"/>
                  <a:pt x="298" y="262"/>
                  <a:pt x="299" y="261"/>
                </a:cubicBezTo>
                <a:cubicBezTo>
                  <a:pt x="298" y="261"/>
                  <a:pt x="297" y="262"/>
                  <a:pt x="297" y="262"/>
                </a:cubicBezTo>
                <a:close/>
                <a:moveTo>
                  <a:pt x="275" y="271"/>
                </a:moveTo>
                <a:cubicBezTo>
                  <a:pt x="272" y="272"/>
                  <a:pt x="278" y="270"/>
                  <a:pt x="275" y="271"/>
                </a:cubicBezTo>
                <a:close/>
                <a:moveTo>
                  <a:pt x="165" y="309"/>
                </a:moveTo>
                <a:cubicBezTo>
                  <a:pt x="152" y="310"/>
                  <a:pt x="139" y="309"/>
                  <a:pt x="126" y="309"/>
                </a:cubicBezTo>
                <a:cubicBezTo>
                  <a:pt x="126" y="309"/>
                  <a:pt x="127" y="310"/>
                  <a:pt x="128" y="311"/>
                </a:cubicBezTo>
                <a:cubicBezTo>
                  <a:pt x="133" y="312"/>
                  <a:pt x="139" y="311"/>
                  <a:pt x="143" y="311"/>
                </a:cubicBezTo>
                <a:cubicBezTo>
                  <a:pt x="150" y="311"/>
                  <a:pt x="161" y="313"/>
                  <a:pt x="168" y="311"/>
                </a:cubicBezTo>
                <a:cubicBezTo>
                  <a:pt x="171" y="309"/>
                  <a:pt x="182" y="308"/>
                  <a:pt x="186" y="309"/>
                </a:cubicBezTo>
                <a:cubicBezTo>
                  <a:pt x="190" y="310"/>
                  <a:pt x="197" y="305"/>
                  <a:pt x="201" y="307"/>
                </a:cubicBezTo>
                <a:cubicBezTo>
                  <a:pt x="202" y="308"/>
                  <a:pt x="210" y="305"/>
                  <a:pt x="207" y="305"/>
                </a:cubicBezTo>
                <a:cubicBezTo>
                  <a:pt x="194" y="304"/>
                  <a:pt x="179" y="309"/>
                  <a:pt x="165" y="309"/>
                </a:cubicBezTo>
                <a:close/>
                <a:moveTo>
                  <a:pt x="160" y="311"/>
                </a:moveTo>
                <a:cubicBezTo>
                  <a:pt x="160" y="310"/>
                  <a:pt x="160" y="312"/>
                  <a:pt x="160" y="311"/>
                </a:cubicBezTo>
                <a:close/>
                <a:moveTo>
                  <a:pt x="204" y="304"/>
                </a:moveTo>
                <a:cubicBezTo>
                  <a:pt x="205" y="304"/>
                  <a:pt x="206" y="304"/>
                  <a:pt x="206" y="304"/>
                </a:cubicBezTo>
                <a:cubicBezTo>
                  <a:pt x="205" y="303"/>
                  <a:pt x="205" y="304"/>
                  <a:pt x="204" y="304"/>
                </a:cubicBezTo>
                <a:close/>
                <a:moveTo>
                  <a:pt x="521" y="8"/>
                </a:moveTo>
                <a:cubicBezTo>
                  <a:pt x="520" y="9"/>
                  <a:pt x="520" y="11"/>
                  <a:pt x="519" y="12"/>
                </a:cubicBezTo>
                <a:cubicBezTo>
                  <a:pt x="520" y="11"/>
                  <a:pt x="520" y="10"/>
                  <a:pt x="521" y="10"/>
                </a:cubicBezTo>
                <a:cubicBezTo>
                  <a:pt x="520" y="11"/>
                  <a:pt x="520" y="11"/>
                  <a:pt x="520" y="12"/>
                </a:cubicBezTo>
                <a:cubicBezTo>
                  <a:pt x="520" y="12"/>
                  <a:pt x="524" y="6"/>
                  <a:pt x="521" y="8"/>
                </a:cubicBezTo>
                <a:close/>
                <a:moveTo>
                  <a:pt x="196" y="293"/>
                </a:moveTo>
                <a:cubicBezTo>
                  <a:pt x="195" y="292"/>
                  <a:pt x="196" y="294"/>
                  <a:pt x="196" y="293"/>
                </a:cubicBezTo>
                <a:close/>
                <a:moveTo>
                  <a:pt x="206" y="290"/>
                </a:moveTo>
                <a:cubicBezTo>
                  <a:pt x="206" y="290"/>
                  <a:pt x="202" y="291"/>
                  <a:pt x="201" y="291"/>
                </a:cubicBezTo>
                <a:cubicBezTo>
                  <a:pt x="202" y="291"/>
                  <a:pt x="206" y="291"/>
                  <a:pt x="206" y="290"/>
                </a:cubicBezTo>
                <a:close/>
                <a:moveTo>
                  <a:pt x="46" y="275"/>
                </a:moveTo>
                <a:cubicBezTo>
                  <a:pt x="46" y="276"/>
                  <a:pt x="49" y="278"/>
                  <a:pt x="50" y="277"/>
                </a:cubicBezTo>
                <a:cubicBezTo>
                  <a:pt x="50" y="276"/>
                  <a:pt x="46" y="275"/>
                  <a:pt x="46" y="275"/>
                </a:cubicBezTo>
                <a:close/>
                <a:moveTo>
                  <a:pt x="179" y="295"/>
                </a:moveTo>
                <a:cubicBezTo>
                  <a:pt x="180" y="295"/>
                  <a:pt x="181" y="294"/>
                  <a:pt x="182" y="294"/>
                </a:cubicBezTo>
                <a:cubicBezTo>
                  <a:pt x="182" y="293"/>
                  <a:pt x="179" y="295"/>
                  <a:pt x="179" y="295"/>
                </a:cubicBezTo>
                <a:close/>
                <a:moveTo>
                  <a:pt x="108" y="297"/>
                </a:moveTo>
                <a:cubicBezTo>
                  <a:pt x="108" y="298"/>
                  <a:pt x="108" y="296"/>
                  <a:pt x="108" y="297"/>
                </a:cubicBezTo>
                <a:close/>
                <a:moveTo>
                  <a:pt x="501" y="39"/>
                </a:moveTo>
                <a:cubicBezTo>
                  <a:pt x="499" y="45"/>
                  <a:pt x="491" y="56"/>
                  <a:pt x="490" y="63"/>
                </a:cubicBezTo>
                <a:cubicBezTo>
                  <a:pt x="491" y="56"/>
                  <a:pt x="498" y="46"/>
                  <a:pt x="500" y="40"/>
                </a:cubicBezTo>
                <a:cubicBezTo>
                  <a:pt x="502" y="34"/>
                  <a:pt x="504" y="29"/>
                  <a:pt x="507" y="24"/>
                </a:cubicBezTo>
                <a:cubicBezTo>
                  <a:pt x="509" y="20"/>
                  <a:pt x="510" y="11"/>
                  <a:pt x="511" y="10"/>
                </a:cubicBezTo>
                <a:cubicBezTo>
                  <a:pt x="516" y="1"/>
                  <a:pt x="510" y="6"/>
                  <a:pt x="509" y="3"/>
                </a:cubicBezTo>
                <a:cubicBezTo>
                  <a:pt x="509" y="2"/>
                  <a:pt x="509" y="1"/>
                  <a:pt x="509" y="0"/>
                </a:cubicBezTo>
                <a:cubicBezTo>
                  <a:pt x="506" y="3"/>
                  <a:pt x="493" y="23"/>
                  <a:pt x="494" y="27"/>
                </a:cubicBezTo>
                <a:cubicBezTo>
                  <a:pt x="492" y="22"/>
                  <a:pt x="503" y="9"/>
                  <a:pt x="505" y="5"/>
                </a:cubicBezTo>
                <a:cubicBezTo>
                  <a:pt x="504" y="4"/>
                  <a:pt x="504" y="4"/>
                  <a:pt x="503" y="5"/>
                </a:cubicBezTo>
                <a:cubicBezTo>
                  <a:pt x="498" y="11"/>
                  <a:pt x="495" y="20"/>
                  <a:pt x="492" y="27"/>
                </a:cubicBezTo>
                <a:cubicBezTo>
                  <a:pt x="489" y="33"/>
                  <a:pt x="482" y="43"/>
                  <a:pt x="482" y="51"/>
                </a:cubicBezTo>
                <a:cubicBezTo>
                  <a:pt x="483" y="50"/>
                  <a:pt x="483" y="49"/>
                  <a:pt x="484" y="49"/>
                </a:cubicBezTo>
                <a:cubicBezTo>
                  <a:pt x="486" y="48"/>
                  <a:pt x="481" y="54"/>
                  <a:pt x="482" y="54"/>
                </a:cubicBezTo>
                <a:cubicBezTo>
                  <a:pt x="482" y="53"/>
                  <a:pt x="482" y="53"/>
                  <a:pt x="482" y="52"/>
                </a:cubicBezTo>
                <a:cubicBezTo>
                  <a:pt x="478" y="53"/>
                  <a:pt x="469" y="80"/>
                  <a:pt x="467" y="86"/>
                </a:cubicBezTo>
                <a:cubicBezTo>
                  <a:pt x="464" y="95"/>
                  <a:pt x="458" y="104"/>
                  <a:pt x="453" y="114"/>
                </a:cubicBezTo>
                <a:cubicBezTo>
                  <a:pt x="454" y="113"/>
                  <a:pt x="425" y="159"/>
                  <a:pt x="424" y="159"/>
                </a:cubicBezTo>
                <a:cubicBezTo>
                  <a:pt x="424" y="158"/>
                  <a:pt x="424" y="158"/>
                  <a:pt x="424" y="157"/>
                </a:cubicBezTo>
                <a:cubicBezTo>
                  <a:pt x="420" y="159"/>
                  <a:pt x="413" y="171"/>
                  <a:pt x="410" y="175"/>
                </a:cubicBezTo>
                <a:cubicBezTo>
                  <a:pt x="407" y="180"/>
                  <a:pt x="401" y="185"/>
                  <a:pt x="398" y="188"/>
                </a:cubicBezTo>
                <a:cubicBezTo>
                  <a:pt x="396" y="191"/>
                  <a:pt x="365" y="218"/>
                  <a:pt x="365" y="218"/>
                </a:cubicBezTo>
                <a:cubicBezTo>
                  <a:pt x="365" y="218"/>
                  <a:pt x="365" y="217"/>
                  <a:pt x="366" y="217"/>
                </a:cubicBezTo>
                <a:cubicBezTo>
                  <a:pt x="364" y="217"/>
                  <a:pt x="361" y="225"/>
                  <a:pt x="359" y="224"/>
                </a:cubicBezTo>
                <a:cubicBezTo>
                  <a:pt x="359" y="223"/>
                  <a:pt x="360" y="223"/>
                  <a:pt x="360" y="222"/>
                </a:cubicBezTo>
                <a:cubicBezTo>
                  <a:pt x="359" y="221"/>
                  <a:pt x="356" y="225"/>
                  <a:pt x="354" y="227"/>
                </a:cubicBezTo>
                <a:cubicBezTo>
                  <a:pt x="349" y="229"/>
                  <a:pt x="342" y="235"/>
                  <a:pt x="339" y="237"/>
                </a:cubicBezTo>
                <a:cubicBezTo>
                  <a:pt x="334" y="241"/>
                  <a:pt x="327" y="245"/>
                  <a:pt x="321" y="248"/>
                </a:cubicBezTo>
                <a:cubicBezTo>
                  <a:pt x="319" y="250"/>
                  <a:pt x="295" y="264"/>
                  <a:pt x="295" y="263"/>
                </a:cubicBezTo>
                <a:cubicBezTo>
                  <a:pt x="294" y="263"/>
                  <a:pt x="288" y="266"/>
                  <a:pt x="285" y="268"/>
                </a:cubicBezTo>
                <a:cubicBezTo>
                  <a:pt x="289" y="265"/>
                  <a:pt x="302" y="261"/>
                  <a:pt x="305" y="260"/>
                </a:cubicBezTo>
                <a:cubicBezTo>
                  <a:pt x="313" y="256"/>
                  <a:pt x="320" y="252"/>
                  <a:pt x="327" y="247"/>
                </a:cubicBezTo>
                <a:cubicBezTo>
                  <a:pt x="331" y="244"/>
                  <a:pt x="339" y="241"/>
                  <a:pt x="342" y="237"/>
                </a:cubicBezTo>
                <a:cubicBezTo>
                  <a:pt x="343" y="237"/>
                  <a:pt x="345" y="235"/>
                  <a:pt x="348" y="234"/>
                </a:cubicBezTo>
                <a:cubicBezTo>
                  <a:pt x="350" y="233"/>
                  <a:pt x="351" y="232"/>
                  <a:pt x="353" y="230"/>
                </a:cubicBezTo>
                <a:cubicBezTo>
                  <a:pt x="354" y="230"/>
                  <a:pt x="354" y="230"/>
                  <a:pt x="354" y="230"/>
                </a:cubicBezTo>
                <a:cubicBezTo>
                  <a:pt x="354" y="230"/>
                  <a:pt x="354" y="230"/>
                  <a:pt x="353" y="230"/>
                </a:cubicBezTo>
                <a:cubicBezTo>
                  <a:pt x="361" y="225"/>
                  <a:pt x="370" y="219"/>
                  <a:pt x="370" y="218"/>
                </a:cubicBezTo>
                <a:cubicBezTo>
                  <a:pt x="369" y="218"/>
                  <a:pt x="368" y="219"/>
                  <a:pt x="367" y="219"/>
                </a:cubicBezTo>
                <a:cubicBezTo>
                  <a:pt x="370" y="217"/>
                  <a:pt x="378" y="208"/>
                  <a:pt x="379" y="209"/>
                </a:cubicBezTo>
                <a:cubicBezTo>
                  <a:pt x="379" y="210"/>
                  <a:pt x="372" y="215"/>
                  <a:pt x="372" y="216"/>
                </a:cubicBezTo>
                <a:cubicBezTo>
                  <a:pt x="373" y="216"/>
                  <a:pt x="381" y="209"/>
                  <a:pt x="381" y="208"/>
                </a:cubicBezTo>
                <a:cubicBezTo>
                  <a:pt x="381" y="208"/>
                  <a:pt x="380" y="208"/>
                  <a:pt x="380" y="208"/>
                </a:cubicBezTo>
                <a:cubicBezTo>
                  <a:pt x="381" y="206"/>
                  <a:pt x="398" y="191"/>
                  <a:pt x="398" y="191"/>
                </a:cubicBezTo>
                <a:cubicBezTo>
                  <a:pt x="398" y="191"/>
                  <a:pt x="396" y="194"/>
                  <a:pt x="396" y="194"/>
                </a:cubicBezTo>
                <a:cubicBezTo>
                  <a:pt x="398" y="193"/>
                  <a:pt x="400" y="191"/>
                  <a:pt x="402" y="189"/>
                </a:cubicBezTo>
                <a:cubicBezTo>
                  <a:pt x="386" y="206"/>
                  <a:pt x="368" y="222"/>
                  <a:pt x="348" y="236"/>
                </a:cubicBezTo>
                <a:cubicBezTo>
                  <a:pt x="321" y="256"/>
                  <a:pt x="293" y="269"/>
                  <a:pt x="262" y="281"/>
                </a:cubicBezTo>
                <a:cubicBezTo>
                  <a:pt x="250" y="286"/>
                  <a:pt x="236" y="288"/>
                  <a:pt x="224" y="292"/>
                </a:cubicBezTo>
                <a:cubicBezTo>
                  <a:pt x="218" y="294"/>
                  <a:pt x="203" y="298"/>
                  <a:pt x="201" y="296"/>
                </a:cubicBezTo>
                <a:cubicBezTo>
                  <a:pt x="200" y="295"/>
                  <a:pt x="194" y="298"/>
                  <a:pt x="192" y="297"/>
                </a:cubicBezTo>
                <a:cubicBezTo>
                  <a:pt x="187" y="294"/>
                  <a:pt x="167" y="299"/>
                  <a:pt x="161" y="299"/>
                </a:cubicBezTo>
                <a:cubicBezTo>
                  <a:pt x="159" y="299"/>
                  <a:pt x="156" y="300"/>
                  <a:pt x="153" y="300"/>
                </a:cubicBezTo>
                <a:cubicBezTo>
                  <a:pt x="153" y="300"/>
                  <a:pt x="153" y="301"/>
                  <a:pt x="153" y="300"/>
                </a:cubicBezTo>
                <a:cubicBezTo>
                  <a:pt x="153" y="300"/>
                  <a:pt x="153" y="300"/>
                  <a:pt x="153" y="300"/>
                </a:cubicBezTo>
                <a:cubicBezTo>
                  <a:pt x="146" y="301"/>
                  <a:pt x="138" y="301"/>
                  <a:pt x="136" y="299"/>
                </a:cubicBezTo>
                <a:cubicBezTo>
                  <a:pt x="137" y="299"/>
                  <a:pt x="139" y="300"/>
                  <a:pt x="141" y="300"/>
                </a:cubicBezTo>
                <a:cubicBezTo>
                  <a:pt x="139" y="299"/>
                  <a:pt x="125" y="298"/>
                  <a:pt x="121" y="298"/>
                </a:cubicBezTo>
                <a:cubicBezTo>
                  <a:pt x="116" y="298"/>
                  <a:pt x="98" y="298"/>
                  <a:pt x="93" y="295"/>
                </a:cubicBezTo>
                <a:cubicBezTo>
                  <a:pt x="94" y="294"/>
                  <a:pt x="95" y="294"/>
                  <a:pt x="96" y="294"/>
                </a:cubicBezTo>
                <a:cubicBezTo>
                  <a:pt x="84" y="295"/>
                  <a:pt x="69" y="288"/>
                  <a:pt x="59" y="284"/>
                </a:cubicBezTo>
                <a:cubicBezTo>
                  <a:pt x="47" y="280"/>
                  <a:pt x="35" y="274"/>
                  <a:pt x="25" y="268"/>
                </a:cubicBezTo>
                <a:cubicBezTo>
                  <a:pt x="25" y="268"/>
                  <a:pt x="26" y="267"/>
                  <a:pt x="26" y="267"/>
                </a:cubicBezTo>
                <a:cubicBezTo>
                  <a:pt x="25" y="267"/>
                  <a:pt x="26" y="267"/>
                  <a:pt x="27" y="267"/>
                </a:cubicBezTo>
                <a:cubicBezTo>
                  <a:pt x="33" y="270"/>
                  <a:pt x="39" y="273"/>
                  <a:pt x="41" y="274"/>
                </a:cubicBezTo>
                <a:cubicBezTo>
                  <a:pt x="41" y="274"/>
                  <a:pt x="41" y="274"/>
                  <a:pt x="41" y="274"/>
                </a:cubicBezTo>
                <a:cubicBezTo>
                  <a:pt x="42" y="274"/>
                  <a:pt x="43" y="274"/>
                  <a:pt x="43" y="274"/>
                </a:cubicBezTo>
                <a:cubicBezTo>
                  <a:pt x="43" y="274"/>
                  <a:pt x="35" y="270"/>
                  <a:pt x="29" y="267"/>
                </a:cubicBezTo>
                <a:cubicBezTo>
                  <a:pt x="37" y="265"/>
                  <a:pt x="56" y="260"/>
                  <a:pt x="57" y="262"/>
                </a:cubicBezTo>
                <a:cubicBezTo>
                  <a:pt x="57" y="262"/>
                  <a:pt x="57" y="261"/>
                  <a:pt x="57" y="260"/>
                </a:cubicBezTo>
                <a:cubicBezTo>
                  <a:pt x="58" y="261"/>
                  <a:pt x="59" y="262"/>
                  <a:pt x="59" y="261"/>
                </a:cubicBezTo>
                <a:cubicBezTo>
                  <a:pt x="59" y="261"/>
                  <a:pt x="59" y="260"/>
                  <a:pt x="59" y="260"/>
                </a:cubicBezTo>
                <a:cubicBezTo>
                  <a:pt x="61" y="261"/>
                  <a:pt x="66" y="259"/>
                  <a:pt x="68" y="258"/>
                </a:cubicBezTo>
                <a:cubicBezTo>
                  <a:pt x="68" y="258"/>
                  <a:pt x="68" y="258"/>
                  <a:pt x="68" y="258"/>
                </a:cubicBezTo>
                <a:cubicBezTo>
                  <a:pt x="68" y="259"/>
                  <a:pt x="68" y="258"/>
                  <a:pt x="68" y="258"/>
                </a:cubicBezTo>
                <a:cubicBezTo>
                  <a:pt x="69" y="258"/>
                  <a:pt x="69" y="258"/>
                  <a:pt x="68" y="257"/>
                </a:cubicBezTo>
                <a:cubicBezTo>
                  <a:pt x="69" y="258"/>
                  <a:pt x="70" y="259"/>
                  <a:pt x="70" y="259"/>
                </a:cubicBezTo>
                <a:cubicBezTo>
                  <a:pt x="70" y="258"/>
                  <a:pt x="70" y="256"/>
                  <a:pt x="70" y="256"/>
                </a:cubicBezTo>
                <a:cubicBezTo>
                  <a:pt x="68" y="257"/>
                  <a:pt x="60" y="260"/>
                  <a:pt x="59" y="259"/>
                </a:cubicBezTo>
                <a:cubicBezTo>
                  <a:pt x="58" y="258"/>
                  <a:pt x="61" y="258"/>
                  <a:pt x="61" y="258"/>
                </a:cubicBezTo>
                <a:cubicBezTo>
                  <a:pt x="61" y="257"/>
                  <a:pt x="56" y="258"/>
                  <a:pt x="56" y="258"/>
                </a:cubicBezTo>
                <a:cubicBezTo>
                  <a:pt x="56" y="259"/>
                  <a:pt x="56" y="259"/>
                  <a:pt x="56" y="259"/>
                </a:cubicBezTo>
                <a:cubicBezTo>
                  <a:pt x="57" y="259"/>
                  <a:pt x="54" y="260"/>
                  <a:pt x="54" y="260"/>
                </a:cubicBezTo>
                <a:cubicBezTo>
                  <a:pt x="54" y="260"/>
                  <a:pt x="54" y="260"/>
                  <a:pt x="54" y="260"/>
                </a:cubicBezTo>
                <a:cubicBezTo>
                  <a:pt x="54" y="260"/>
                  <a:pt x="49" y="261"/>
                  <a:pt x="48" y="261"/>
                </a:cubicBezTo>
                <a:cubicBezTo>
                  <a:pt x="48" y="261"/>
                  <a:pt x="47" y="261"/>
                  <a:pt x="47" y="261"/>
                </a:cubicBezTo>
                <a:cubicBezTo>
                  <a:pt x="47" y="261"/>
                  <a:pt x="47" y="260"/>
                  <a:pt x="47" y="261"/>
                </a:cubicBezTo>
                <a:cubicBezTo>
                  <a:pt x="45" y="260"/>
                  <a:pt x="42" y="260"/>
                  <a:pt x="42" y="261"/>
                </a:cubicBezTo>
                <a:cubicBezTo>
                  <a:pt x="43" y="261"/>
                  <a:pt x="43" y="261"/>
                  <a:pt x="44" y="261"/>
                </a:cubicBezTo>
                <a:cubicBezTo>
                  <a:pt x="44" y="261"/>
                  <a:pt x="43" y="263"/>
                  <a:pt x="43" y="263"/>
                </a:cubicBezTo>
                <a:cubicBezTo>
                  <a:pt x="42" y="263"/>
                  <a:pt x="40" y="261"/>
                  <a:pt x="40" y="261"/>
                </a:cubicBezTo>
                <a:cubicBezTo>
                  <a:pt x="40" y="261"/>
                  <a:pt x="40" y="263"/>
                  <a:pt x="40" y="263"/>
                </a:cubicBezTo>
                <a:cubicBezTo>
                  <a:pt x="39" y="262"/>
                  <a:pt x="35" y="261"/>
                  <a:pt x="35" y="262"/>
                </a:cubicBezTo>
                <a:cubicBezTo>
                  <a:pt x="36" y="258"/>
                  <a:pt x="65" y="255"/>
                  <a:pt x="69" y="254"/>
                </a:cubicBezTo>
                <a:cubicBezTo>
                  <a:pt x="73" y="252"/>
                  <a:pt x="80" y="250"/>
                  <a:pt x="82" y="249"/>
                </a:cubicBezTo>
                <a:cubicBezTo>
                  <a:pt x="84" y="249"/>
                  <a:pt x="88" y="248"/>
                  <a:pt x="89" y="248"/>
                </a:cubicBezTo>
                <a:cubicBezTo>
                  <a:pt x="88" y="248"/>
                  <a:pt x="92" y="246"/>
                  <a:pt x="91" y="247"/>
                </a:cubicBezTo>
                <a:cubicBezTo>
                  <a:pt x="90" y="248"/>
                  <a:pt x="96" y="243"/>
                  <a:pt x="97" y="245"/>
                </a:cubicBezTo>
                <a:cubicBezTo>
                  <a:pt x="97" y="246"/>
                  <a:pt x="109" y="244"/>
                  <a:pt x="110" y="241"/>
                </a:cubicBezTo>
                <a:cubicBezTo>
                  <a:pt x="111" y="238"/>
                  <a:pt x="107" y="237"/>
                  <a:pt x="106" y="235"/>
                </a:cubicBezTo>
                <a:cubicBezTo>
                  <a:pt x="106" y="234"/>
                  <a:pt x="106" y="234"/>
                  <a:pt x="106" y="233"/>
                </a:cubicBezTo>
                <a:cubicBezTo>
                  <a:pt x="104" y="235"/>
                  <a:pt x="98" y="235"/>
                  <a:pt x="99" y="237"/>
                </a:cubicBezTo>
                <a:cubicBezTo>
                  <a:pt x="99" y="237"/>
                  <a:pt x="105" y="235"/>
                  <a:pt x="105" y="235"/>
                </a:cubicBezTo>
                <a:cubicBezTo>
                  <a:pt x="106" y="235"/>
                  <a:pt x="104" y="237"/>
                  <a:pt x="105" y="237"/>
                </a:cubicBezTo>
                <a:cubicBezTo>
                  <a:pt x="104" y="237"/>
                  <a:pt x="104" y="237"/>
                  <a:pt x="103" y="237"/>
                </a:cubicBezTo>
                <a:cubicBezTo>
                  <a:pt x="103" y="237"/>
                  <a:pt x="103" y="237"/>
                  <a:pt x="103" y="237"/>
                </a:cubicBezTo>
                <a:cubicBezTo>
                  <a:pt x="94" y="238"/>
                  <a:pt x="83" y="242"/>
                  <a:pt x="74" y="245"/>
                </a:cubicBezTo>
                <a:cubicBezTo>
                  <a:pt x="65" y="248"/>
                  <a:pt x="56" y="250"/>
                  <a:pt x="47" y="251"/>
                </a:cubicBezTo>
                <a:cubicBezTo>
                  <a:pt x="45" y="252"/>
                  <a:pt x="31" y="253"/>
                  <a:pt x="28" y="255"/>
                </a:cubicBezTo>
                <a:cubicBezTo>
                  <a:pt x="33" y="251"/>
                  <a:pt x="61" y="248"/>
                  <a:pt x="60" y="246"/>
                </a:cubicBezTo>
                <a:cubicBezTo>
                  <a:pt x="60" y="246"/>
                  <a:pt x="58" y="246"/>
                  <a:pt x="58" y="246"/>
                </a:cubicBezTo>
                <a:cubicBezTo>
                  <a:pt x="58" y="246"/>
                  <a:pt x="61" y="245"/>
                  <a:pt x="61" y="245"/>
                </a:cubicBezTo>
                <a:cubicBezTo>
                  <a:pt x="61" y="246"/>
                  <a:pt x="61" y="246"/>
                  <a:pt x="62" y="247"/>
                </a:cubicBezTo>
                <a:cubicBezTo>
                  <a:pt x="62" y="247"/>
                  <a:pt x="63" y="244"/>
                  <a:pt x="63" y="244"/>
                </a:cubicBezTo>
                <a:cubicBezTo>
                  <a:pt x="63" y="245"/>
                  <a:pt x="65" y="247"/>
                  <a:pt x="65" y="246"/>
                </a:cubicBezTo>
                <a:cubicBezTo>
                  <a:pt x="65" y="246"/>
                  <a:pt x="64" y="244"/>
                  <a:pt x="64" y="244"/>
                </a:cubicBezTo>
                <a:cubicBezTo>
                  <a:pt x="65" y="244"/>
                  <a:pt x="65" y="246"/>
                  <a:pt x="65" y="246"/>
                </a:cubicBezTo>
                <a:cubicBezTo>
                  <a:pt x="65" y="245"/>
                  <a:pt x="65" y="245"/>
                  <a:pt x="65" y="244"/>
                </a:cubicBezTo>
                <a:cubicBezTo>
                  <a:pt x="66" y="244"/>
                  <a:pt x="66" y="244"/>
                  <a:pt x="67" y="244"/>
                </a:cubicBezTo>
                <a:cubicBezTo>
                  <a:pt x="67" y="244"/>
                  <a:pt x="67" y="245"/>
                  <a:pt x="67" y="245"/>
                </a:cubicBezTo>
                <a:cubicBezTo>
                  <a:pt x="67" y="244"/>
                  <a:pt x="67" y="244"/>
                  <a:pt x="67" y="245"/>
                </a:cubicBezTo>
                <a:cubicBezTo>
                  <a:pt x="67" y="245"/>
                  <a:pt x="68" y="245"/>
                  <a:pt x="68" y="244"/>
                </a:cubicBezTo>
                <a:cubicBezTo>
                  <a:pt x="68" y="244"/>
                  <a:pt x="69" y="244"/>
                  <a:pt x="69" y="243"/>
                </a:cubicBezTo>
                <a:cubicBezTo>
                  <a:pt x="68" y="246"/>
                  <a:pt x="73" y="243"/>
                  <a:pt x="73" y="243"/>
                </a:cubicBezTo>
                <a:cubicBezTo>
                  <a:pt x="73" y="243"/>
                  <a:pt x="72" y="243"/>
                  <a:pt x="72" y="243"/>
                </a:cubicBezTo>
                <a:cubicBezTo>
                  <a:pt x="71" y="243"/>
                  <a:pt x="75" y="240"/>
                  <a:pt x="74" y="240"/>
                </a:cubicBezTo>
                <a:cubicBezTo>
                  <a:pt x="73" y="239"/>
                  <a:pt x="55" y="243"/>
                  <a:pt x="53" y="245"/>
                </a:cubicBezTo>
                <a:cubicBezTo>
                  <a:pt x="48" y="247"/>
                  <a:pt x="40" y="247"/>
                  <a:pt x="34" y="248"/>
                </a:cubicBezTo>
                <a:cubicBezTo>
                  <a:pt x="33" y="248"/>
                  <a:pt x="30" y="249"/>
                  <a:pt x="27" y="249"/>
                </a:cubicBezTo>
                <a:cubicBezTo>
                  <a:pt x="27" y="249"/>
                  <a:pt x="27" y="249"/>
                  <a:pt x="27" y="249"/>
                </a:cubicBezTo>
                <a:cubicBezTo>
                  <a:pt x="25" y="250"/>
                  <a:pt x="23" y="250"/>
                  <a:pt x="21" y="251"/>
                </a:cubicBezTo>
                <a:cubicBezTo>
                  <a:pt x="21" y="251"/>
                  <a:pt x="21" y="250"/>
                  <a:pt x="21" y="251"/>
                </a:cubicBezTo>
                <a:cubicBezTo>
                  <a:pt x="20" y="251"/>
                  <a:pt x="20" y="252"/>
                  <a:pt x="20" y="252"/>
                </a:cubicBezTo>
                <a:cubicBezTo>
                  <a:pt x="17" y="258"/>
                  <a:pt x="27" y="256"/>
                  <a:pt x="27" y="256"/>
                </a:cubicBezTo>
                <a:cubicBezTo>
                  <a:pt x="26" y="257"/>
                  <a:pt x="23" y="258"/>
                  <a:pt x="21" y="259"/>
                </a:cubicBezTo>
                <a:cubicBezTo>
                  <a:pt x="18" y="258"/>
                  <a:pt x="11" y="257"/>
                  <a:pt x="12" y="258"/>
                </a:cubicBezTo>
                <a:cubicBezTo>
                  <a:pt x="12" y="258"/>
                  <a:pt x="14" y="260"/>
                  <a:pt x="18" y="262"/>
                </a:cubicBezTo>
                <a:cubicBezTo>
                  <a:pt x="17" y="262"/>
                  <a:pt x="17" y="263"/>
                  <a:pt x="17" y="263"/>
                </a:cubicBezTo>
                <a:cubicBezTo>
                  <a:pt x="13" y="260"/>
                  <a:pt x="5" y="254"/>
                  <a:pt x="3" y="259"/>
                </a:cubicBezTo>
                <a:cubicBezTo>
                  <a:pt x="4" y="259"/>
                  <a:pt x="4" y="260"/>
                  <a:pt x="5" y="261"/>
                </a:cubicBezTo>
                <a:cubicBezTo>
                  <a:pt x="4" y="261"/>
                  <a:pt x="3" y="261"/>
                  <a:pt x="2" y="261"/>
                </a:cubicBezTo>
                <a:cubicBezTo>
                  <a:pt x="3" y="262"/>
                  <a:pt x="11" y="267"/>
                  <a:pt x="10" y="268"/>
                </a:cubicBezTo>
                <a:cubicBezTo>
                  <a:pt x="10" y="268"/>
                  <a:pt x="0" y="263"/>
                  <a:pt x="1" y="263"/>
                </a:cubicBezTo>
                <a:cubicBezTo>
                  <a:pt x="3" y="268"/>
                  <a:pt x="4" y="271"/>
                  <a:pt x="9" y="274"/>
                </a:cubicBezTo>
                <a:cubicBezTo>
                  <a:pt x="9" y="278"/>
                  <a:pt x="10" y="282"/>
                  <a:pt x="13" y="282"/>
                </a:cubicBezTo>
                <a:cubicBezTo>
                  <a:pt x="12" y="282"/>
                  <a:pt x="29" y="301"/>
                  <a:pt x="28" y="303"/>
                </a:cubicBezTo>
                <a:cubicBezTo>
                  <a:pt x="28" y="303"/>
                  <a:pt x="30" y="303"/>
                  <a:pt x="30" y="303"/>
                </a:cubicBezTo>
                <a:cubicBezTo>
                  <a:pt x="29" y="303"/>
                  <a:pt x="29" y="303"/>
                  <a:pt x="29" y="304"/>
                </a:cubicBezTo>
                <a:cubicBezTo>
                  <a:pt x="29" y="304"/>
                  <a:pt x="29" y="303"/>
                  <a:pt x="30" y="303"/>
                </a:cubicBezTo>
                <a:cubicBezTo>
                  <a:pt x="29" y="305"/>
                  <a:pt x="31" y="309"/>
                  <a:pt x="33" y="310"/>
                </a:cubicBezTo>
                <a:cubicBezTo>
                  <a:pt x="33" y="310"/>
                  <a:pt x="33" y="310"/>
                  <a:pt x="33" y="310"/>
                </a:cubicBezTo>
                <a:cubicBezTo>
                  <a:pt x="33" y="310"/>
                  <a:pt x="33" y="310"/>
                  <a:pt x="34" y="310"/>
                </a:cubicBezTo>
                <a:cubicBezTo>
                  <a:pt x="34" y="310"/>
                  <a:pt x="33" y="311"/>
                  <a:pt x="33" y="311"/>
                </a:cubicBezTo>
                <a:cubicBezTo>
                  <a:pt x="33" y="311"/>
                  <a:pt x="34" y="311"/>
                  <a:pt x="35" y="311"/>
                </a:cubicBezTo>
                <a:cubicBezTo>
                  <a:pt x="35" y="311"/>
                  <a:pt x="31" y="304"/>
                  <a:pt x="31" y="304"/>
                </a:cubicBezTo>
                <a:cubicBezTo>
                  <a:pt x="31" y="304"/>
                  <a:pt x="31" y="303"/>
                  <a:pt x="31" y="303"/>
                </a:cubicBezTo>
                <a:cubicBezTo>
                  <a:pt x="32" y="302"/>
                  <a:pt x="32" y="304"/>
                  <a:pt x="32" y="304"/>
                </a:cubicBezTo>
                <a:cubicBezTo>
                  <a:pt x="33" y="304"/>
                  <a:pt x="31" y="301"/>
                  <a:pt x="31" y="301"/>
                </a:cubicBezTo>
                <a:cubicBezTo>
                  <a:pt x="30" y="301"/>
                  <a:pt x="29" y="300"/>
                  <a:pt x="29" y="300"/>
                </a:cubicBezTo>
                <a:cubicBezTo>
                  <a:pt x="29" y="300"/>
                  <a:pt x="29" y="300"/>
                  <a:pt x="29" y="300"/>
                </a:cubicBezTo>
                <a:cubicBezTo>
                  <a:pt x="28" y="300"/>
                  <a:pt x="28" y="298"/>
                  <a:pt x="29" y="298"/>
                </a:cubicBezTo>
                <a:cubicBezTo>
                  <a:pt x="30" y="296"/>
                  <a:pt x="26" y="296"/>
                  <a:pt x="26" y="296"/>
                </a:cubicBezTo>
                <a:cubicBezTo>
                  <a:pt x="26" y="296"/>
                  <a:pt x="27" y="294"/>
                  <a:pt x="25" y="292"/>
                </a:cubicBezTo>
                <a:cubicBezTo>
                  <a:pt x="25" y="293"/>
                  <a:pt x="24" y="295"/>
                  <a:pt x="23" y="294"/>
                </a:cubicBezTo>
                <a:cubicBezTo>
                  <a:pt x="23" y="294"/>
                  <a:pt x="24" y="291"/>
                  <a:pt x="24" y="291"/>
                </a:cubicBezTo>
                <a:cubicBezTo>
                  <a:pt x="24" y="291"/>
                  <a:pt x="22" y="292"/>
                  <a:pt x="22" y="292"/>
                </a:cubicBezTo>
                <a:cubicBezTo>
                  <a:pt x="22" y="291"/>
                  <a:pt x="23" y="289"/>
                  <a:pt x="22" y="288"/>
                </a:cubicBezTo>
                <a:cubicBezTo>
                  <a:pt x="28" y="291"/>
                  <a:pt x="39" y="313"/>
                  <a:pt x="43" y="317"/>
                </a:cubicBezTo>
                <a:cubicBezTo>
                  <a:pt x="43" y="318"/>
                  <a:pt x="43" y="318"/>
                  <a:pt x="43" y="318"/>
                </a:cubicBezTo>
                <a:cubicBezTo>
                  <a:pt x="42" y="318"/>
                  <a:pt x="42" y="318"/>
                  <a:pt x="43" y="318"/>
                </a:cubicBezTo>
                <a:cubicBezTo>
                  <a:pt x="43" y="318"/>
                  <a:pt x="44" y="318"/>
                  <a:pt x="44" y="318"/>
                </a:cubicBezTo>
                <a:cubicBezTo>
                  <a:pt x="43" y="318"/>
                  <a:pt x="43" y="318"/>
                  <a:pt x="43" y="319"/>
                </a:cubicBezTo>
                <a:cubicBezTo>
                  <a:pt x="43" y="320"/>
                  <a:pt x="44" y="324"/>
                  <a:pt x="45" y="324"/>
                </a:cubicBezTo>
                <a:cubicBezTo>
                  <a:pt x="44" y="323"/>
                  <a:pt x="46" y="326"/>
                  <a:pt x="45" y="325"/>
                </a:cubicBezTo>
                <a:cubicBezTo>
                  <a:pt x="45" y="325"/>
                  <a:pt x="49" y="329"/>
                  <a:pt x="48" y="330"/>
                </a:cubicBezTo>
                <a:cubicBezTo>
                  <a:pt x="47" y="330"/>
                  <a:pt x="49" y="335"/>
                  <a:pt x="49" y="336"/>
                </a:cubicBezTo>
                <a:cubicBezTo>
                  <a:pt x="52" y="342"/>
                  <a:pt x="52" y="338"/>
                  <a:pt x="56" y="338"/>
                </a:cubicBezTo>
                <a:cubicBezTo>
                  <a:pt x="56" y="338"/>
                  <a:pt x="63" y="334"/>
                  <a:pt x="62" y="334"/>
                </a:cubicBezTo>
                <a:cubicBezTo>
                  <a:pt x="62" y="334"/>
                  <a:pt x="58" y="336"/>
                  <a:pt x="59" y="335"/>
                </a:cubicBezTo>
                <a:cubicBezTo>
                  <a:pt x="59" y="335"/>
                  <a:pt x="56" y="330"/>
                  <a:pt x="56" y="330"/>
                </a:cubicBezTo>
                <a:cubicBezTo>
                  <a:pt x="55" y="331"/>
                  <a:pt x="58" y="334"/>
                  <a:pt x="58" y="335"/>
                </a:cubicBezTo>
                <a:cubicBezTo>
                  <a:pt x="57" y="336"/>
                  <a:pt x="55" y="335"/>
                  <a:pt x="55" y="335"/>
                </a:cubicBezTo>
                <a:cubicBezTo>
                  <a:pt x="55" y="335"/>
                  <a:pt x="55" y="334"/>
                  <a:pt x="55" y="334"/>
                </a:cubicBezTo>
                <a:cubicBezTo>
                  <a:pt x="55" y="334"/>
                  <a:pt x="55" y="334"/>
                  <a:pt x="55" y="334"/>
                </a:cubicBezTo>
                <a:cubicBezTo>
                  <a:pt x="55" y="334"/>
                  <a:pt x="55" y="334"/>
                  <a:pt x="55" y="334"/>
                </a:cubicBezTo>
                <a:cubicBezTo>
                  <a:pt x="54" y="328"/>
                  <a:pt x="50" y="320"/>
                  <a:pt x="48" y="314"/>
                </a:cubicBezTo>
                <a:cubicBezTo>
                  <a:pt x="45" y="308"/>
                  <a:pt x="41" y="301"/>
                  <a:pt x="38" y="296"/>
                </a:cubicBezTo>
                <a:cubicBezTo>
                  <a:pt x="37" y="295"/>
                  <a:pt x="34" y="289"/>
                  <a:pt x="30" y="284"/>
                </a:cubicBezTo>
                <a:cubicBezTo>
                  <a:pt x="30" y="284"/>
                  <a:pt x="31" y="284"/>
                  <a:pt x="31" y="285"/>
                </a:cubicBezTo>
                <a:cubicBezTo>
                  <a:pt x="36" y="291"/>
                  <a:pt x="43" y="301"/>
                  <a:pt x="43" y="301"/>
                </a:cubicBezTo>
                <a:cubicBezTo>
                  <a:pt x="43" y="300"/>
                  <a:pt x="43" y="299"/>
                  <a:pt x="43" y="299"/>
                </a:cubicBezTo>
                <a:cubicBezTo>
                  <a:pt x="44" y="299"/>
                  <a:pt x="45" y="301"/>
                  <a:pt x="45" y="301"/>
                </a:cubicBezTo>
                <a:cubicBezTo>
                  <a:pt x="44" y="301"/>
                  <a:pt x="44" y="301"/>
                  <a:pt x="43" y="302"/>
                </a:cubicBezTo>
                <a:cubicBezTo>
                  <a:pt x="43" y="302"/>
                  <a:pt x="46" y="302"/>
                  <a:pt x="46" y="302"/>
                </a:cubicBezTo>
                <a:cubicBezTo>
                  <a:pt x="46" y="302"/>
                  <a:pt x="42" y="302"/>
                  <a:pt x="44" y="304"/>
                </a:cubicBezTo>
                <a:cubicBezTo>
                  <a:pt x="44" y="304"/>
                  <a:pt x="46" y="303"/>
                  <a:pt x="46" y="303"/>
                </a:cubicBezTo>
                <a:cubicBezTo>
                  <a:pt x="46" y="304"/>
                  <a:pt x="44" y="304"/>
                  <a:pt x="44" y="305"/>
                </a:cubicBezTo>
                <a:cubicBezTo>
                  <a:pt x="45" y="304"/>
                  <a:pt x="46" y="304"/>
                  <a:pt x="46" y="304"/>
                </a:cubicBezTo>
                <a:cubicBezTo>
                  <a:pt x="46" y="304"/>
                  <a:pt x="46" y="305"/>
                  <a:pt x="46" y="305"/>
                </a:cubicBezTo>
                <a:cubicBezTo>
                  <a:pt x="46" y="305"/>
                  <a:pt x="47" y="305"/>
                  <a:pt x="46" y="305"/>
                </a:cubicBezTo>
                <a:cubicBezTo>
                  <a:pt x="46" y="305"/>
                  <a:pt x="46" y="306"/>
                  <a:pt x="46" y="306"/>
                </a:cubicBezTo>
                <a:cubicBezTo>
                  <a:pt x="46" y="306"/>
                  <a:pt x="47" y="305"/>
                  <a:pt x="46" y="306"/>
                </a:cubicBezTo>
                <a:cubicBezTo>
                  <a:pt x="45" y="306"/>
                  <a:pt x="45" y="306"/>
                  <a:pt x="46" y="307"/>
                </a:cubicBezTo>
                <a:cubicBezTo>
                  <a:pt x="46" y="307"/>
                  <a:pt x="46" y="307"/>
                  <a:pt x="46" y="307"/>
                </a:cubicBezTo>
                <a:cubicBezTo>
                  <a:pt x="46" y="307"/>
                  <a:pt x="46" y="307"/>
                  <a:pt x="46" y="307"/>
                </a:cubicBezTo>
                <a:cubicBezTo>
                  <a:pt x="46" y="307"/>
                  <a:pt x="47" y="307"/>
                  <a:pt x="47" y="307"/>
                </a:cubicBezTo>
                <a:cubicBezTo>
                  <a:pt x="45" y="306"/>
                  <a:pt x="47" y="311"/>
                  <a:pt x="48" y="310"/>
                </a:cubicBezTo>
                <a:cubicBezTo>
                  <a:pt x="48" y="310"/>
                  <a:pt x="48" y="310"/>
                  <a:pt x="48" y="309"/>
                </a:cubicBezTo>
                <a:cubicBezTo>
                  <a:pt x="48" y="308"/>
                  <a:pt x="51" y="312"/>
                  <a:pt x="52" y="311"/>
                </a:cubicBezTo>
                <a:cubicBezTo>
                  <a:pt x="53" y="308"/>
                  <a:pt x="41" y="296"/>
                  <a:pt x="42" y="293"/>
                </a:cubicBezTo>
                <a:cubicBezTo>
                  <a:pt x="43" y="292"/>
                  <a:pt x="42" y="291"/>
                  <a:pt x="40" y="289"/>
                </a:cubicBezTo>
                <a:cubicBezTo>
                  <a:pt x="53" y="294"/>
                  <a:pt x="68" y="300"/>
                  <a:pt x="70" y="301"/>
                </a:cubicBezTo>
                <a:cubicBezTo>
                  <a:pt x="70" y="300"/>
                  <a:pt x="70" y="300"/>
                  <a:pt x="70" y="300"/>
                </a:cubicBezTo>
                <a:cubicBezTo>
                  <a:pt x="75" y="301"/>
                  <a:pt x="113" y="311"/>
                  <a:pt x="113" y="309"/>
                </a:cubicBezTo>
                <a:cubicBezTo>
                  <a:pt x="113" y="310"/>
                  <a:pt x="119" y="310"/>
                  <a:pt x="118" y="310"/>
                </a:cubicBezTo>
                <a:cubicBezTo>
                  <a:pt x="118" y="310"/>
                  <a:pt x="118" y="309"/>
                  <a:pt x="118" y="309"/>
                </a:cubicBezTo>
                <a:cubicBezTo>
                  <a:pt x="118" y="309"/>
                  <a:pt x="122" y="309"/>
                  <a:pt x="122" y="309"/>
                </a:cubicBezTo>
                <a:cubicBezTo>
                  <a:pt x="110" y="304"/>
                  <a:pt x="93" y="305"/>
                  <a:pt x="80" y="301"/>
                </a:cubicBezTo>
                <a:cubicBezTo>
                  <a:pt x="70" y="299"/>
                  <a:pt x="60" y="296"/>
                  <a:pt x="50" y="292"/>
                </a:cubicBezTo>
                <a:cubicBezTo>
                  <a:pt x="50" y="292"/>
                  <a:pt x="50" y="292"/>
                  <a:pt x="50" y="292"/>
                </a:cubicBezTo>
                <a:cubicBezTo>
                  <a:pt x="50" y="292"/>
                  <a:pt x="49" y="292"/>
                  <a:pt x="49" y="292"/>
                </a:cubicBezTo>
                <a:cubicBezTo>
                  <a:pt x="49" y="292"/>
                  <a:pt x="49" y="292"/>
                  <a:pt x="49" y="292"/>
                </a:cubicBezTo>
                <a:cubicBezTo>
                  <a:pt x="48" y="291"/>
                  <a:pt x="46" y="291"/>
                  <a:pt x="45" y="290"/>
                </a:cubicBezTo>
                <a:cubicBezTo>
                  <a:pt x="44" y="290"/>
                  <a:pt x="42" y="289"/>
                  <a:pt x="40" y="288"/>
                </a:cubicBezTo>
                <a:cubicBezTo>
                  <a:pt x="39" y="287"/>
                  <a:pt x="38" y="285"/>
                  <a:pt x="37" y="284"/>
                </a:cubicBezTo>
                <a:cubicBezTo>
                  <a:pt x="48" y="290"/>
                  <a:pt x="59" y="295"/>
                  <a:pt x="59" y="293"/>
                </a:cubicBezTo>
                <a:cubicBezTo>
                  <a:pt x="59" y="293"/>
                  <a:pt x="47" y="288"/>
                  <a:pt x="35" y="283"/>
                </a:cubicBezTo>
                <a:cubicBezTo>
                  <a:pt x="35" y="282"/>
                  <a:pt x="35" y="282"/>
                  <a:pt x="34" y="281"/>
                </a:cubicBezTo>
                <a:cubicBezTo>
                  <a:pt x="46" y="287"/>
                  <a:pt x="58" y="292"/>
                  <a:pt x="71" y="295"/>
                </a:cubicBezTo>
                <a:cubicBezTo>
                  <a:pt x="95" y="302"/>
                  <a:pt x="119" y="305"/>
                  <a:pt x="143" y="306"/>
                </a:cubicBezTo>
                <a:cubicBezTo>
                  <a:pt x="187" y="308"/>
                  <a:pt x="232" y="299"/>
                  <a:pt x="273" y="284"/>
                </a:cubicBezTo>
                <a:cubicBezTo>
                  <a:pt x="281" y="282"/>
                  <a:pt x="288" y="279"/>
                  <a:pt x="295" y="275"/>
                </a:cubicBezTo>
                <a:cubicBezTo>
                  <a:pt x="291" y="278"/>
                  <a:pt x="286" y="281"/>
                  <a:pt x="282" y="283"/>
                </a:cubicBezTo>
                <a:cubicBezTo>
                  <a:pt x="282" y="283"/>
                  <a:pt x="283" y="283"/>
                  <a:pt x="283" y="283"/>
                </a:cubicBezTo>
                <a:cubicBezTo>
                  <a:pt x="283" y="283"/>
                  <a:pt x="276" y="285"/>
                  <a:pt x="268" y="288"/>
                </a:cubicBezTo>
                <a:cubicBezTo>
                  <a:pt x="261" y="290"/>
                  <a:pt x="254" y="293"/>
                  <a:pt x="253" y="293"/>
                </a:cubicBezTo>
                <a:cubicBezTo>
                  <a:pt x="254" y="293"/>
                  <a:pt x="264" y="290"/>
                  <a:pt x="264" y="290"/>
                </a:cubicBezTo>
                <a:cubicBezTo>
                  <a:pt x="264" y="291"/>
                  <a:pt x="237" y="299"/>
                  <a:pt x="238" y="300"/>
                </a:cubicBezTo>
                <a:cubicBezTo>
                  <a:pt x="240" y="306"/>
                  <a:pt x="304" y="275"/>
                  <a:pt x="312" y="273"/>
                </a:cubicBezTo>
                <a:cubicBezTo>
                  <a:pt x="321" y="270"/>
                  <a:pt x="328" y="263"/>
                  <a:pt x="337" y="259"/>
                </a:cubicBezTo>
                <a:cubicBezTo>
                  <a:pt x="345" y="255"/>
                  <a:pt x="358" y="247"/>
                  <a:pt x="364" y="241"/>
                </a:cubicBezTo>
                <a:cubicBezTo>
                  <a:pt x="375" y="228"/>
                  <a:pt x="391" y="218"/>
                  <a:pt x="403" y="207"/>
                </a:cubicBezTo>
                <a:cubicBezTo>
                  <a:pt x="433" y="177"/>
                  <a:pt x="461" y="143"/>
                  <a:pt x="479" y="104"/>
                </a:cubicBezTo>
                <a:cubicBezTo>
                  <a:pt x="485" y="90"/>
                  <a:pt x="491" y="76"/>
                  <a:pt x="497" y="63"/>
                </a:cubicBezTo>
                <a:cubicBezTo>
                  <a:pt x="497" y="63"/>
                  <a:pt x="497" y="63"/>
                  <a:pt x="497" y="63"/>
                </a:cubicBezTo>
                <a:cubicBezTo>
                  <a:pt x="497" y="63"/>
                  <a:pt x="497" y="63"/>
                  <a:pt x="497" y="63"/>
                </a:cubicBezTo>
                <a:cubicBezTo>
                  <a:pt x="498" y="60"/>
                  <a:pt x="500" y="56"/>
                  <a:pt x="501" y="53"/>
                </a:cubicBezTo>
                <a:cubicBezTo>
                  <a:pt x="505" y="45"/>
                  <a:pt x="507" y="37"/>
                  <a:pt x="511" y="29"/>
                </a:cubicBezTo>
                <a:cubicBezTo>
                  <a:pt x="511" y="28"/>
                  <a:pt x="517" y="13"/>
                  <a:pt x="517" y="13"/>
                </a:cubicBezTo>
                <a:cubicBezTo>
                  <a:pt x="510" y="19"/>
                  <a:pt x="504" y="30"/>
                  <a:pt x="501" y="39"/>
                </a:cubicBezTo>
                <a:close/>
                <a:moveTo>
                  <a:pt x="303" y="260"/>
                </a:moveTo>
                <a:cubicBezTo>
                  <a:pt x="304" y="260"/>
                  <a:pt x="305" y="260"/>
                  <a:pt x="303" y="260"/>
                </a:cubicBezTo>
                <a:close/>
                <a:moveTo>
                  <a:pt x="306" y="258"/>
                </a:moveTo>
                <a:cubicBezTo>
                  <a:pt x="305" y="258"/>
                  <a:pt x="306" y="259"/>
                  <a:pt x="306" y="258"/>
                </a:cubicBezTo>
                <a:close/>
                <a:moveTo>
                  <a:pt x="310" y="256"/>
                </a:moveTo>
                <a:cubicBezTo>
                  <a:pt x="307" y="257"/>
                  <a:pt x="312" y="255"/>
                  <a:pt x="312" y="255"/>
                </a:cubicBezTo>
                <a:lnTo>
                  <a:pt x="310" y="256"/>
                </a:lnTo>
                <a:close/>
                <a:moveTo>
                  <a:pt x="328" y="245"/>
                </a:moveTo>
                <a:cubicBezTo>
                  <a:pt x="329" y="245"/>
                  <a:pt x="329" y="244"/>
                  <a:pt x="330" y="244"/>
                </a:cubicBezTo>
                <a:cubicBezTo>
                  <a:pt x="330" y="245"/>
                  <a:pt x="329" y="245"/>
                  <a:pt x="328" y="245"/>
                </a:cubicBezTo>
                <a:close/>
                <a:moveTo>
                  <a:pt x="352" y="228"/>
                </a:moveTo>
                <a:cubicBezTo>
                  <a:pt x="352" y="228"/>
                  <a:pt x="353" y="228"/>
                  <a:pt x="353" y="228"/>
                </a:cubicBezTo>
                <a:cubicBezTo>
                  <a:pt x="352" y="228"/>
                  <a:pt x="352" y="228"/>
                  <a:pt x="352" y="228"/>
                </a:cubicBezTo>
                <a:close/>
                <a:moveTo>
                  <a:pt x="356" y="227"/>
                </a:moveTo>
                <a:cubicBezTo>
                  <a:pt x="357" y="226"/>
                  <a:pt x="359" y="224"/>
                  <a:pt x="361" y="224"/>
                </a:cubicBezTo>
                <a:cubicBezTo>
                  <a:pt x="361" y="224"/>
                  <a:pt x="355" y="229"/>
                  <a:pt x="356" y="227"/>
                </a:cubicBezTo>
                <a:close/>
                <a:moveTo>
                  <a:pt x="378" y="208"/>
                </a:moveTo>
                <a:cubicBezTo>
                  <a:pt x="377" y="207"/>
                  <a:pt x="380" y="206"/>
                  <a:pt x="380" y="206"/>
                </a:cubicBezTo>
                <a:cubicBezTo>
                  <a:pt x="379" y="207"/>
                  <a:pt x="379" y="208"/>
                  <a:pt x="378" y="208"/>
                </a:cubicBezTo>
                <a:close/>
                <a:moveTo>
                  <a:pt x="385" y="202"/>
                </a:moveTo>
                <a:cubicBezTo>
                  <a:pt x="383" y="203"/>
                  <a:pt x="386" y="201"/>
                  <a:pt x="386" y="201"/>
                </a:cubicBezTo>
                <a:cubicBezTo>
                  <a:pt x="386" y="201"/>
                  <a:pt x="385" y="202"/>
                  <a:pt x="385" y="202"/>
                </a:cubicBezTo>
                <a:close/>
                <a:moveTo>
                  <a:pt x="400" y="189"/>
                </a:moveTo>
                <a:cubicBezTo>
                  <a:pt x="400" y="188"/>
                  <a:pt x="401" y="188"/>
                  <a:pt x="402" y="187"/>
                </a:cubicBezTo>
                <a:cubicBezTo>
                  <a:pt x="402" y="188"/>
                  <a:pt x="401" y="189"/>
                  <a:pt x="400" y="189"/>
                </a:cubicBezTo>
                <a:close/>
                <a:moveTo>
                  <a:pt x="67" y="258"/>
                </a:moveTo>
                <a:cubicBezTo>
                  <a:pt x="67" y="259"/>
                  <a:pt x="67" y="257"/>
                  <a:pt x="67" y="258"/>
                </a:cubicBezTo>
                <a:close/>
                <a:moveTo>
                  <a:pt x="66" y="258"/>
                </a:moveTo>
                <a:cubicBezTo>
                  <a:pt x="67" y="258"/>
                  <a:pt x="66" y="257"/>
                  <a:pt x="66" y="258"/>
                </a:cubicBezTo>
                <a:close/>
                <a:moveTo>
                  <a:pt x="54" y="261"/>
                </a:moveTo>
                <a:cubicBezTo>
                  <a:pt x="54" y="262"/>
                  <a:pt x="54" y="260"/>
                  <a:pt x="54" y="261"/>
                </a:cubicBezTo>
                <a:close/>
                <a:moveTo>
                  <a:pt x="35" y="263"/>
                </a:moveTo>
                <a:cubicBezTo>
                  <a:pt x="34" y="264"/>
                  <a:pt x="36" y="262"/>
                  <a:pt x="35" y="263"/>
                </a:cubicBezTo>
                <a:close/>
                <a:moveTo>
                  <a:pt x="103" y="235"/>
                </a:moveTo>
                <a:cubicBezTo>
                  <a:pt x="103" y="236"/>
                  <a:pt x="103" y="234"/>
                  <a:pt x="103" y="235"/>
                </a:cubicBezTo>
                <a:close/>
                <a:moveTo>
                  <a:pt x="104" y="234"/>
                </a:moveTo>
                <a:cubicBezTo>
                  <a:pt x="104" y="235"/>
                  <a:pt x="104" y="234"/>
                  <a:pt x="104" y="234"/>
                </a:cubicBezTo>
                <a:close/>
                <a:moveTo>
                  <a:pt x="105" y="243"/>
                </a:moveTo>
                <a:cubicBezTo>
                  <a:pt x="104" y="243"/>
                  <a:pt x="105" y="243"/>
                  <a:pt x="105" y="243"/>
                </a:cubicBezTo>
                <a:close/>
                <a:moveTo>
                  <a:pt x="104" y="240"/>
                </a:moveTo>
                <a:cubicBezTo>
                  <a:pt x="104" y="241"/>
                  <a:pt x="103" y="239"/>
                  <a:pt x="104" y="240"/>
                </a:cubicBezTo>
                <a:close/>
                <a:moveTo>
                  <a:pt x="101" y="243"/>
                </a:moveTo>
                <a:cubicBezTo>
                  <a:pt x="101" y="244"/>
                  <a:pt x="101" y="242"/>
                  <a:pt x="101" y="243"/>
                </a:cubicBezTo>
                <a:close/>
                <a:moveTo>
                  <a:pt x="94" y="241"/>
                </a:moveTo>
                <a:cubicBezTo>
                  <a:pt x="96" y="242"/>
                  <a:pt x="94" y="240"/>
                  <a:pt x="94" y="241"/>
                </a:cubicBezTo>
                <a:close/>
                <a:moveTo>
                  <a:pt x="92" y="242"/>
                </a:moveTo>
                <a:cubicBezTo>
                  <a:pt x="92" y="242"/>
                  <a:pt x="95" y="243"/>
                  <a:pt x="95" y="243"/>
                </a:cubicBezTo>
                <a:cubicBezTo>
                  <a:pt x="95" y="243"/>
                  <a:pt x="92" y="243"/>
                  <a:pt x="92" y="244"/>
                </a:cubicBezTo>
                <a:cubicBezTo>
                  <a:pt x="92" y="246"/>
                  <a:pt x="91" y="242"/>
                  <a:pt x="92" y="242"/>
                </a:cubicBezTo>
                <a:close/>
                <a:moveTo>
                  <a:pt x="88" y="242"/>
                </a:moveTo>
                <a:cubicBezTo>
                  <a:pt x="89" y="243"/>
                  <a:pt x="88" y="240"/>
                  <a:pt x="88" y="242"/>
                </a:cubicBezTo>
                <a:close/>
                <a:moveTo>
                  <a:pt x="88" y="247"/>
                </a:moveTo>
                <a:cubicBezTo>
                  <a:pt x="88" y="248"/>
                  <a:pt x="88" y="246"/>
                  <a:pt x="88" y="247"/>
                </a:cubicBezTo>
                <a:close/>
                <a:moveTo>
                  <a:pt x="86" y="245"/>
                </a:moveTo>
                <a:cubicBezTo>
                  <a:pt x="84" y="245"/>
                  <a:pt x="87" y="245"/>
                  <a:pt x="86" y="245"/>
                </a:cubicBezTo>
                <a:close/>
                <a:moveTo>
                  <a:pt x="84" y="248"/>
                </a:moveTo>
                <a:cubicBezTo>
                  <a:pt x="84" y="249"/>
                  <a:pt x="84" y="247"/>
                  <a:pt x="84" y="248"/>
                </a:cubicBezTo>
                <a:close/>
                <a:moveTo>
                  <a:pt x="84" y="243"/>
                </a:moveTo>
                <a:cubicBezTo>
                  <a:pt x="84" y="243"/>
                  <a:pt x="84" y="242"/>
                  <a:pt x="84" y="243"/>
                </a:cubicBezTo>
                <a:close/>
                <a:moveTo>
                  <a:pt x="82" y="248"/>
                </a:moveTo>
                <a:cubicBezTo>
                  <a:pt x="83" y="248"/>
                  <a:pt x="82" y="247"/>
                  <a:pt x="82" y="248"/>
                </a:cubicBezTo>
                <a:close/>
                <a:moveTo>
                  <a:pt x="82" y="245"/>
                </a:moveTo>
                <a:cubicBezTo>
                  <a:pt x="82" y="246"/>
                  <a:pt x="82" y="244"/>
                  <a:pt x="82" y="245"/>
                </a:cubicBezTo>
                <a:close/>
                <a:moveTo>
                  <a:pt x="78" y="245"/>
                </a:moveTo>
                <a:cubicBezTo>
                  <a:pt x="78" y="246"/>
                  <a:pt x="78" y="244"/>
                  <a:pt x="78" y="245"/>
                </a:cubicBezTo>
                <a:close/>
                <a:moveTo>
                  <a:pt x="77" y="249"/>
                </a:moveTo>
                <a:cubicBezTo>
                  <a:pt x="77" y="250"/>
                  <a:pt x="77" y="249"/>
                  <a:pt x="77" y="249"/>
                </a:cubicBezTo>
                <a:close/>
                <a:moveTo>
                  <a:pt x="77" y="247"/>
                </a:moveTo>
                <a:cubicBezTo>
                  <a:pt x="77" y="248"/>
                  <a:pt x="76" y="245"/>
                  <a:pt x="77" y="247"/>
                </a:cubicBezTo>
                <a:close/>
                <a:moveTo>
                  <a:pt x="76" y="248"/>
                </a:moveTo>
                <a:cubicBezTo>
                  <a:pt x="76" y="249"/>
                  <a:pt x="76" y="247"/>
                  <a:pt x="76" y="248"/>
                </a:cubicBezTo>
                <a:close/>
                <a:moveTo>
                  <a:pt x="30" y="263"/>
                </a:moveTo>
                <a:cubicBezTo>
                  <a:pt x="31" y="263"/>
                  <a:pt x="30" y="263"/>
                  <a:pt x="30" y="263"/>
                </a:cubicBezTo>
                <a:close/>
                <a:moveTo>
                  <a:pt x="71" y="244"/>
                </a:moveTo>
                <a:cubicBezTo>
                  <a:pt x="70" y="244"/>
                  <a:pt x="71" y="243"/>
                  <a:pt x="71" y="244"/>
                </a:cubicBezTo>
                <a:close/>
                <a:moveTo>
                  <a:pt x="66" y="243"/>
                </a:moveTo>
                <a:cubicBezTo>
                  <a:pt x="67" y="243"/>
                  <a:pt x="66" y="243"/>
                  <a:pt x="66" y="243"/>
                </a:cubicBezTo>
                <a:close/>
                <a:moveTo>
                  <a:pt x="54" y="248"/>
                </a:moveTo>
                <a:cubicBezTo>
                  <a:pt x="51" y="248"/>
                  <a:pt x="57" y="247"/>
                  <a:pt x="54" y="248"/>
                </a:cubicBezTo>
                <a:close/>
                <a:moveTo>
                  <a:pt x="51" y="247"/>
                </a:moveTo>
                <a:cubicBezTo>
                  <a:pt x="51" y="249"/>
                  <a:pt x="51" y="246"/>
                  <a:pt x="51" y="247"/>
                </a:cubicBezTo>
                <a:close/>
                <a:moveTo>
                  <a:pt x="50" y="248"/>
                </a:moveTo>
                <a:cubicBezTo>
                  <a:pt x="50" y="249"/>
                  <a:pt x="50" y="247"/>
                  <a:pt x="50" y="248"/>
                </a:cubicBezTo>
                <a:close/>
                <a:moveTo>
                  <a:pt x="47" y="248"/>
                </a:moveTo>
                <a:cubicBezTo>
                  <a:pt x="47" y="250"/>
                  <a:pt x="47" y="248"/>
                  <a:pt x="47" y="248"/>
                </a:cubicBezTo>
                <a:close/>
                <a:moveTo>
                  <a:pt x="22" y="251"/>
                </a:moveTo>
                <a:cubicBezTo>
                  <a:pt x="22" y="251"/>
                  <a:pt x="22" y="250"/>
                  <a:pt x="22" y="251"/>
                </a:cubicBezTo>
                <a:close/>
                <a:moveTo>
                  <a:pt x="26" y="250"/>
                </a:moveTo>
                <a:cubicBezTo>
                  <a:pt x="26" y="251"/>
                  <a:pt x="26" y="249"/>
                  <a:pt x="26" y="250"/>
                </a:cubicBezTo>
                <a:close/>
                <a:moveTo>
                  <a:pt x="9" y="271"/>
                </a:moveTo>
                <a:cubicBezTo>
                  <a:pt x="7" y="269"/>
                  <a:pt x="4" y="266"/>
                  <a:pt x="3" y="266"/>
                </a:cubicBezTo>
                <a:cubicBezTo>
                  <a:pt x="4" y="265"/>
                  <a:pt x="7" y="268"/>
                  <a:pt x="10" y="270"/>
                </a:cubicBezTo>
                <a:cubicBezTo>
                  <a:pt x="10" y="270"/>
                  <a:pt x="9" y="271"/>
                  <a:pt x="9" y="271"/>
                </a:cubicBezTo>
                <a:close/>
                <a:moveTo>
                  <a:pt x="12" y="278"/>
                </a:moveTo>
                <a:cubicBezTo>
                  <a:pt x="10" y="278"/>
                  <a:pt x="13" y="278"/>
                  <a:pt x="12" y="278"/>
                </a:cubicBezTo>
                <a:close/>
                <a:moveTo>
                  <a:pt x="11" y="272"/>
                </a:moveTo>
                <a:cubicBezTo>
                  <a:pt x="11" y="272"/>
                  <a:pt x="11" y="272"/>
                  <a:pt x="12" y="271"/>
                </a:cubicBezTo>
                <a:cubicBezTo>
                  <a:pt x="12" y="271"/>
                  <a:pt x="12" y="271"/>
                  <a:pt x="12" y="271"/>
                </a:cubicBezTo>
                <a:cubicBezTo>
                  <a:pt x="12" y="271"/>
                  <a:pt x="12" y="271"/>
                  <a:pt x="12" y="271"/>
                </a:cubicBezTo>
                <a:cubicBezTo>
                  <a:pt x="12" y="271"/>
                  <a:pt x="12" y="271"/>
                  <a:pt x="12" y="270"/>
                </a:cubicBezTo>
                <a:cubicBezTo>
                  <a:pt x="12" y="270"/>
                  <a:pt x="12" y="270"/>
                  <a:pt x="12" y="271"/>
                </a:cubicBezTo>
                <a:cubicBezTo>
                  <a:pt x="12" y="271"/>
                  <a:pt x="11" y="272"/>
                  <a:pt x="11" y="272"/>
                </a:cubicBezTo>
                <a:close/>
                <a:moveTo>
                  <a:pt x="13" y="270"/>
                </a:moveTo>
                <a:cubicBezTo>
                  <a:pt x="13" y="270"/>
                  <a:pt x="13" y="270"/>
                  <a:pt x="13" y="270"/>
                </a:cubicBezTo>
                <a:cubicBezTo>
                  <a:pt x="13" y="270"/>
                  <a:pt x="13" y="270"/>
                  <a:pt x="13" y="270"/>
                </a:cubicBezTo>
                <a:cubicBezTo>
                  <a:pt x="13" y="270"/>
                  <a:pt x="13" y="270"/>
                  <a:pt x="13" y="270"/>
                </a:cubicBezTo>
                <a:close/>
                <a:moveTo>
                  <a:pt x="19" y="285"/>
                </a:moveTo>
                <a:cubicBezTo>
                  <a:pt x="19" y="285"/>
                  <a:pt x="19" y="284"/>
                  <a:pt x="19" y="285"/>
                </a:cubicBezTo>
                <a:close/>
                <a:moveTo>
                  <a:pt x="20" y="288"/>
                </a:moveTo>
                <a:cubicBezTo>
                  <a:pt x="19" y="288"/>
                  <a:pt x="22" y="288"/>
                  <a:pt x="20" y="288"/>
                </a:cubicBezTo>
                <a:close/>
                <a:moveTo>
                  <a:pt x="33" y="308"/>
                </a:moveTo>
                <a:cubicBezTo>
                  <a:pt x="32" y="309"/>
                  <a:pt x="33" y="308"/>
                  <a:pt x="33" y="308"/>
                </a:cubicBezTo>
                <a:close/>
                <a:moveTo>
                  <a:pt x="28" y="301"/>
                </a:moveTo>
                <a:cubicBezTo>
                  <a:pt x="27" y="301"/>
                  <a:pt x="29" y="300"/>
                  <a:pt x="28" y="301"/>
                </a:cubicBezTo>
                <a:close/>
                <a:moveTo>
                  <a:pt x="28" y="297"/>
                </a:moveTo>
                <a:cubicBezTo>
                  <a:pt x="27" y="298"/>
                  <a:pt x="28" y="297"/>
                  <a:pt x="28" y="297"/>
                </a:cubicBezTo>
                <a:close/>
                <a:moveTo>
                  <a:pt x="27" y="297"/>
                </a:moveTo>
                <a:cubicBezTo>
                  <a:pt x="27" y="297"/>
                  <a:pt x="28" y="296"/>
                  <a:pt x="27" y="297"/>
                </a:cubicBezTo>
                <a:close/>
                <a:moveTo>
                  <a:pt x="25" y="296"/>
                </a:moveTo>
                <a:cubicBezTo>
                  <a:pt x="25" y="296"/>
                  <a:pt x="27" y="294"/>
                  <a:pt x="25" y="296"/>
                </a:cubicBezTo>
                <a:close/>
                <a:moveTo>
                  <a:pt x="21" y="274"/>
                </a:moveTo>
                <a:cubicBezTo>
                  <a:pt x="22" y="274"/>
                  <a:pt x="23" y="274"/>
                  <a:pt x="23" y="275"/>
                </a:cubicBezTo>
                <a:cubicBezTo>
                  <a:pt x="23" y="275"/>
                  <a:pt x="23" y="276"/>
                  <a:pt x="23" y="277"/>
                </a:cubicBezTo>
                <a:cubicBezTo>
                  <a:pt x="23" y="276"/>
                  <a:pt x="22" y="276"/>
                  <a:pt x="22" y="276"/>
                </a:cubicBezTo>
                <a:cubicBezTo>
                  <a:pt x="22" y="275"/>
                  <a:pt x="22" y="275"/>
                  <a:pt x="21" y="274"/>
                </a:cubicBezTo>
                <a:close/>
                <a:moveTo>
                  <a:pt x="22" y="276"/>
                </a:moveTo>
                <a:cubicBezTo>
                  <a:pt x="22" y="276"/>
                  <a:pt x="23" y="276"/>
                  <a:pt x="23" y="277"/>
                </a:cubicBezTo>
                <a:cubicBezTo>
                  <a:pt x="24" y="278"/>
                  <a:pt x="24" y="279"/>
                  <a:pt x="24" y="279"/>
                </a:cubicBezTo>
                <a:cubicBezTo>
                  <a:pt x="23" y="279"/>
                  <a:pt x="22" y="278"/>
                  <a:pt x="22" y="276"/>
                </a:cubicBezTo>
                <a:close/>
                <a:moveTo>
                  <a:pt x="24" y="276"/>
                </a:moveTo>
                <a:cubicBezTo>
                  <a:pt x="24" y="275"/>
                  <a:pt x="24" y="276"/>
                  <a:pt x="24" y="276"/>
                </a:cubicBezTo>
                <a:close/>
                <a:moveTo>
                  <a:pt x="58" y="334"/>
                </a:moveTo>
                <a:cubicBezTo>
                  <a:pt x="57" y="335"/>
                  <a:pt x="58" y="334"/>
                  <a:pt x="58" y="334"/>
                </a:cubicBezTo>
                <a:close/>
                <a:moveTo>
                  <a:pt x="57" y="334"/>
                </a:moveTo>
                <a:cubicBezTo>
                  <a:pt x="57" y="334"/>
                  <a:pt x="58" y="333"/>
                  <a:pt x="57" y="334"/>
                </a:cubicBezTo>
                <a:close/>
                <a:moveTo>
                  <a:pt x="54" y="333"/>
                </a:moveTo>
                <a:cubicBezTo>
                  <a:pt x="53" y="333"/>
                  <a:pt x="55" y="333"/>
                  <a:pt x="54" y="333"/>
                </a:cubicBezTo>
                <a:close/>
                <a:moveTo>
                  <a:pt x="51" y="333"/>
                </a:moveTo>
                <a:cubicBezTo>
                  <a:pt x="51" y="333"/>
                  <a:pt x="52" y="332"/>
                  <a:pt x="51" y="333"/>
                </a:cubicBezTo>
                <a:close/>
                <a:moveTo>
                  <a:pt x="47" y="318"/>
                </a:moveTo>
                <a:cubicBezTo>
                  <a:pt x="46" y="318"/>
                  <a:pt x="48" y="318"/>
                  <a:pt x="47" y="318"/>
                </a:cubicBezTo>
                <a:close/>
                <a:moveTo>
                  <a:pt x="50" y="336"/>
                </a:moveTo>
                <a:cubicBezTo>
                  <a:pt x="50" y="335"/>
                  <a:pt x="50" y="336"/>
                  <a:pt x="50" y="336"/>
                </a:cubicBezTo>
                <a:close/>
                <a:moveTo>
                  <a:pt x="51" y="330"/>
                </a:moveTo>
                <a:cubicBezTo>
                  <a:pt x="50" y="330"/>
                  <a:pt x="51" y="330"/>
                  <a:pt x="51" y="330"/>
                </a:cubicBezTo>
                <a:close/>
                <a:moveTo>
                  <a:pt x="50" y="326"/>
                </a:moveTo>
                <a:cubicBezTo>
                  <a:pt x="50" y="326"/>
                  <a:pt x="50" y="328"/>
                  <a:pt x="50" y="328"/>
                </a:cubicBezTo>
                <a:cubicBezTo>
                  <a:pt x="49" y="328"/>
                  <a:pt x="49" y="325"/>
                  <a:pt x="48" y="326"/>
                </a:cubicBezTo>
                <a:cubicBezTo>
                  <a:pt x="47" y="326"/>
                  <a:pt x="50" y="324"/>
                  <a:pt x="50" y="326"/>
                </a:cubicBezTo>
                <a:close/>
                <a:moveTo>
                  <a:pt x="48" y="317"/>
                </a:moveTo>
                <a:cubicBezTo>
                  <a:pt x="47" y="317"/>
                  <a:pt x="49" y="317"/>
                  <a:pt x="48" y="317"/>
                </a:cubicBezTo>
                <a:close/>
                <a:moveTo>
                  <a:pt x="48" y="320"/>
                </a:moveTo>
                <a:cubicBezTo>
                  <a:pt x="46" y="321"/>
                  <a:pt x="49" y="319"/>
                  <a:pt x="48" y="320"/>
                </a:cubicBezTo>
                <a:close/>
                <a:moveTo>
                  <a:pt x="47" y="314"/>
                </a:moveTo>
                <a:cubicBezTo>
                  <a:pt x="46" y="315"/>
                  <a:pt x="48" y="314"/>
                  <a:pt x="47" y="314"/>
                </a:cubicBezTo>
                <a:close/>
                <a:moveTo>
                  <a:pt x="46" y="314"/>
                </a:moveTo>
                <a:cubicBezTo>
                  <a:pt x="45" y="314"/>
                  <a:pt x="48" y="314"/>
                  <a:pt x="46" y="314"/>
                </a:cubicBezTo>
                <a:close/>
                <a:moveTo>
                  <a:pt x="46" y="319"/>
                </a:moveTo>
                <a:cubicBezTo>
                  <a:pt x="45" y="320"/>
                  <a:pt x="47" y="319"/>
                  <a:pt x="46" y="319"/>
                </a:cubicBezTo>
                <a:close/>
                <a:moveTo>
                  <a:pt x="44" y="320"/>
                </a:moveTo>
                <a:cubicBezTo>
                  <a:pt x="43" y="321"/>
                  <a:pt x="44" y="320"/>
                  <a:pt x="44" y="320"/>
                </a:cubicBezTo>
                <a:close/>
                <a:moveTo>
                  <a:pt x="44" y="320"/>
                </a:moveTo>
                <a:cubicBezTo>
                  <a:pt x="43" y="321"/>
                  <a:pt x="45" y="319"/>
                  <a:pt x="44" y="320"/>
                </a:cubicBezTo>
                <a:close/>
                <a:moveTo>
                  <a:pt x="44" y="319"/>
                </a:moveTo>
                <a:cubicBezTo>
                  <a:pt x="44" y="319"/>
                  <a:pt x="45" y="318"/>
                  <a:pt x="44" y="319"/>
                </a:cubicBezTo>
                <a:close/>
                <a:moveTo>
                  <a:pt x="28" y="282"/>
                </a:moveTo>
                <a:cubicBezTo>
                  <a:pt x="27" y="281"/>
                  <a:pt x="26" y="280"/>
                  <a:pt x="26" y="279"/>
                </a:cubicBezTo>
                <a:cubicBezTo>
                  <a:pt x="26" y="280"/>
                  <a:pt x="28" y="281"/>
                  <a:pt x="29" y="282"/>
                </a:cubicBezTo>
                <a:cubicBezTo>
                  <a:pt x="29" y="282"/>
                  <a:pt x="28" y="282"/>
                  <a:pt x="28" y="282"/>
                </a:cubicBezTo>
                <a:close/>
                <a:moveTo>
                  <a:pt x="45" y="303"/>
                </a:moveTo>
                <a:cubicBezTo>
                  <a:pt x="44" y="304"/>
                  <a:pt x="47" y="302"/>
                  <a:pt x="45" y="303"/>
                </a:cubicBezTo>
                <a:close/>
                <a:moveTo>
                  <a:pt x="47" y="309"/>
                </a:moveTo>
                <a:cubicBezTo>
                  <a:pt x="46" y="308"/>
                  <a:pt x="48" y="308"/>
                  <a:pt x="47" y="309"/>
                </a:cubicBezTo>
                <a:close/>
                <a:moveTo>
                  <a:pt x="47" y="305"/>
                </a:moveTo>
                <a:cubicBezTo>
                  <a:pt x="47" y="305"/>
                  <a:pt x="48" y="304"/>
                  <a:pt x="47" y="305"/>
                </a:cubicBezTo>
                <a:close/>
                <a:moveTo>
                  <a:pt x="43" y="297"/>
                </a:moveTo>
                <a:cubicBezTo>
                  <a:pt x="43" y="297"/>
                  <a:pt x="44" y="299"/>
                  <a:pt x="42" y="299"/>
                </a:cubicBezTo>
                <a:cubicBezTo>
                  <a:pt x="42" y="298"/>
                  <a:pt x="43" y="297"/>
                  <a:pt x="43" y="297"/>
                </a:cubicBezTo>
                <a:close/>
                <a:moveTo>
                  <a:pt x="40" y="295"/>
                </a:moveTo>
                <a:cubicBezTo>
                  <a:pt x="39" y="293"/>
                  <a:pt x="42" y="298"/>
                  <a:pt x="40" y="295"/>
                </a:cubicBezTo>
                <a:close/>
                <a:moveTo>
                  <a:pt x="40" y="293"/>
                </a:moveTo>
                <a:cubicBezTo>
                  <a:pt x="38" y="294"/>
                  <a:pt x="41" y="292"/>
                  <a:pt x="40" y="293"/>
                </a:cubicBezTo>
                <a:close/>
                <a:moveTo>
                  <a:pt x="39" y="292"/>
                </a:moveTo>
                <a:cubicBezTo>
                  <a:pt x="38" y="292"/>
                  <a:pt x="39" y="292"/>
                  <a:pt x="39" y="292"/>
                </a:cubicBezTo>
                <a:close/>
                <a:moveTo>
                  <a:pt x="37" y="290"/>
                </a:moveTo>
                <a:cubicBezTo>
                  <a:pt x="36" y="291"/>
                  <a:pt x="37" y="290"/>
                  <a:pt x="37" y="290"/>
                </a:cubicBezTo>
                <a:close/>
                <a:moveTo>
                  <a:pt x="60" y="286"/>
                </a:moveTo>
                <a:cubicBezTo>
                  <a:pt x="60" y="285"/>
                  <a:pt x="59" y="287"/>
                  <a:pt x="60" y="286"/>
                </a:cubicBezTo>
                <a:close/>
                <a:moveTo>
                  <a:pt x="45" y="283"/>
                </a:moveTo>
                <a:cubicBezTo>
                  <a:pt x="46" y="284"/>
                  <a:pt x="46" y="284"/>
                  <a:pt x="45" y="283"/>
                </a:cubicBezTo>
                <a:close/>
                <a:moveTo>
                  <a:pt x="38" y="280"/>
                </a:moveTo>
                <a:cubicBezTo>
                  <a:pt x="39" y="280"/>
                  <a:pt x="39" y="280"/>
                  <a:pt x="40" y="280"/>
                </a:cubicBezTo>
                <a:cubicBezTo>
                  <a:pt x="39" y="280"/>
                  <a:pt x="38" y="280"/>
                  <a:pt x="38" y="280"/>
                </a:cubicBezTo>
                <a:close/>
                <a:moveTo>
                  <a:pt x="39" y="277"/>
                </a:moveTo>
                <a:cubicBezTo>
                  <a:pt x="40" y="277"/>
                  <a:pt x="40" y="277"/>
                  <a:pt x="41" y="278"/>
                </a:cubicBezTo>
                <a:cubicBezTo>
                  <a:pt x="40" y="279"/>
                  <a:pt x="38" y="276"/>
                  <a:pt x="39" y="277"/>
                </a:cubicBezTo>
                <a:close/>
                <a:moveTo>
                  <a:pt x="43" y="285"/>
                </a:moveTo>
                <a:cubicBezTo>
                  <a:pt x="45" y="285"/>
                  <a:pt x="46" y="285"/>
                  <a:pt x="47" y="286"/>
                </a:cubicBezTo>
                <a:cubicBezTo>
                  <a:pt x="47" y="286"/>
                  <a:pt x="43" y="285"/>
                  <a:pt x="43" y="285"/>
                </a:cubicBezTo>
                <a:close/>
                <a:moveTo>
                  <a:pt x="58" y="290"/>
                </a:moveTo>
                <a:cubicBezTo>
                  <a:pt x="58" y="290"/>
                  <a:pt x="60" y="292"/>
                  <a:pt x="60" y="292"/>
                </a:cubicBezTo>
                <a:cubicBezTo>
                  <a:pt x="60" y="291"/>
                  <a:pt x="59" y="291"/>
                  <a:pt x="58" y="290"/>
                </a:cubicBezTo>
                <a:close/>
                <a:moveTo>
                  <a:pt x="68" y="291"/>
                </a:moveTo>
                <a:cubicBezTo>
                  <a:pt x="69" y="291"/>
                  <a:pt x="73" y="291"/>
                  <a:pt x="72" y="292"/>
                </a:cubicBezTo>
                <a:cubicBezTo>
                  <a:pt x="72" y="294"/>
                  <a:pt x="69" y="291"/>
                  <a:pt x="68" y="291"/>
                </a:cubicBezTo>
                <a:close/>
                <a:moveTo>
                  <a:pt x="78" y="294"/>
                </a:moveTo>
                <a:cubicBezTo>
                  <a:pt x="79" y="294"/>
                  <a:pt x="83" y="295"/>
                  <a:pt x="83" y="295"/>
                </a:cubicBezTo>
                <a:cubicBezTo>
                  <a:pt x="82" y="295"/>
                  <a:pt x="78" y="295"/>
                  <a:pt x="78" y="294"/>
                </a:cubicBezTo>
                <a:close/>
                <a:moveTo>
                  <a:pt x="88" y="297"/>
                </a:moveTo>
                <a:cubicBezTo>
                  <a:pt x="87" y="296"/>
                  <a:pt x="86" y="296"/>
                  <a:pt x="85" y="295"/>
                </a:cubicBezTo>
                <a:cubicBezTo>
                  <a:pt x="85" y="295"/>
                  <a:pt x="89" y="296"/>
                  <a:pt x="88" y="297"/>
                </a:cubicBezTo>
                <a:close/>
                <a:moveTo>
                  <a:pt x="89" y="297"/>
                </a:moveTo>
                <a:cubicBezTo>
                  <a:pt x="90" y="297"/>
                  <a:pt x="98" y="298"/>
                  <a:pt x="98" y="298"/>
                </a:cubicBezTo>
                <a:cubicBezTo>
                  <a:pt x="97" y="300"/>
                  <a:pt x="90" y="297"/>
                  <a:pt x="89" y="297"/>
                </a:cubicBezTo>
                <a:close/>
                <a:moveTo>
                  <a:pt x="100" y="300"/>
                </a:moveTo>
                <a:cubicBezTo>
                  <a:pt x="96" y="299"/>
                  <a:pt x="102" y="300"/>
                  <a:pt x="102" y="301"/>
                </a:cubicBezTo>
                <a:cubicBezTo>
                  <a:pt x="101" y="301"/>
                  <a:pt x="100" y="301"/>
                  <a:pt x="100" y="300"/>
                </a:cubicBezTo>
                <a:close/>
                <a:moveTo>
                  <a:pt x="115" y="301"/>
                </a:moveTo>
                <a:cubicBezTo>
                  <a:pt x="116" y="302"/>
                  <a:pt x="116" y="302"/>
                  <a:pt x="116" y="302"/>
                </a:cubicBezTo>
                <a:cubicBezTo>
                  <a:pt x="116" y="302"/>
                  <a:pt x="101" y="299"/>
                  <a:pt x="100" y="299"/>
                </a:cubicBezTo>
                <a:cubicBezTo>
                  <a:pt x="102" y="300"/>
                  <a:pt x="124" y="301"/>
                  <a:pt x="124" y="301"/>
                </a:cubicBezTo>
                <a:cubicBezTo>
                  <a:pt x="124" y="300"/>
                  <a:pt x="128" y="301"/>
                  <a:pt x="129" y="301"/>
                </a:cubicBezTo>
                <a:cubicBezTo>
                  <a:pt x="129" y="302"/>
                  <a:pt x="117" y="301"/>
                  <a:pt x="115" y="301"/>
                </a:cubicBezTo>
                <a:close/>
                <a:moveTo>
                  <a:pt x="153" y="305"/>
                </a:moveTo>
                <a:cubicBezTo>
                  <a:pt x="152" y="306"/>
                  <a:pt x="144" y="306"/>
                  <a:pt x="144" y="305"/>
                </a:cubicBezTo>
                <a:cubicBezTo>
                  <a:pt x="144" y="304"/>
                  <a:pt x="154" y="305"/>
                  <a:pt x="153" y="305"/>
                </a:cubicBezTo>
                <a:close/>
                <a:moveTo>
                  <a:pt x="162" y="303"/>
                </a:moveTo>
                <a:cubicBezTo>
                  <a:pt x="163" y="302"/>
                  <a:pt x="163" y="302"/>
                  <a:pt x="164" y="303"/>
                </a:cubicBezTo>
                <a:cubicBezTo>
                  <a:pt x="165" y="303"/>
                  <a:pt x="170" y="303"/>
                  <a:pt x="170" y="302"/>
                </a:cubicBezTo>
                <a:cubicBezTo>
                  <a:pt x="169" y="304"/>
                  <a:pt x="164" y="304"/>
                  <a:pt x="162" y="303"/>
                </a:cubicBezTo>
                <a:close/>
                <a:moveTo>
                  <a:pt x="176" y="299"/>
                </a:moveTo>
                <a:cubicBezTo>
                  <a:pt x="176" y="300"/>
                  <a:pt x="175" y="300"/>
                  <a:pt x="174" y="299"/>
                </a:cubicBezTo>
                <a:cubicBezTo>
                  <a:pt x="171" y="299"/>
                  <a:pt x="176" y="299"/>
                  <a:pt x="176" y="299"/>
                </a:cubicBezTo>
                <a:close/>
                <a:moveTo>
                  <a:pt x="175" y="303"/>
                </a:moveTo>
                <a:cubicBezTo>
                  <a:pt x="174" y="302"/>
                  <a:pt x="179" y="302"/>
                  <a:pt x="179" y="302"/>
                </a:cubicBezTo>
                <a:cubicBezTo>
                  <a:pt x="178" y="302"/>
                  <a:pt x="176" y="304"/>
                  <a:pt x="175" y="303"/>
                </a:cubicBezTo>
                <a:close/>
                <a:moveTo>
                  <a:pt x="177" y="304"/>
                </a:moveTo>
                <a:cubicBezTo>
                  <a:pt x="178" y="304"/>
                  <a:pt x="179" y="304"/>
                  <a:pt x="179" y="304"/>
                </a:cubicBezTo>
                <a:cubicBezTo>
                  <a:pt x="179" y="304"/>
                  <a:pt x="177" y="305"/>
                  <a:pt x="177" y="304"/>
                </a:cubicBezTo>
                <a:close/>
                <a:moveTo>
                  <a:pt x="181" y="299"/>
                </a:moveTo>
                <a:cubicBezTo>
                  <a:pt x="181" y="298"/>
                  <a:pt x="181" y="299"/>
                  <a:pt x="181" y="299"/>
                </a:cubicBezTo>
                <a:close/>
                <a:moveTo>
                  <a:pt x="185" y="301"/>
                </a:moveTo>
                <a:cubicBezTo>
                  <a:pt x="184" y="300"/>
                  <a:pt x="185" y="302"/>
                  <a:pt x="185" y="301"/>
                </a:cubicBezTo>
                <a:close/>
                <a:moveTo>
                  <a:pt x="184" y="299"/>
                </a:moveTo>
                <a:cubicBezTo>
                  <a:pt x="184" y="298"/>
                  <a:pt x="187" y="300"/>
                  <a:pt x="184" y="299"/>
                </a:cubicBezTo>
                <a:close/>
                <a:moveTo>
                  <a:pt x="189" y="302"/>
                </a:moveTo>
                <a:cubicBezTo>
                  <a:pt x="187" y="301"/>
                  <a:pt x="192" y="301"/>
                  <a:pt x="192" y="301"/>
                </a:cubicBezTo>
                <a:cubicBezTo>
                  <a:pt x="191" y="302"/>
                  <a:pt x="190" y="302"/>
                  <a:pt x="189" y="302"/>
                </a:cubicBezTo>
                <a:close/>
                <a:moveTo>
                  <a:pt x="193" y="301"/>
                </a:moveTo>
                <a:cubicBezTo>
                  <a:pt x="194" y="300"/>
                  <a:pt x="195" y="300"/>
                  <a:pt x="196" y="300"/>
                </a:cubicBezTo>
                <a:cubicBezTo>
                  <a:pt x="197" y="300"/>
                  <a:pt x="193" y="301"/>
                  <a:pt x="193" y="301"/>
                </a:cubicBezTo>
                <a:close/>
                <a:moveTo>
                  <a:pt x="196" y="302"/>
                </a:moveTo>
                <a:cubicBezTo>
                  <a:pt x="198" y="301"/>
                  <a:pt x="197" y="302"/>
                  <a:pt x="196" y="302"/>
                </a:cubicBezTo>
                <a:close/>
                <a:moveTo>
                  <a:pt x="228" y="295"/>
                </a:moveTo>
                <a:cubicBezTo>
                  <a:pt x="227" y="294"/>
                  <a:pt x="228" y="296"/>
                  <a:pt x="228" y="295"/>
                </a:cubicBezTo>
                <a:close/>
                <a:moveTo>
                  <a:pt x="209" y="299"/>
                </a:moveTo>
                <a:cubicBezTo>
                  <a:pt x="210" y="298"/>
                  <a:pt x="211" y="298"/>
                  <a:pt x="212" y="298"/>
                </a:cubicBezTo>
                <a:cubicBezTo>
                  <a:pt x="211" y="299"/>
                  <a:pt x="210" y="299"/>
                  <a:pt x="209" y="299"/>
                </a:cubicBezTo>
                <a:close/>
                <a:moveTo>
                  <a:pt x="213" y="299"/>
                </a:moveTo>
                <a:cubicBezTo>
                  <a:pt x="215" y="298"/>
                  <a:pt x="214" y="299"/>
                  <a:pt x="213" y="299"/>
                </a:cubicBezTo>
                <a:close/>
                <a:moveTo>
                  <a:pt x="215" y="296"/>
                </a:moveTo>
                <a:cubicBezTo>
                  <a:pt x="214" y="296"/>
                  <a:pt x="214" y="296"/>
                  <a:pt x="213" y="296"/>
                </a:cubicBezTo>
                <a:cubicBezTo>
                  <a:pt x="213" y="295"/>
                  <a:pt x="215" y="296"/>
                  <a:pt x="215" y="296"/>
                </a:cubicBezTo>
                <a:close/>
                <a:moveTo>
                  <a:pt x="221" y="295"/>
                </a:moveTo>
                <a:cubicBezTo>
                  <a:pt x="220" y="294"/>
                  <a:pt x="221" y="297"/>
                  <a:pt x="221" y="295"/>
                </a:cubicBezTo>
                <a:close/>
                <a:moveTo>
                  <a:pt x="222" y="293"/>
                </a:moveTo>
                <a:cubicBezTo>
                  <a:pt x="224" y="294"/>
                  <a:pt x="223" y="294"/>
                  <a:pt x="222" y="294"/>
                </a:cubicBezTo>
                <a:cubicBezTo>
                  <a:pt x="221" y="294"/>
                  <a:pt x="221" y="293"/>
                  <a:pt x="222" y="293"/>
                </a:cubicBezTo>
                <a:close/>
                <a:moveTo>
                  <a:pt x="222" y="297"/>
                </a:moveTo>
                <a:cubicBezTo>
                  <a:pt x="223" y="297"/>
                  <a:pt x="224" y="297"/>
                  <a:pt x="225" y="297"/>
                </a:cubicBezTo>
                <a:cubicBezTo>
                  <a:pt x="225" y="297"/>
                  <a:pt x="221" y="298"/>
                  <a:pt x="222" y="297"/>
                </a:cubicBezTo>
                <a:close/>
                <a:moveTo>
                  <a:pt x="226" y="296"/>
                </a:moveTo>
                <a:cubicBezTo>
                  <a:pt x="226" y="295"/>
                  <a:pt x="229" y="296"/>
                  <a:pt x="230" y="296"/>
                </a:cubicBezTo>
                <a:cubicBezTo>
                  <a:pt x="228" y="296"/>
                  <a:pt x="226" y="297"/>
                  <a:pt x="226" y="296"/>
                </a:cubicBezTo>
                <a:close/>
                <a:moveTo>
                  <a:pt x="234" y="294"/>
                </a:moveTo>
                <a:cubicBezTo>
                  <a:pt x="233" y="294"/>
                  <a:pt x="232" y="294"/>
                  <a:pt x="232" y="294"/>
                </a:cubicBezTo>
                <a:cubicBezTo>
                  <a:pt x="232" y="293"/>
                  <a:pt x="234" y="293"/>
                  <a:pt x="234" y="294"/>
                </a:cubicBezTo>
                <a:close/>
                <a:moveTo>
                  <a:pt x="233" y="291"/>
                </a:moveTo>
                <a:cubicBezTo>
                  <a:pt x="234" y="290"/>
                  <a:pt x="234" y="290"/>
                  <a:pt x="235" y="290"/>
                </a:cubicBezTo>
                <a:cubicBezTo>
                  <a:pt x="235" y="291"/>
                  <a:pt x="234" y="291"/>
                  <a:pt x="233" y="291"/>
                </a:cubicBezTo>
                <a:close/>
                <a:moveTo>
                  <a:pt x="257" y="283"/>
                </a:moveTo>
                <a:cubicBezTo>
                  <a:pt x="258" y="283"/>
                  <a:pt x="258" y="282"/>
                  <a:pt x="259" y="282"/>
                </a:cubicBezTo>
                <a:cubicBezTo>
                  <a:pt x="259" y="283"/>
                  <a:pt x="255" y="284"/>
                  <a:pt x="257" y="283"/>
                </a:cubicBezTo>
                <a:close/>
                <a:moveTo>
                  <a:pt x="494" y="29"/>
                </a:moveTo>
                <a:cubicBezTo>
                  <a:pt x="493" y="30"/>
                  <a:pt x="493" y="31"/>
                  <a:pt x="492" y="33"/>
                </a:cubicBezTo>
                <a:cubicBezTo>
                  <a:pt x="491" y="31"/>
                  <a:pt x="494" y="29"/>
                  <a:pt x="494" y="29"/>
                </a:cubicBezTo>
                <a:close/>
                <a:moveTo>
                  <a:pt x="486" y="47"/>
                </a:moveTo>
                <a:cubicBezTo>
                  <a:pt x="487" y="45"/>
                  <a:pt x="487" y="42"/>
                  <a:pt x="489" y="40"/>
                </a:cubicBezTo>
                <a:cubicBezTo>
                  <a:pt x="487" y="42"/>
                  <a:pt x="486" y="48"/>
                  <a:pt x="485" y="51"/>
                </a:cubicBezTo>
                <a:cubicBezTo>
                  <a:pt x="485" y="51"/>
                  <a:pt x="486" y="47"/>
                  <a:pt x="486" y="47"/>
                </a:cubicBezTo>
                <a:close/>
                <a:moveTo>
                  <a:pt x="483" y="59"/>
                </a:moveTo>
                <a:cubicBezTo>
                  <a:pt x="483" y="61"/>
                  <a:pt x="483" y="62"/>
                  <a:pt x="482" y="63"/>
                </a:cubicBezTo>
                <a:cubicBezTo>
                  <a:pt x="482" y="61"/>
                  <a:pt x="483" y="60"/>
                  <a:pt x="483" y="59"/>
                </a:cubicBezTo>
                <a:close/>
                <a:moveTo>
                  <a:pt x="474" y="81"/>
                </a:moveTo>
                <a:cubicBezTo>
                  <a:pt x="475" y="81"/>
                  <a:pt x="476" y="79"/>
                  <a:pt x="474" y="81"/>
                </a:cubicBezTo>
                <a:close/>
                <a:moveTo>
                  <a:pt x="471" y="88"/>
                </a:moveTo>
                <a:cubicBezTo>
                  <a:pt x="472" y="86"/>
                  <a:pt x="472" y="85"/>
                  <a:pt x="473" y="84"/>
                </a:cubicBezTo>
                <a:cubicBezTo>
                  <a:pt x="473" y="85"/>
                  <a:pt x="471" y="89"/>
                  <a:pt x="471" y="88"/>
                </a:cubicBezTo>
                <a:close/>
                <a:moveTo>
                  <a:pt x="468" y="95"/>
                </a:moveTo>
                <a:cubicBezTo>
                  <a:pt x="467" y="97"/>
                  <a:pt x="463" y="104"/>
                  <a:pt x="463" y="104"/>
                </a:cubicBezTo>
                <a:cubicBezTo>
                  <a:pt x="464" y="101"/>
                  <a:pt x="467" y="98"/>
                  <a:pt x="468" y="95"/>
                </a:cubicBezTo>
                <a:close/>
                <a:moveTo>
                  <a:pt x="460" y="107"/>
                </a:moveTo>
                <a:cubicBezTo>
                  <a:pt x="460" y="106"/>
                  <a:pt x="461" y="105"/>
                  <a:pt x="462" y="104"/>
                </a:cubicBezTo>
                <a:cubicBezTo>
                  <a:pt x="462" y="105"/>
                  <a:pt x="460" y="108"/>
                  <a:pt x="460" y="107"/>
                </a:cubicBezTo>
                <a:close/>
                <a:moveTo>
                  <a:pt x="425" y="161"/>
                </a:moveTo>
                <a:cubicBezTo>
                  <a:pt x="425" y="161"/>
                  <a:pt x="422" y="164"/>
                  <a:pt x="422" y="164"/>
                </a:cubicBezTo>
                <a:cubicBezTo>
                  <a:pt x="421" y="163"/>
                  <a:pt x="424" y="161"/>
                  <a:pt x="425" y="161"/>
                </a:cubicBezTo>
                <a:close/>
                <a:moveTo>
                  <a:pt x="419" y="166"/>
                </a:moveTo>
                <a:cubicBezTo>
                  <a:pt x="419" y="166"/>
                  <a:pt x="419" y="168"/>
                  <a:pt x="419" y="168"/>
                </a:cubicBezTo>
                <a:cubicBezTo>
                  <a:pt x="419" y="169"/>
                  <a:pt x="418" y="169"/>
                  <a:pt x="417" y="168"/>
                </a:cubicBezTo>
                <a:cubicBezTo>
                  <a:pt x="417" y="167"/>
                  <a:pt x="418" y="167"/>
                  <a:pt x="419" y="166"/>
                </a:cubicBezTo>
                <a:close/>
                <a:moveTo>
                  <a:pt x="416" y="172"/>
                </a:moveTo>
                <a:cubicBezTo>
                  <a:pt x="415" y="173"/>
                  <a:pt x="414" y="174"/>
                  <a:pt x="414" y="174"/>
                </a:cubicBezTo>
                <a:cubicBezTo>
                  <a:pt x="414" y="173"/>
                  <a:pt x="415" y="172"/>
                  <a:pt x="416" y="172"/>
                </a:cubicBezTo>
                <a:close/>
                <a:moveTo>
                  <a:pt x="411" y="178"/>
                </a:moveTo>
                <a:cubicBezTo>
                  <a:pt x="410" y="177"/>
                  <a:pt x="411" y="178"/>
                  <a:pt x="411" y="178"/>
                </a:cubicBezTo>
                <a:close/>
                <a:moveTo>
                  <a:pt x="409" y="180"/>
                </a:moveTo>
                <a:cubicBezTo>
                  <a:pt x="408" y="181"/>
                  <a:pt x="408" y="181"/>
                  <a:pt x="407" y="182"/>
                </a:cubicBezTo>
                <a:cubicBezTo>
                  <a:pt x="412" y="178"/>
                  <a:pt x="432" y="154"/>
                  <a:pt x="433" y="151"/>
                </a:cubicBezTo>
                <a:cubicBezTo>
                  <a:pt x="433" y="152"/>
                  <a:pt x="429" y="157"/>
                  <a:pt x="427" y="158"/>
                </a:cubicBezTo>
                <a:cubicBezTo>
                  <a:pt x="428" y="157"/>
                  <a:pt x="428" y="154"/>
                  <a:pt x="427" y="155"/>
                </a:cubicBezTo>
                <a:cubicBezTo>
                  <a:pt x="429" y="153"/>
                  <a:pt x="444" y="137"/>
                  <a:pt x="443" y="136"/>
                </a:cubicBezTo>
                <a:cubicBezTo>
                  <a:pt x="443" y="137"/>
                  <a:pt x="442" y="137"/>
                  <a:pt x="441" y="137"/>
                </a:cubicBezTo>
                <a:cubicBezTo>
                  <a:pt x="441" y="135"/>
                  <a:pt x="452" y="124"/>
                  <a:pt x="453" y="122"/>
                </a:cubicBezTo>
                <a:cubicBezTo>
                  <a:pt x="455" y="118"/>
                  <a:pt x="461" y="111"/>
                  <a:pt x="462" y="108"/>
                </a:cubicBezTo>
                <a:cubicBezTo>
                  <a:pt x="461" y="114"/>
                  <a:pt x="453" y="123"/>
                  <a:pt x="450" y="129"/>
                </a:cubicBezTo>
                <a:cubicBezTo>
                  <a:pt x="445" y="136"/>
                  <a:pt x="441" y="143"/>
                  <a:pt x="435" y="150"/>
                </a:cubicBezTo>
                <a:cubicBezTo>
                  <a:pt x="428" y="160"/>
                  <a:pt x="421" y="169"/>
                  <a:pt x="412" y="178"/>
                </a:cubicBezTo>
                <a:cubicBezTo>
                  <a:pt x="409" y="181"/>
                  <a:pt x="406" y="185"/>
                  <a:pt x="403" y="188"/>
                </a:cubicBezTo>
                <a:cubicBezTo>
                  <a:pt x="406" y="185"/>
                  <a:pt x="408" y="182"/>
                  <a:pt x="409" y="180"/>
                </a:cubicBezTo>
                <a:close/>
                <a:moveTo>
                  <a:pt x="287" y="281"/>
                </a:moveTo>
                <a:cubicBezTo>
                  <a:pt x="287" y="280"/>
                  <a:pt x="287" y="282"/>
                  <a:pt x="287" y="281"/>
                </a:cubicBezTo>
                <a:close/>
                <a:moveTo>
                  <a:pt x="293" y="278"/>
                </a:moveTo>
                <a:cubicBezTo>
                  <a:pt x="294" y="278"/>
                  <a:pt x="294" y="278"/>
                  <a:pt x="295" y="277"/>
                </a:cubicBezTo>
                <a:cubicBezTo>
                  <a:pt x="295" y="277"/>
                  <a:pt x="296" y="276"/>
                  <a:pt x="297" y="277"/>
                </a:cubicBezTo>
                <a:cubicBezTo>
                  <a:pt x="298" y="279"/>
                  <a:pt x="293" y="279"/>
                  <a:pt x="293" y="278"/>
                </a:cubicBezTo>
                <a:close/>
                <a:moveTo>
                  <a:pt x="299" y="276"/>
                </a:moveTo>
                <a:cubicBezTo>
                  <a:pt x="298" y="275"/>
                  <a:pt x="302" y="275"/>
                  <a:pt x="302" y="276"/>
                </a:cubicBezTo>
                <a:cubicBezTo>
                  <a:pt x="301" y="276"/>
                  <a:pt x="300" y="277"/>
                  <a:pt x="299" y="276"/>
                </a:cubicBezTo>
                <a:close/>
                <a:moveTo>
                  <a:pt x="316" y="268"/>
                </a:moveTo>
                <a:cubicBezTo>
                  <a:pt x="315" y="267"/>
                  <a:pt x="320" y="266"/>
                  <a:pt x="320" y="267"/>
                </a:cubicBezTo>
                <a:cubicBezTo>
                  <a:pt x="317" y="270"/>
                  <a:pt x="317" y="268"/>
                  <a:pt x="316" y="268"/>
                </a:cubicBezTo>
                <a:close/>
                <a:moveTo>
                  <a:pt x="356" y="243"/>
                </a:moveTo>
                <a:cubicBezTo>
                  <a:pt x="356" y="242"/>
                  <a:pt x="363" y="238"/>
                  <a:pt x="363" y="238"/>
                </a:cubicBezTo>
                <a:cubicBezTo>
                  <a:pt x="364" y="239"/>
                  <a:pt x="352" y="246"/>
                  <a:pt x="356" y="243"/>
                </a:cubicBezTo>
                <a:close/>
                <a:moveTo>
                  <a:pt x="372" y="231"/>
                </a:moveTo>
                <a:cubicBezTo>
                  <a:pt x="373" y="230"/>
                  <a:pt x="375" y="228"/>
                  <a:pt x="377" y="226"/>
                </a:cubicBezTo>
                <a:cubicBezTo>
                  <a:pt x="375" y="228"/>
                  <a:pt x="373" y="230"/>
                  <a:pt x="372" y="231"/>
                </a:cubicBezTo>
                <a:close/>
                <a:moveTo>
                  <a:pt x="386" y="220"/>
                </a:moveTo>
                <a:cubicBezTo>
                  <a:pt x="386" y="219"/>
                  <a:pt x="387" y="218"/>
                  <a:pt x="388" y="218"/>
                </a:cubicBezTo>
                <a:cubicBezTo>
                  <a:pt x="387" y="219"/>
                  <a:pt x="387" y="219"/>
                  <a:pt x="386" y="220"/>
                </a:cubicBezTo>
                <a:close/>
                <a:moveTo>
                  <a:pt x="395" y="212"/>
                </a:moveTo>
                <a:cubicBezTo>
                  <a:pt x="394" y="211"/>
                  <a:pt x="397" y="209"/>
                  <a:pt x="397" y="210"/>
                </a:cubicBezTo>
                <a:cubicBezTo>
                  <a:pt x="397" y="210"/>
                  <a:pt x="396" y="211"/>
                  <a:pt x="395" y="212"/>
                </a:cubicBezTo>
                <a:close/>
                <a:moveTo>
                  <a:pt x="401" y="205"/>
                </a:moveTo>
                <a:cubicBezTo>
                  <a:pt x="402" y="204"/>
                  <a:pt x="402" y="204"/>
                  <a:pt x="403" y="203"/>
                </a:cubicBezTo>
                <a:cubicBezTo>
                  <a:pt x="403" y="204"/>
                  <a:pt x="402" y="205"/>
                  <a:pt x="401" y="205"/>
                </a:cubicBezTo>
                <a:close/>
                <a:moveTo>
                  <a:pt x="415" y="190"/>
                </a:moveTo>
                <a:cubicBezTo>
                  <a:pt x="416" y="189"/>
                  <a:pt x="416" y="189"/>
                  <a:pt x="417" y="188"/>
                </a:cubicBezTo>
                <a:cubicBezTo>
                  <a:pt x="417" y="189"/>
                  <a:pt x="416" y="190"/>
                  <a:pt x="415" y="190"/>
                </a:cubicBezTo>
                <a:close/>
                <a:moveTo>
                  <a:pt x="466" y="119"/>
                </a:moveTo>
                <a:cubicBezTo>
                  <a:pt x="453" y="138"/>
                  <a:pt x="442" y="157"/>
                  <a:pt x="427" y="175"/>
                </a:cubicBezTo>
                <a:cubicBezTo>
                  <a:pt x="413" y="192"/>
                  <a:pt x="398" y="207"/>
                  <a:pt x="382" y="221"/>
                </a:cubicBezTo>
                <a:cubicBezTo>
                  <a:pt x="375" y="227"/>
                  <a:pt x="369" y="232"/>
                  <a:pt x="362" y="237"/>
                </a:cubicBezTo>
                <a:cubicBezTo>
                  <a:pt x="360" y="238"/>
                  <a:pt x="354" y="244"/>
                  <a:pt x="349" y="248"/>
                </a:cubicBezTo>
                <a:cubicBezTo>
                  <a:pt x="351" y="246"/>
                  <a:pt x="353" y="245"/>
                  <a:pt x="353" y="245"/>
                </a:cubicBezTo>
                <a:cubicBezTo>
                  <a:pt x="355" y="249"/>
                  <a:pt x="329" y="259"/>
                  <a:pt x="329" y="260"/>
                </a:cubicBezTo>
                <a:cubicBezTo>
                  <a:pt x="330" y="260"/>
                  <a:pt x="331" y="259"/>
                  <a:pt x="332" y="259"/>
                </a:cubicBezTo>
                <a:cubicBezTo>
                  <a:pt x="332" y="259"/>
                  <a:pt x="324" y="264"/>
                  <a:pt x="322" y="266"/>
                </a:cubicBezTo>
                <a:cubicBezTo>
                  <a:pt x="323" y="265"/>
                  <a:pt x="324" y="264"/>
                  <a:pt x="325" y="263"/>
                </a:cubicBezTo>
                <a:cubicBezTo>
                  <a:pt x="324" y="262"/>
                  <a:pt x="313" y="268"/>
                  <a:pt x="313" y="268"/>
                </a:cubicBezTo>
                <a:cubicBezTo>
                  <a:pt x="314" y="268"/>
                  <a:pt x="315" y="268"/>
                  <a:pt x="316" y="268"/>
                </a:cubicBezTo>
                <a:cubicBezTo>
                  <a:pt x="316" y="270"/>
                  <a:pt x="310" y="272"/>
                  <a:pt x="308" y="272"/>
                </a:cubicBezTo>
                <a:cubicBezTo>
                  <a:pt x="308" y="272"/>
                  <a:pt x="309" y="272"/>
                  <a:pt x="309" y="272"/>
                </a:cubicBezTo>
                <a:cubicBezTo>
                  <a:pt x="309" y="272"/>
                  <a:pt x="302" y="276"/>
                  <a:pt x="302" y="275"/>
                </a:cubicBezTo>
                <a:cubicBezTo>
                  <a:pt x="302" y="274"/>
                  <a:pt x="303" y="274"/>
                  <a:pt x="303" y="273"/>
                </a:cubicBezTo>
                <a:cubicBezTo>
                  <a:pt x="302" y="273"/>
                  <a:pt x="300" y="273"/>
                  <a:pt x="299" y="274"/>
                </a:cubicBezTo>
                <a:cubicBezTo>
                  <a:pt x="340" y="254"/>
                  <a:pt x="378" y="226"/>
                  <a:pt x="409" y="193"/>
                </a:cubicBezTo>
                <a:cubicBezTo>
                  <a:pt x="427" y="174"/>
                  <a:pt x="444" y="153"/>
                  <a:pt x="458" y="131"/>
                </a:cubicBezTo>
                <a:cubicBezTo>
                  <a:pt x="469" y="112"/>
                  <a:pt x="484" y="89"/>
                  <a:pt x="489" y="68"/>
                </a:cubicBezTo>
                <a:cubicBezTo>
                  <a:pt x="486" y="83"/>
                  <a:pt x="475" y="105"/>
                  <a:pt x="466" y="119"/>
                </a:cubicBezTo>
                <a:close/>
                <a:moveTo>
                  <a:pt x="490" y="38"/>
                </a:moveTo>
                <a:cubicBezTo>
                  <a:pt x="489" y="38"/>
                  <a:pt x="491" y="35"/>
                  <a:pt x="491" y="34"/>
                </a:cubicBezTo>
                <a:cubicBezTo>
                  <a:pt x="491" y="34"/>
                  <a:pt x="490" y="39"/>
                  <a:pt x="490" y="38"/>
                </a:cubicBezTo>
                <a:close/>
                <a:moveTo>
                  <a:pt x="504" y="39"/>
                </a:moveTo>
                <a:cubicBezTo>
                  <a:pt x="504" y="38"/>
                  <a:pt x="506" y="35"/>
                  <a:pt x="506" y="34"/>
                </a:cubicBezTo>
                <a:cubicBezTo>
                  <a:pt x="506" y="35"/>
                  <a:pt x="503" y="40"/>
                  <a:pt x="504" y="39"/>
                </a:cubicBezTo>
                <a:close/>
                <a:moveTo>
                  <a:pt x="510" y="23"/>
                </a:moveTo>
                <a:cubicBezTo>
                  <a:pt x="509" y="23"/>
                  <a:pt x="513" y="20"/>
                  <a:pt x="513" y="19"/>
                </a:cubicBezTo>
                <a:cubicBezTo>
                  <a:pt x="514" y="20"/>
                  <a:pt x="511" y="24"/>
                  <a:pt x="510" y="23"/>
                </a:cubicBezTo>
                <a:close/>
                <a:moveTo>
                  <a:pt x="244" y="295"/>
                </a:moveTo>
                <a:cubicBezTo>
                  <a:pt x="243" y="294"/>
                  <a:pt x="244" y="296"/>
                  <a:pt x="244" y="295"/>
                </a:cubicBezTo>
                <a:close/>
                <a:moveTo>
                  <a:pt x="72" y="297"/>
                </a:moveTo>
                <a:cubicBezTo>
                  <a:pt x="72" y="295"/>
                  <a:pt x="62" y="295"/>
                  <a:pt x="61" y="295"/>
                </a:cubicBezTo>
                <a:cubicBezTo>
                  <a:pt x="62" y="295"/>
                  <a:pt x="71" y="298"/>
                  <a:pt x="72" y="297"/>
                </a:cubicBezTo>
                <a:close/>
                <a:moveTo>
                  <a:pt x="250" y="294"/>
                </a:moveTo>
                <a:cubicBezTo>
                  <a:pt x="248" y="293"/>
                  <a:pt x="249" y="294"/>
                  <a:pt x="250" y="294"/>
                </a:cubicBezTo>
                <a:close/>
                <a:moveTo>
                  <a:pt x="349" y="248"/>
                </a:moveTo>
                <a:cubicBezTo>
                  <a:pt x="345" y="251"/>
                  <a:pt x="341" y="254"/>
                  <a:pt x="340" y="254"/>
                </a:cubicBezTo>
                <a:cubicBezTo>
                  <a:pt x="341" y="254"/>
                  <a:pt x="345" y="251"/>
                  <a:pt x="349" y="248"/>
                </a:cubicBezTo>
                <a:close/>
                <a:moveTo>
                  <a:pt x="95" y="303"/>
                </a:moveTo>
                <a:cubicBezTo>
                  <a:pt x="95" y="304"/>
                  <a:pt x="95" y="302"/>
                  <a:pt x="95" y="303"/>
                </a:cubicBezTo>
                <a:close/>
                <a:moveTo>
                  <a:pt x="311" y="270"/>
                </a:moveTo>
                <a:cubicBezTo>
                  <a:pt x="310" y="269"/>
                  <a:pt x="311" y="270"/>
                  <a:pt x="311" y="270"/>
                </a:cubicBezTo>
                <a:close/>
                <a:moveTo>
                  <a:pt x="334" y="257"/>
                </a:moveTo>
                <a:cubicBezTo>
                  <a:pt x="334" y="257"/>
                  <a:pt x="339" y="255"/>
                  <a:pt x="339" y="254"/>
                </a:cubicBezTo>
                <a:cubicBezTo>
                  <a:pt x="338" y="254"/>
                  <a:pt x="335" y="256"/>
                  <a:pt x="334" y="257"/>
                </a:cubicBezTo>
                <a:close/>
                <a:moveTo>
                  <a:pt x="308" y="272"/>
                </a:moveTo>
                <a:cubicBezTo>
                  <a:pt x="307" y="272"/>
                  <a:pt x="307" y="272"/>
                  <a:pt x="306" y="272"/>
                </a:cubicBezTo>
                <a:cubicBezTo>
                  <a:pt x="306" y="272"/>
                  <a:pt x="307" y="272"/>
                  <a:pt x="308" y="272"/>
                </a:cubicBezTo>
                <a:close/>
                <a:moveTo>
                  <a:pt x="55" y="259"/>
                </a:moveTo>
                <a:cubicBezTo>
                  <a:pt x="55" y="258"/>
                  <a:pt x="54" y="259"/>
                  <a:pt x="54" y="259"/>
                </a:cubicBezTo>
                <a:cubicBezTo>
                  <a:pt x="54" y="259"/>
                  <a:pt x="55" y="259"/>
                  <a:pt x="55" y="259"/>
                </a:cubicBezTo>
                <a:close/>
                <a:moveTo>
                  <a:pt x="106" y="233"/>
                </a:moveTo>
                <a:cubicBezTo>
                  <a:pt x="106" y="233"/>
                  <a:pt x="106" y="233"/>
                  <a:pt x="106" y="232"/>
                </a:cubicBezTo>
                <a:cubicBezTo>
                  <a:pt x="105" y="229"/>
                  <a:pt x="105" y="231"/>
                  <a:pt x="106" y="233"/>
                </a:cubicBezTo>
                <a:close/>
                <a:moveTo>
                  <a:pt x="54" y="259"/>
                </a:moveTo>
                <a:cubicBezTo>
                  <a:pt x="54" y="260"/>
                  <a:pt x="54" y="260"/>
                  <a:pt x="54" y="260"/>
                </a:cubicBezTo>
                <a:cubicBezTo>
                  <a:pt x="54" y="259"/>
                  <a:pt x="54" y="259"/>
                  <a:pt x="54" y="259"/>
                </a:cubicBezTo>
                <a:cubicBezTo>
                  <a:pt x="54" y="259"/>
                  <a:pt x="54" y="259"/>
                  <a:pt x="54" y="259"/>
                </a:cubicBezTo>
                <a:close/>
                <a:moveTo>
                  <a:pt x="67" y="245"/>
                </a:moveTo>
                <a:cubicBezTo>
                  <a:pt x="67" y="245"/>
                  <a:pt x="67" y="245"/>
                  <a:pt x="67" y="245"/>
                </a:cubicBezTo>
                <a:cubicBezTo>
                  <a:pt x="67" y="245"/>
                  <a:pt x="67" y="245"/>
                  <a:pt x="67" y="245"/>
                </a:cubicBezTo>
                <a:cubicBezTo>
                  <a:pt x="67" y="245"/>
                  <a:pt x="67" y="245"/>
                  <a:pt x="67" y="245"/>
                </a:cubicBezTo>
                <a:close/>
                <a:moveTo>
                  <a:pt x="68" y="244"/>
                </a:moveTo>
                <a:cubicBezTo>
                  <a:pt x="68" y="244"/>
                  <a:pt x="68" y="244"/>
                  <a:pt x="68" y="244"/>
                </a:cubicBezTo>
                <a:cubicBezTo>
                  <a:pt x="68" y="245"/>
                  <a:pt x="68" y="244"/>
                  <a:pt x="68" y="244"/>
                </a:cubicBezTo>
                <a:close/>
                <a:moveTo>
                  <a:pt x="67" y="244"/>
                </a:moveTo>
                <a:cubicBezTo>
                  <a:pt x="67" y="244"/>
                  <a:pt x="67" y="244"/>
                  <a:pt x="67" y="244"/>
                </a:cubicBezTo>
                <a:cubicBezTo>
                  <a:pt x="67" y="245"/>
                  <a:pt x="67" y="245"/>
                  <a:pt x="67" y="244"/>
                </a:cubicBezTo>
                <a:close/>
                <a:moveTo>
                  <a:pt x="79" y="241"/>
                </a:moveTo>
                <a:cubicBezTo>
                  <a:pt x="79" y="240"/>
                  <a:pt x="79" y="242"/>
                  <a:pt x="79" y="241"/>
                </a:cubicBezTo>
                <a:close/>
                <a:moveTo>
                  <a:pt x="76" y="242"/>
                </a:moveTo>
                <a:cubicBezTo>
                  <a:pt x="76" y="243"/>
                  <a:pt x="76" y="241"/>
                  <a:pt x="76" y="242"/>
                </a:cubicBezTo>
                <a:close/>
                <a:moveTo>
                  <a:pt x="18" y="253"/>
                </a:moveTo>
                <a:cubicBezTo>
                  <a:pt x="16" y="251"/>
                  <a:pt x="18" y="254"/>
                  <a:pt x="18" y="253"/>
                </a:cubicBezTo>
                <a:close/>
                <a:moveTo>
                  <a:pt x="75" y="240"/>
                </a:moveTo>
                <a:cubicBezTo>
                  <a:pt x="75" y="241"/>
                  <a:pt x="75" y="239"/>
                  <a:pt x="75" y="240"/>
                </a:cubicBezTo>
                <a:close/>
                <a:moveTo>
                  <a:pt x="85" y="253"/>
                </a:moveTo>
                <a:cubicBezTo>
                  <a:pt x="86" y="254"/>
                  <a:pt x="85" y="251"/>
                  <a:pt x="85" y="253"/>
                </a:cubicBezTo>
                <a:close/>
                <a:moveTo>
                  <a:pt x="97" y="237"/>
                </a:moveTo>
                <a:cubicBezTo>
                  <a:pt x="97" y="238"/>
                  <a:pt x="99" y="237"/>
                  <a:pt x="98" y="236"/>
                </a:cubicBezTo>
                <a:cubicBezTo>
                  <a:pt x="98" y="236"/>
                  <a:pt x="97" y="237"/>
                  <a:pt x="97" y="237"/>
                </a:cubicBezTo>
                <a:close/>
                <a:moveTo>
                  <a:pt x="106" y="247"/>
                </a:moveTo>
                <a:cubicBezTo>
                  <a:pt x="105" y="246"/>
                  <a:pt x="106" y="247"/>
                  <a:pt x="106" y="247"/>
                </a:cubicBezTo>
                <a:close/>
                <a:moveTo>
                  <a:pt x="96" y="236"/>
                </a:moveTo>
                <a:cubicBezTo>
                  <a:pt x="96" y="235"/>
                  <a:pt x="98" y="235"/>
                  <a:pt x="99" y="234"/>
                </a:cubicBezTo>
                <a:cubicBezTo>
                  <a:pt x="99" y="234"/>
                  <a:pt x="99" y="234"/>
                  <a:pt x="99" y="234"/>
                </a:cubicBezTo>
                <a:cubicBezTo>
                  <a:pt x="101" y="234"/>
                  <a:pt x="102" y="233"/>
                  <a:pt x="103" y="232"/>
                </a:cubicBezTo>
                <a:cubicBezTo>
                  <a:pt x="103" y="232"/>
                  <a:pt x="103" y="232"/>
                  <a:pt x="103" y="232"/>
                </a:cubicBezTo>
                <a:cubicBezTo>
                  <a:pt x="103" y="233"/>
                  <a:pt x="103" y="232"/>
                  <a:pt x="103" y="232"/>
                </a:cubicBezTo>
                <a:cubicBezTo>
                  <a:pt x="103" y="232"/>
                  <a:pt x="103" y="232"/>
                  <a:pt x="103" y="231"/>
                </a:cubicBezTo>
                <a:cubicBezTo>
                  <a:pt x="103" y="232"/>
                  <a:pt x="90" y="235"/>
                  <a:pt x="90" y="235"/>
                </a:cubicBezTo>
                <a:cubicBezTo>
                  <a:pt x="90" y="235"/>
                  <a:pt x="90" y="237"/>
                  <a:pt x="90" y="237"/>
                </a:cubicBezTo>
                <a:cubicBezTo>
                  <a:pt x="92" y="237"/>
                  <a:pt x="94" y="236"/>
                  <a:pt x="96" y="236"/>
                </a:cubicBezTo>
                <a:close/>
                <a:moveTo>
                  <a:pt x="105" y="246"/>
                </a:moveTo>
                <a:cubicBezTo>
                  <a:pt x="106" y="245"/>
                  <a:pt x="109" y="248"/>
                  <a:pt x="110" y="248"/>
                </a:cubicBezTo>
                <a:cubicBezTo>
                  <a:pt x="112" y="248"/>
                  <a:pt x="106" y="242"/>
                  <a:pt x="105" y="246"/>
                </a:cubicBezTo>
                <a:close/>
                <a:moveTo>
                  <a:pt x="94" y="237"/>
                </a:moveTo>
                <a:cubicBezTo>
                  <a:pt x="94" y="238"/>
                  <a:pt x="94" y="237"/>
                  <a:pt x="94" y="237"/>
                </a:cubicBezTo>
                <a:close/>
                <a:moveTo>
                  <a:pt x="89" y="237"/>
                </a:moveTo>
                <a:cubicBezTo>
                  <a:pt x="91" y="233"/>
                  <a:pt x="78" y="239"/>
                  <a:pt x="79" y="240"/>
                </a:cubicBezTo>
                <a:cubicBezTo>
                  <a:pt x="79" y="240"/>
                  <a:pt x="89" y="237"/>
                  <a:pt x="89" y="237"/>
                </a:cubicBezTo>
                <a:close/>
                <a:moveTo>
                  <a:pt x="85" y="237"/>
                </a:moveTo>
                <a:cubicBezTo>
                  <a:pt x="85" y="238"/>
                  <a:pt x="85" y="236"/>
                  <a:pt x="85" y="237"/>
                </a:cubicBezTo>
                <a:close/>
                <a:moveTo>
                  <a:pt x="49" y="260"/>
                </a:moveTo>
                <a:cubicBezTo>
                  <a:pt x="49" y="260"/>
                  <a:pt x="49" y="261"/>
                  <a:pt x="49" y="260"/>
                </a:cubicBezTo>
                <a:close/>
                <a:moveTo>
                  <a:pt x="63" y="257"/>
                </a:moveTo>
                <a:cubicBezTo>
                  <a:pt x="64" y="256"/>
                  <a:pt x="63" y="257"/>
                  <a:pt x="63" y="257"/>
                </a:cubicBezTo>
                <a:close/>
                <a:moveTo>
                  <a:pt x="71" y="257"/>
                </a:moveTo>
                <a:cubicBezTo>
                  <a:pt x="71" y="257"/>
                  <a:pt x="73" y="256"/>
                  <a:pt x="73" y="256"/>
                </a:cubicBezTo>
                <a:cubicBezTo>
                  <a:pt x="73" y="256"/>
                  <a:pt x="70" y="255"/>
                  <a:pt x="71" y="257"/>
                </a:cubicBezTo>
                <a:close/>
                <a:moveTo>
                  <a:pt x="72" y="257"/>
                </a:moveTo>
                <a:cubicBezTo>
                  <a:pt x="73" y="258"/>
                  <a:pt x="72" y="256"/>
                  <a:pt x="72" y="257"/>
                </a:cubicBezTo>
                <a:close/>
                <a:moveTo>
                  <a:pt x="53" y="259"/>
                </a:moveTo>
                <a:cubicBezTo>
                  <a:pt x="53" y="258"/>
                  <a:pt x="53" y="260"/>
                  <a:pt x="53" y="259"/>
                </a:cubicBezTo>
                <a:close/>
                <a:moveTo>
                  <a:pt x="71" y="258"/>
                </a:moveTo>
                <a:cubicBezTo>
                  <a:pt x="69" y="258"/>
                  <a:pt x="73" y="258"/>
                  <a:pt x="71" y="258"/>
                </a:cubicBezTo>
                <a:close/>
                <a:moveTo>
                  <a:pt x="61" y="258"/>
                </a:moveTo>
                <a:cubicBezTo>
                  <a:pt x="61" y="258"/>
                  <a:pt x="61" y="258"/>
                  <a:pt x="61" y="257"/>
                </a:cubicBezTo>
                <a:cubicBezTo>
                  <a:pt x="61" y="257"/>
                  <a:pt x="61" y="257"/>
                  <a:pt x="61" y="258"/>
                </a:cubicBezTo>
                <a:close/>
                <a:moveTo>
                  <a:pt x="62" y="257"/>
                </a:moveTo>
                <a:cubicBezTo>
                  <a:pt x="62" y="258"/>
                  <a:pt x="62" y="256"/>
                  <a:pt x="62" y="257"/>
                </a:cubicBezTo>
                <a:close/>
                <a:moveTo>
                  <a:pt x="82" y="254"/>
                </a:moveTo>
                <a:cubicBezTo>
                  <a:pt x="82" y="255"/>
                  <a:pt x="82" y="254"/>
                  <a:pt x="82" y="254"/>
                </a:cubicBezTo>
                <a:close/>
                <a:moveTo>
                  <a:pt x="74" y="243"/>
                </a:moveTo>
                <a:cubicBezTo>
                  <a:pt x="75" y="244"/>
                  <a:pt x="74" y="242"/>
                  <a:pt x="74" y="243"/>
                </a:cubicBezTo>
                <a:close/>
                <a:moveTo>
                  <a:pt x="72" y="258"/>
                </a:moveTo>
                <a:cubicBezTo>
                  <a:pt x="73" y="258"/>
                  <a:pt x="70" y="257"/>
                  <a:pt x="72" y="258"/>
                </a:cubicBezTo>
                <a:close/>
                <a:moveTo>
                  <a:pt x="74" y="257"/>
                </a:moveTo>
                <a:cubicBezTo>
                  <a:pt x="74" y="256"/>
                  <a:pt x="74" y="257"/>
                  <a:pt x="74" y="257"/>
                </a:cubicBezTo>
                <a:close/>
                <a:moveTo>
                  <a:pt x="76" y="256"/>
                </a:moveTo>
                <a:cubicBezTo>
                  <a:pt x="75" y="255"/>
                  <a:pt x="76" y="257"/>
                  <a:pt x="76" y="256"/>
                </a:cubicBezTo>
                <a:close/>
                <a:moveTo>
                  <a:pt x="83" y="253"/>
                </a:moveTo>
                <a:cubicBezTo>
                  <a:pt x="84" y="254"/>
                  <a:pt x="83" y="252"/>
                  <a:pt x="83" y="253"/>
                </a:cubicBezTo>
                <a:close/>
                <a:moveTo>
                  <a:pt x="47" y="260"/>
                </a:moveTo>
                <a:cubicBezTo>
                  <a:pt x="47" y="261"/>
                  <a:pt x="47" y="260"/>
                  <a:pt x="47" y="260"/>
                </a:cubicBezTo>
                <a:close/>
                <a:moveTo>
                  <a:pt x="49" y="263"/>
                </a:moveTo>
                <a:cubicBezTo>
                  <a:pt x="49" y="264"/>
                  <a:pt x="49" y="262"/>
                  <a:pt x="49" y="263"/>
                </a:cubicBezTo>
                <a:close/>
                <a:moveTo>
                  <a:pt x="95" y="246"/>
                </a:moveTo>
                <a:cubicBezTo>
                  <a:pt x="94" y="244"/>
                  <a:pt x="95" y="247"/>
                  <a:pt x="95" y="246"/>
                </a:cubicBezTo>
                <a:close/>
                <a:moveTo>
                  <a:pt x="104" y="247"/>
                </a:moveTo>
                <a:cubicBezTo>
                  <a:pt x="105" y="249"/>
                  <a:pt x="104" y="245"/>
                  <a:pt x="104" y="247"/>
                </a:cubicBezTo>
                <a:close/>
                <a:moveTo>
                  <a:pt x="73" y="243"/>
                </a:moveTo>
                <a:cubicBezTo>
                  <a:pt x="73" y="242"/>
                  <a:pt x="74" y="243"/>
                  <a:pt x="73" y="243"/>
                </a:cubicBezTo>
                <a:close/>
                <a:moveTo>
                  <a:pt x="61" y="247"/>
                </a:moveTo>
                <a:cubicBezTo>
                  <a:pt x="60" y="245"/>
                  <a:pt x="61" y="248"/>
                  <a:pt x="61" y="247"/>
                </a:cubicBezTo>
                <a:close/>
                <a:moveTo>
                  <a:pt x="65" y="246"/>
                </a:moveTo>
                <a:cubicBezTo>
                  <a:pt x="65" y="247"/>
                  <a:pt x="65" y="245"/>
                  <a:pt x="65" y="246"/>
                </a:cubicBezTo>
                <a:close/>
                <a:moveTo>
                  <a:pt x="51" y="259"/>
                </a:moveTo>
                <a:cubicBezTo>
                  <a:pt x="51" y="260"/>
                  <a:pt x="51" y="259"/>
                  <a:pt x="51" y="259"/>
                </a:cubicBezTo>
                <a:close/>
                <a:moveTo>
                  <a:pt x="52" y="259"/>
                </a:moveTo>
                <a:cubicBezTo>
                  <a:pt x="51" y="259"/>
                  <a:pt x="52" y="260"/>
                  <a:pt x="52" y="259"/>
                </a:cubicBezTo>
                <a:close/>
                <a:moveTo>
                  <a:pt x="50" y="260"/>
                </a:moveTo>
                <a:cubicBezTo>
                  <a:pt x="50" y="259"/>
                  <a:pt x="50" y="261"/>
                  <a:pt x="50" y="260"/>
                </a:cubicBezTo>
                <a:close/>
                <a:moveTo>
                  <a:pt x="34" y="312"/>
                </a:moveTo>
                <a:cubicBezTo>
                  <a:pt x="34" y="313"/>
                  <a:pt x="35" y="312"/>
                  <a:pt x="34" y="312"/>
                </a:cubicBezTo>
                <a:close/>
                <a:moveTo>
                  <a:pt x="25" y="298"/>
                </a:moveTo>
                <a:cubicBezTo>
                  <a:pt x="24" y="298"/>
                  <a:pt x="26" y="297"/>
                  <a:pt x="25" y="298"/>
                </a:cubicBezTo>
                <a:close/>
                <a:moveTo>
                  <a:pt x="33" y="312"/>
                </a:moveTo>
                <a:cubicBezTo>
                  <a:pt x="33" y="311"/>
                  <a:pt x="34" y="313"/>
                  <a:pt x="33" y="312"/>
                </a:cubicBezTo>
                <a:close/>
                <a:moveTo>
                  <a:pt x="55" y="329"/>
                </a:moveTo>
                <a:cubicBezTo>
                  <a:pt x="57" y="328"/>
                  <a:pt x="55" y="329"/>
                  <a:pt x="55" y="329"/>
                </a:cubicBezTo>
                <a:close/>
                <a:moveTo>
                  <a:pt x="34" y="312"/>
                </a:moveTo>
                <a:cubicBezTo>
                  <a:pt x="33" y="314"/>
                  <a:pt x="35" y="310"/>
                  <a:pt x="34" y="312"/>
                </a:cubicBezTo>
                <a:close/>
                <a:moveTo>
                  <a:pt x="51" y="311"/>
                </a:moveTo>
                <a:cubicBezTo>
                  <a:pt x="53" y="311"/>
                  <a:pt x="50" y="312"/>
                  <a:pt x="51" y="311"/>
                </a:cubicBezTo>
                <a:close/>
                <a:moveTo>
                  <a:pt x="60" y="333"/>
                </a:moveTo>
                <a:cubicBezTo>
                  <a:pt x="60" y="333"/>
                  <a:pt x="61" y="333"/>
                  <a:pt x="61" y="333"/>
                </a:cubicBezTo>
                <a:cubicBezTo>
                  <a:pt x="60" y="333"/>
                  <a:pt x="57" y="323"/>
                  <a:pt x="57" y="323"/>
                </a:cubicBezTo>
                <a:cubicBezTo>
                  <a:pt x="57" y="323"/>
                  <a:pt x="56" y="323"/>
                  <a:pt x="56" y="323"/>
                </a:cubicBezTo>
                <a:cubicBezTo>
                  <a:pt x="56" y="323"/>
                  <a:pt x="57" y="327"/>
                  <a:pt x="57" y="327"/>
                </a:cubicBezTo>
                <a:cubicBezTo>
                  <a:pt x="57" y="328"/>
                  <a:pt x="57" y="329"/>
                  <a:pt x="58" y="330"/>
                </a:cubicBezTo>
                <a:cubicBezTo>
                  <a:pt x="58" y="330"/>
                  <a:pt x="59" y="330"/>
                  <a:pt x="58" y="330"/>
                </a:cubicBezTo>
                <a:cubicBezTo>
                  <a:pt x="58" y="330"/>
                  <a:pt x="58" y="330"/>
                  <a:pt x="58" y="330"/>
                </a:cubicBezTo>
                <a:cubicBezTo>
                  <a:pt x="59" y="331"/>
                  <a:pt x="59" y="332"/>
                  <a:pt x="60" y="333"/>
                </a:cubicBezTo>
                <a:cubicBezTo>
                  <a:pt x="60" y="333"/>
                  <a:pt x="60" y="333"/>
                  <a:pt x="60" y="333"/>
                </a:cubicBezTo>
                <a:cubicBezTo>
                  <a:pt x="60" y="333"/>
                  <a:pt x="60" y="333"/>
                  <a:pt x="60" y="333"/>
                </a:cubicBezTo>
                <a:close/>
                <a:moveTo>
                  <a:pt x="35" y="312"/>
                </a:moveTo>
                <a:cubicBezTo>
                  <a:pt x="36" y="311"/>
                  <a:pt x="34" y="312"/>
                  <a:pt x="35" y="312"/>
                </a:cubicBezTo>
                <a:close/>
                <a:moveTo>
                  <a:pt x="52" y="314"/>
                </a:moveTo>
                <a:cubicBezTo>
                  <a:pt x="52" y="314"/>
                  <a:pt x="55" y="323"/>
                  <a:pt x="55" y="323"/>
                </a:cubicBezTo>
                <a:cubicBezTo>
                  <a:pt x="59" y="323"/>
                  <a:pt x="53" y="313"/>
                  <a:pt x="52" y="314"/>
                </a:cubicBezTo>
                <a:close/>
                <a:moveTo>
                  <a:pt x="55" y="319"/>
                </a:moveTo>
                <a:cubicBezTo>
                  <a:pt x="54" y="319"/>
                  <a:pt x="56" y="319"/>
                  <a:pt x="55" y="319"/>
                </a:cubicBezTo>
                <a:close/>
                <a:moveTo>
                  <a:pt x="55" y="326"/>
                </a:moveTo>
                <a:cubicBezTo>
                  <a:pt x="56" y="326"/>
                  <a:pt x="54" y="327"/>
                  <a:pt x="55" y="326"/>
                </a:cubicBezTo>
                <a:close/>
                <a:moveTo>
                  <a:pt x="47" y="328"/>
                </a:moveTo>
                <a:cubicBezTo>
                  <a:pt x="48" y="328"/>
                  <a:pt x="46" y="329"/>
                  <a:pt x="47" y="328"/>
                </a:cubicBezTo>
                <a:close/>
                <a:moveTo>
                  <a:pt x="30" y="299"/>
                </a:moveTo>
                <a:cubicBezTo>
                  <a:pt x="30" y="299"/>
                  <a:pt x="29" y="299"/>
                  <a:pt x="29" y="299"/>
                </a:cubicBezTo>
                <a:cubicBezTo>
                  <a:pt x="29" y="299"/>
                  <a:pt x="29" y="299"/>
                  <a:pt x="29" y="299"/>
                </a:cubicBezTo>
                <a:cubicBezTo>
                  <a:pt x="30" y="299"/>
                  <a:pt x="30" y="299"/>
                  <a:pt x="30" y="299"/>
                </a:cubicBezTo>
                <a:close/>
                <a:moveTo>
                  <a:pt x="46" y="306"/>
                </a:moveTo>
                <a:cubicBezTo>
                  <a:pt x="46" y="306"/>
                  <a:pt x="46" y="306"/>
                  <a:pt x="46" y="306"/>
                </a:cubicBezTo>
                <a:cubicBezTo>
                  <a:pt x="46" y="306"/>
                  <a:pt x="46" y="306"/>
                  <a:pt x="46" y="306"/>
                </a:cubicBezTo>
                <a:cubicBezTo>
                  <a:pt x="45" y="306"/>
                  <a:pt x="45" y="306"/>
                  <a:pt x="46" y="306"/>
                </a:cubicBezTo>
                <a:close/>
                <a:moveTo>
                  <a:pt x="29" y="300"/>
                </a:moveTo>
                <a:cubicBezTo>
                  <a:pt x="29" y="300"/>
                  <a:pt x="29" y="300"/>
                  <a:pt x="29" y="300"/>
                </a:cubicBezTo>
                <a:cubicBezTo>
                  <a:pt x="29" y="300"/>
                  <a:pt x="30" y="300"/>
                  <a:pt x="30" y="300"/>
                </a:cubicBezTo>
                <a:cubicBezTo>
                  <a:pt x="30" y="300"/>
                  <a:pt x="30" y="300"/>
                  <a:pt x="29" y="300"/>
                </a:cubicBezTo>
                <a:close/>
                <a:moveTo>
                  <a:pt x="46" y="305"/>
                </a:moveTo>
                <a:cubicBezTo>
                  <a:pt x="46" y="305"/>
                  <a:pt x="46" y="305"/>
                  <a:pt x="46" y="305"/>
                </a:cubicBezTo>
                <a:cubicBezTo>
                  <a:pt x="46" y="305"/>
                  <a:pt x="46" y="305"/>
                  <a:pt x="46" y="305"/>
                </a:cubicBezTo>
                <a:cubicBezTo>
                  <a:pt x="46" y="305"/>
                  <a:pt x="45" y="305"/>
                  <a:pt x="46" y="305"/>
                </a:cubicBezTo>
                <a:close/>
                <a:moveTo>
                  <a:pt x="34" y="306"/>
                </a:moveTo>
                <a:cubicBezTo>
                  <a:pt x="34" y="306"/>
                  <a:pt x="33" y="306"/>
                  <a:pt x="34" y="306"/>
                </a:cubicBezTo>
                <a:close/>
                <a:moveTo>
                  <a:pt x="33" y="305"/>
                </a:moveTo>
                <a:cubicBezTo>
                  <a:pt x="32" y="305"/>
                  <a:pt x="34" y="304"/>
                  <a:pt x="33" y="305"/>
                </a:cubicBezTo>
                <a:close/>
                <a:moveTo>
                  <a:pt x="33" y="304"/>
                </a:moveTo>
                <a:cubicBezTo>
                  <a:pt x="32" y="305"/>
                  <a:pt x="33" y="304"/>
                  <a:pt x="33" y="304"/>
                </a:cubicBezTo>
                <a:close/>
                <a:moveTo>
                  <a:pt x="31" y="300"/>
                </a:moveTo>
                <a:cubicBezTo>
                  <a:pt x="31" y="300"/>
                  <a:pt x="30" y="300"/>
                  <a:pt x="30" y="300"/>
                </a:cubicBezTo>
                <a:cubicBezTo>
                  <a:pt x="30" y="300"/>
                  <a:pt x="30" y="301"/>
                  <a:pt x="31" y="300"/>
                </a:cubicBezTo>
                <a:close/>
                <a:moveTo>
                  <a:pt x="27" y="296"/>
                </a:moveTo>
                <a:cubicBezTo>
                  <a:pt x="27" y="296"/>
                  <a:pt x="26" y="296"/>
                  <a:pt x="27" y="296"/>
                </a:cubicBezTo>
                <a:close/>
                <a:moveTo>
                  <a:pt x="29" y="298"/>
                </a:moveTo>
                <a:cubicBezTo>
                  <a:pt x="28" y="298"/>
                  <a:pt x="29" y="298"/>
                  <a:pt x="29" y="298"/>
                </a:cubicBezTo>
                <a:close/>
                <a:moveTo>
                  <a:pt x="26" y="295"/>
                </a:moveTo>
                <a:cubicBezTo>
                  <a:pt x="27" y="295"/>
                  <a:pt x="26" y="296"/>
                  <a:pt x="26" y="295"/>
                </a:cubicBezTo>
                <a:close/>
                <a:moveTo>
                  <a:pt x="43" y="301"/>
                </a:moveTo>
                <a:cubicBezTo>
                  <a:pt x="42" y="301"/>
                  <a:pt x="45" y="300"/>
                  <a:pt x="43" y="301"/>
                </a:cubicBezTo>
                <a:close/>
                <a:moveTo>
                  <a:pt x="35" y="314"/>
                </a:moveTo>
                <a:cubicBezTo>
                  <a:pt x="35" y="313"/>
                  <a:pt x="34" y="314"/>
                  <a:pt x="35" y="314"/>
                </a:cubicBezTo>
                <a:close/>
                <a:moveTo>
                  <a:pt x="29" y="298"/>
                </a:moveTo>
                <a:cubicBezTo>
                  <a:pt x="28" y="299"/>
                  <a:pt x="29" y="298"/>
                  <a:pt x="29" y="298"/>
                </a:cubicBezTo>
                <a:close/>
                <a:moveTo>
                  <a:pt x="33" y="310"/>
                </a:moveTo>
                <a:cubicBezTo>
                  <a:pt x="33" y="310"/>
                  <a:pt x="33" y="310"/>
                  <a:pt x="33" y="310"/>
                </a:cubicBezTo>
                <a:cubicBezTo>
                  <a:pt x="33" y="310"/>
                  <a:pt x="33" y="310"/>
                  <a:pt x="33" y="310"/>
                </a:cubicBezTo>
                <a:cubicBezTo>
                  <a:pt x="33" y="310"/>
                  <a:pt x="32" y="310"/>
                  <a:pt x="33" y="310"/>
                </a:cubicBezTo>
                <a:close/>
                <a:moveTo>
                  <a:pt x="46" y="336"/>
                </a:moveTo>
                <a:cubicBezTo>
                  <a:pt x="48" y="335"/>
                  <a:pt x="44" y="337"/>
                  <a:pt x="46" y="336"/>
                </a:cubicBezTo>
                <a:close/>
                <a:moveTo>
                  <a:pt x="44" y="304"/>
                </a:moveTo>
                <a:cubicBezTo>
                  <a:pt x="43" y="305"/>
                  <a:pt x="45" y="304"/>
                  <a:pt x="44" y="304"/>
                </a:cubicBezTo>
                <a:close/>
                <a:moveTo>
                  <a:pt x="39" y="320"/>
                </a:moveTo>
                <a:cubicBezTo>
                  <a:pt x="39" y="321"/>
                  <a:pt x="40" y="320"/>
                  <a:pt x="39" y="320"/>
                </a:cubicBezTo>
                <a:close/>
                <a:moveTo>
                  <a:pt x="46" y="337"/>
                </a:moveTo>
                <a:cubicBezTo>
                  <a:pt x="47" y="337"/>
                  <a:pt x="45" y="338"/>
                  <a:pt x="46" y="337"/>
                </a:cubicBezTo>
                <a:close/>
                <a:moveTo>
                  <a:pt x="36" y="315"/>
                </a:moveTo>
                <a:cubicBezTo>
                  <a:pt x="35" y="316"/>
                  <a:pt x="37" y="314"/>
                  <a:pt x="36" y="315"/>
                </a:cubicBezTo>
                <a:close/>
                <a:moveTo>
                  <a:pt x="40" y="322"/>
                </a:moveTo>
                <a:cubicBezTo>
                  <a:pt x="41" y="321"/>
                  <a:pt x="39" y="322"/>
                  <a:pt x="40" y="322"/>
                </a:cubicBezTo>
                <a:close/>
                <a:moveTo>
                  <a:pt x="38" y="320"/>
                </a:moveTo>
                <a:cubicBezTo>
                  <a:pt x="38" y="320"/>
                  <a:pt x="37" y="320"/>
                  <a:pt x="38" y="320"/>
                </a:cubicBezTo>
                <a:close/>
                <a:moveTo>
                  <a:pt x="45" y="341"/>
                </a:moveTo>
                <a:cubicBezTo>
                  <a:pt x="45" y="341"/>
                  <a:pt x="48" y="340"/>
                  <a:pt x="49" y="340"/>
                </a:cubicBezTo>
                <a:cubicBezTo>
                  <a:pt x="49" y="340"/>
                  <a:pt x="47" y="338"/>
                  <a:pt x="47" y="338"/>
                </a:cubicBezTo>
                <a:cubicBezTo>
                  <a:pt x="47" y="339"/>
                  <a:pt x="45" y="341"/>
                  <a:pt x="45" y="341"/>
                </a:cubicBezTo>
                <a:close/>
                <a:moveTo>
                  <a:pt x="49" y="312"/>
                </a:moveTo>
                <a:cubicBezTo>
                  <a:pt x="50" y="312"/>
                  <a:pt x="49" y="312"/>
                  <a:pt x="49" y="312"/>
                </a:cubicBezTo>
                <a:close/>
                <a:moveTo>
                  <a:pt x="48" y="310"/>
                </a:moveTo>
                <a:cubicBezTo>
                  <a:pt x="49" y="310"/>
                  <a:pt x="48" y="311"/>
                  <a:pt x="48" y="310"/>
                </a:cubicBezTo>
                <a:close/>
                <a:moveTo>
                  <a:pt x="48" y="311"/>
                </a:moveTo>
                <a:cubicBezTo>
                  <a:pt x="47" y="312"/>
                  <a:pt x="49" y="311"/>
                  <a:pt x="48" y="311"/>
                </a:cubicBezTo>
                <a:close/>
                <a:moveTo>
                  <a:pt x="46" y="337"/>
                </a:moveTo>
                <a:cubicBezTo>
                  <a:pt x="46" y="337"/>
                  <a:pt x="46" y="337"/>
                  <a:pt x="47" y="338"/>
                </a:cubicBezTo>
                <a:cubicBezTo>
                  <a:pt x="47" y="337"/>
                  <a:pt x="47" y="337"/>
                  <a:pt x="46" y="337"/>
                </a:cubicBezTo>
                <a:close/>
                <a:moveTo>
                  <a:pt x="52" y="312"/>
                </a:moveTo>
                <a:cubicBezTo>
                  <a:pt x="51" y="312"/>
                  <a:pt x="51" y="312"/>
                  <a:pt x="51" y="312"/>
                </a:cubicBezTo>
                <a:cubicBezTo>
                  <a:pt x="51" y="312"/>
                  <a:pt x="51" y="312"/>
                  <a:pt x="52" y="312"/>
                </a:cubicBezTo>
                <a:close/>
                <a:moveTo>
                  <a:pt x="50" y="315"/>
                </a:moveTo>
                <a:cubicBezTo>
                  <a:pt x="50" y="315"/>
                  <a:pt x="51" y="315"/>
                  <a:pt x="50" y="31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latin typeface="+mn-lt"/>
              <a:ea typeface="+mn-ea"/>
              <a:cs typeface="+mn-ea"/>
              <a:sym typeface="+mn-lt"/>
            </a:endParaRPr>
          </a:p>
        </p:txBody>
      </p:sp>
      <p:sp>
        <p:nvSpPr>
          <p:cNvPr id="27" name="Freeform 6"/>
          <p:cNvSpPr>
            <a:spLocks noEditPoints="1"/>
          </p:cNvSpPr>
          <p:nvPr/>
        </p:nvSpPr>
        <p:spPr bwMode="auto">
          <a:xfrm rot="20725561">
            <a:off x="5367602" y="1734555"/>
            <a:ext cx="858519" cy="472862"/>
          </a:xfrm>
          <a:custGeom>
            <a:avLst/>
            <a:gdLst>
              <a:gd name="T0" fmla="*/ 494 w 524"/>
              <a:gd name="T1" fmla="*/ 71 h 342"/>
              <a:gd name="T2" fmla="*/ 326 w 524"/>
              <a:gd name="T3" fmla="*/ 250 h 342"/>
              <a:gd name="T4" fmla="*/ 284 w 524"/>
              <a:gd name="T5" fmla="*/ 268 h 342"/>
              <a:gd name="T6" fmla="*/ 268 w 524"/>
              <a:gd name="T7" fmla="*/ 275 h 342"/>
              <a:gd name="T8" fmla="*/ 168 w 524"/>
              <a:gd name="T9" fmla="*/ 311 h 342"/>
              <a:gd name="T10" fmla="*/ 196 w 524"/>
              <a:gd name="T11" fmla="*/ 293 h 342"/>
              <a:gd name="T12" fmla="*/ 511 w 524"/>
              <a:gd name="T13" fmla="*/ 10 h 342"/>
              <a:gd name="T14" fmla="*/ 398 w 524"/>
              <a:gd name="T15" fmla="*/ 188 h 342"/>
              <a:gd name="T16" fmla="*/ 353 w 524"/>
              <a:gd name="T17" fmla="*/ 230 h 342"/>
              <a:gd name="T18" fmla="*/ 153 w 524"/>
              <a:gd name="T19" fmla="*/ 300 h 342"/>
              <a:gd name="T20" fmla="*/ 57 w 524"/>
              <a:gd name="T21" fmla="*/ 262 h 342"/>
              <a:gd name="T22" fmla="*/ 48 w 524"/>
              <a:gd name="T23" fmla="*/ 261 h 342"/>
              <a:gd name="T24" fmla="*/ 106 w 524"/>
              <a:gd name="T25" fmla="*/ 233 h 342"/>
              <a:gd name="T26" fmla="*/ 65 w 524"/>
              <a:gd name="T27" fmla="*/ 246 h 342"/>
              <a:gd name="T28" fmla="*/ 20 w 524"/>
              <a:gd name="T29" fmla="*/ 252 h 342"/>
              <a:gd name="T30" fmla="*/ 30 w 524"/>
              <a:gd name="T31" fmla="*/ 303 h 342"/>
              <a:gd name="T32" fmla="*/ 24 w 524"/>
              <a:gd name="T33" fmla="*/ 291 h 342"/>
              <a:gd name="T34" fmla="*/ 58 w 524"/>
              <a:gd name="T35" fmla="*/ 335 h 342"/>
              <a:gd name="T36" fmla="*/ 44 w 524"/>
              <a:gd name="T37" fmla="*/ 305 h 342"/>
              <a:gd name="T38" fmla="*/ 70 w 524"/>
              <a:gd name="T39" fmla="*/ 300 h 342"/>
              <a:gd name="T40" fmla="*/ 71 w 524"/>
              <a:gd name="T41" fmla="*/ 295 h 342"/>
              <a:gd name="T42" fmla="*/ 497 w 524"/>
              <a:gd name="T43" fmla="*/ 63 h 342"/>
              <a:gd name="T44" fmla="*/ 352 w 524"/>
              <a:gd name="T45" fmla="*/ 228 h 342"/>
              <a:gd name="T46" fmla="*/ 67 w 524"/>
              <a:gd name="T47" fmla="*/ 258 h 342"/>
              <a:gd name="T48" fmla="*/ 101 w 524"/>
              <a:gd name="T49" fmla="*/ 243 h 342"/>
              <a:gd name="T50" fmla="*/ 84 w 524"/>
              <a:gd name="T51" fmla="*/ 243 h 342"/>
              <a:gd name="T52" fmla="*/ 71 w 524"/>
              <a:gd name="T53" fmla="*/ 244 h 342"/>
              <a:gd name="T54" fmla="*/ 3 w 524"/>
              <a:gd name="T55" fmla="*/ 266 h 342"/>
              <a:gd name="T56" fmla="*/ 19 w 524"/>
              <a:gd name="T57" fmla="*/ 285 h 342"/>
              <a:gd name="T58" fmla="*/ 23 w 524"/>
              <a:gd name="T59" fmla="*/ 277 h 342"/>
              <a:gd name="T60" fmla="*/ 51 w 524"/>
              <a:gd name="T61" fmla="*/ 333 h 342"/>
              <a:gd name="T62" fmla="*/ 47 w 524"/>
              <a:gd name="T63" fmla="*/ 314 h 342"/>
              <a:gd name="T64" fmla="*/ 45 w 524"/>
              <a:gd name="T65" fmla="*/ 303 h 342"/>
              <a:gd name="T66" fmla="*/ 60 w 524"/>
              <a:gd name="T67" fmla="*/ 286 h 342"/>
              <a:gd name="T68" fmla="*/ 68 w 524"/>
              <a:gd name="T69" fmla="*/ 291 h 342"/>
              <a:gd name="T70" fmla="*/ 116 w 524"/>
              <a:gd name="T71" fmla="*/ 302 h 342"/>
              <a:gd name="T72" fmla="*/ 179 w 524"/>
              <a:gd name="T73" fmla="*/ 302 h 342"/>
              <a:gd name="T74" fmla="*/ 193 w 524"/>
              <a:gd name="T75" fmla="*/ 301 h 342"/>
              <a:gd name="T76" fmla="*/ 222 w 524"/>
              <a:gd name="T77" fmla="*/ 294 h 342"/>
              <a:gd name="T78" fmla="*/ 257 w 524"/>
              <a:gd name="T79" fmla="*/ 283 h 342"/>
              <a:gd name="T80" fmla="*/ 468 w 524"/>
              <a:gd name="T81" fmla="*/ 95 h 342"/>
              <a:gd name="T82" fmla="*/ 411 w 524"/>
              <a:gd name="T83" fmla="*/ 178 h 342"/>
              <a:gd name="T84" fmla="*/ 287 w 524"/>
              <a:gd name="T85" fmla="*/ 281 h 342"/>
              <a:gd name="T86" fmla="*/ 377 w 524"/>
              <a:gd name="T87" fmla="*/ 226 h 342"/>
              <a:gd name="T88" fmla="*/ 382 w 524"/>
              <a:gd name="T89" fmla="*/ 221 h 342"/>
              <a:gd name="T90" fmla="*/ 458 w 524"/>
              <a:gd name="T91" fmla="*/ 131 h 342"/>
              <a:gd name="T92" fmla="*/ 72 w 524"/>
              <a:gd name="T93" fmla="*/ 297 h 342"/>
              <a:gd name="T94" fmla="*/ 55 w 524"/>
              <a:gd name="T95" fmla="*/ 259 h 342"/>
              <a:gd name="T96" fmla="*/ 68 w 524"/>
              <a:gd name="T97" fmla="*/ 244 h 342"/>
              <a:gd name="T98" fmla="*/ 97 w 524"/>
              <a:gd name="T99" fmla="*/ 237 h 342"/>
              <a:gd name="T100" fmla="*/ 94 w 524"/>
              <a:gd name="T101" fmla="*/ 237 h 342"/>
              <a:gd name="T102" fmla="*/ 53 w 524"/>
              <a:gd name="T103" fmla="*/ 259 h 342"/>
              <a:gd name="T104" fmla="*/ 74 w 524"/>
              <a:gd name="T105" fmla="*/ 257 h 342"/>
              <a:gd name="T106" fmla="*/ 61 w 524"/>
              <a:gd name="T107" fmla="*/ 247 h 342"/>
              <a:gd name="T108" fmla="*/ 55 w 524"/>
              <a:gd name="T109" fmla="*/ 329 h 342"/>
              <a:gd name="T110" fmla="*/ 35 w 524"/>
              <a:gd name="T111" fmla="*/ 312 h 342"/>
              <a:gd name="T112" fmla="*/ 46 w 524"/>
              <a:gd name="T113" fmla="*/ 306 h 342"/>
              <a:gd name="T114" fmla="*/ 33 w 524"/>
              <a:gd name="T115" fmla="*/ 304 h 342"/>
              <a:gd name="T116" fmla="*/ 33 w 524"/>
              <a:gd name="T117" fmla="*/ 310 h 342"/>
              <a:gd name="T118" fmla="*/ 38 w 524"/>
              <a:gd name="T119" fmla="*/ 320 h 342"/>
              <a:gd name="T120" fmla="*/ 51 w 524"/>
              <a:gd name="T121" fmla="*/ 31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4" h="342">
                <a:moveTo>
                  <a:pt x="511" y="31"/>
                </a:moveTo>
                <a:cubicBezTo>
                  <a:pt x="510" y="32"/>
                  <a:pt x="510" y="33"/>
                  <a:pt x="509" y="34"/>
                </a:cubicBezTo>
                <a:cubicBezTo>
                  <a:pt x="510" y="33"/>
                  <a:pt x="511" y="32"/>
                  <a:pt x="511" y="31"/>
                </a:cubicBezTo>
                <a:close/>
                <a:moveTo>
                  <a:pt x="497" y="63"/>
                </a:moveTo>
                <a:cubicBezTo>
                  <a:pt x="497" y="63"/>
                  <a:pt x="497" y="63"/>
                  <a:pt x="497" y="63"/>
                </a:cubicBezTo>
                <a:close/>
                <a:moveTo>
                  <a:pt x="508" y="37"/>
                </a:moveTo>
                <a:cubicBezTo>
                  <a:pt x="508" y="38"/>
                  <a:pt x="508" y="39"/>
                  <a:pt x="508" y="37"/>
                </a:cubicBezTo>
                <a:close/>
                <a:moveTo>
                  <a:pt x="282" y="283"/>
                </a:moveTo>
                <a:cubicBezTo>
                  <a:pt x="281" y="283"/>
                  <a:pt x="281" y="283"/>
                  <a:pt x="280" y="284"/>
                </a:cubicBezTo>
                <a:cubicBezTo>
                  <a:pt x="281" y="284"/>
                  <a:pt x="281" y="283"/>
                  <a:pt x="282" y="283"/>
                </a:cubicBezTo>
                <a:close/>
                <a:moveTo>
                  <a:pt x="234" y="300"/>
                </a:moveTo>
                <a:cubicBezTo>
                  <a:pt x="233" y="300"/>
                  <a:pt x="232" y="300"/>
                  <a:pt x="232" y="301"/>
                </a:cubicBezTo>
                <a:cubicBezTo>
                  <a:pt x="233" y="301"/>
                  <a:pt x="233" y="301"/>
                  <a:pt x="234" y="300"/>
                </a:cubicBezTo>
                <a:close/>
                <a:moveTo>
                  <a:pt x="494" y="71"/>
                </a:moveTo>
                <a:cubicBezTo>
                  <a:pt x="493" y="72"/>
                  <a:pt x="493" y="73"/>
                  <a:pt x="493" y="74"/>
                </a:cubicBezTo>
                <a:cubicBezTo>
                  <a:pt x="494" y="73"/>
                  <a:pt x="494" y="72"/>
                  <a:pt x="494" y="71"/>
                </a:cubicBezTo>
                <a:close/>
                <a:moveTo>
                  <a:pt x="348" y="234"/>
                </a:moveTo>
                <a:cubicBezTo>
                  <a:pt x="348" y="234"/>
                  <a:pt x="347" y="234"/>
                  <a:pt x="347" y="234"/>
                </a:cubicBezTo>
                <a:cubicBezTo>
                  <a:pt x="350" y="233"/>
                  <a:pt x="352" y="232"/>
                  <a:pt x="353" y="230"/>
                </a:cubicBezTo>
                <a:cubicBezTo>
                  <a:pt x="353" y="230"/>
                  <a:pt x="353" y="230"/>
                  <a:pt x="353" y="230"/>
                </a:cubicBezTo>
                <a:cubicBezTo>
                  <a:pt x="353" y="231"/>
                  <a:pt x="350" y="233"/>
                  <a:pt x="348" y="234"/>
                </a:cubicBezTo>
                <a:close/>
                <a:moveTo>
                  <a:pt x="327" y="249"/>
                </a:moveTo>
                <a:cubicBezTo>
                  <a:pt x="328" y="248"/>
                  <a:pt x="334" y="246"/>
                  <a:pt x="334" y="245"/>
                </a:cubicBezTo>
                <a:cubicBezTo>
                  <a:pt x="333" y="244"/>
                  <a:pt x="328" y="248"/>
                  <a:pt x="327" y="249"/>
                </a:cubicBezTo>
                <a:close/>
                <a:moveTo>
                  <a:pt x="336" y="243"/>
                </a:moveTo>
                <a:cubicBezTo>
                  <a:pt x="336" y="243"/>
                  <a:pt x="340" y="240"/>
                  <a:pt x="340" y="240"/>
                </a:cubicBezTo>
                <a:cubicBezTo>
                  <a:pt x="339" y="240"/>
                  <a:pt x="336" y="242"/>
                  <a:pt x="336" y="243"/>
                </a:cubicBezTo>
                <a:close/>
                <a:moveTo>
                  <a:pt x="383" y="207"/>
                </a:moveTo>
                <a:cubicBezTo>
                  <a:pt x="384" y="206"/>
                  <a:pt x="385" y="205"/>
                  <a:pt x="386" y="204"/>
                </a:cubicBezTo>
                <a:cubicBezTo>
                  <a:pt x="386" y="204"/>
                  <a:pt x="383" y="207"/>
                  <a:pt x="383" y="207"/>
                </a:cubicBezTo>
                <a:close/>
                <a:moveTo>
                  <a:pt x="324" y="251"/>
                </a:moveTo>
                <a:cubicBezTo>
                  <a:pt x="324" y="251"/>
                  <a:pt x="325" y="251"/>
                  <a:pt x="326" y="250"/>
                </a:cubicBezTo>
                <a:cubicBezTo>
                  <a:pt x="327" y="249"/>
                  <a:pt x="324" y="251"/>
                  <a:pt x="324" y="251"/>
                </a:cubicBezTo>
                <a:close/>
                <a:moveTo>
                  <a:pt x="395" y="195"/>
                </a:moveTo>
                <a:cubicBezTo>
                  <a:pt x="395" y="195"/>
                  <a:pt x="393" y="199"/>
                  <a:pt x="395" y="195"/>
                </a:cubicBezTo>
                <a:close/>
                <a:moveTo>
                  <a:pt x="388" y="201"/>
                </a:moveTo>
                <a:cubicBezTo>
                  <a:pt x="388" y="201"/>
                  <a:pt x="391" y="198"/>
                  <a:pt x="391" y="198"/>
                </a:cubicBezTo>
                <a:cubicBezTo>
                  <a:pt x="390" y="199"/>
                  <a:pt x="389" y="200"/>
                  <a:pt x="388" y="201"/>
                </a:cubicBezTo>
                <a:close/>
                <a:moveTo>
                  <a:pt x="519" y="12"/>
                </a:moveTo>
                <a:cubicBezTo>
                  <a:pt x="519" y="13"/>
                  <a:pt x="519" y="13"/>
                  <a:pt x="519" y="13"/>
                </a:cubicBezTo>
                <a:cubicBezTo>
                  <a:pt x="519" y="13"/>
                  <a:pt x="519" y="13"/>
                  <a:pt x="519" y="12"/>
                </a:cubicBezTo>
                <a:close/>
                <a:moveTo>
                  <a:pt x="230" y="299"/>
                </a:moveTo>
                <a:cubicBezTo>
                  <a:pt x="232" y="299"/>
                  <a:pt x="233" y="299"/>
                  <a:pt x="234" y="298"/>
                </a:cubicBezTo>
                <a:cubicBezTo>
                  <a:pt x="233" y="298"/>
                  <a:pt x="231" y="298"/>
                  <a:pt x="230" y="299"/>
                </a:cubicBezTo>
                <a:close/>
                <a:moveTo>
                  <a:pt x="343" y="238"/>
                </a:moveTo>
                <a:cubicBezTo>
                  <a:pt x="343" y="238"/>
                  <a:pt x="345" y="236"/>
                  <a:pt x="347" y="234"/>
                </a:cubicBezTo>
                <a:cubicBezTo>
                  <a:pt x="345" y="236"/>
                  <a:pt x="343" y="237"/>
                  <a:pt x="343" y="238"/>
                </a:cubicBezTo>
                <a:close/>
                <a:moveTo>
                  <a:pt x="284" y="268"/>
                </a:moveTo>
                <a:cubicBezTo>
                  <a:pt x="283" y="267"/>
                  <a:pt x="282" y="268"/>
                  <a:pt x="281" y="268"/>
                </a:cubicBezTo>
                <a:cubicBezTo>
                  <a:pt x="280" y="269"/>
                  <a:pt x="279" y="269"/>
                  <a:pt x="277" y="270"/>
                </a:cubicBezTo>
                <a:cubicBezTo>
                  <a:pt x="278" y="271"/>
                  <a:pt x="284" y="269"/>
                  <a:pt x="284" y="268"/>
                </a:cubicBezTo>
                <a:close/>
                <a:moveTo>
                  <a:pt x="261" y="276"/>
                </a:moveTo>
                <a:cubicBezTo>
                  <a:pt x="262" y="276"/>
                  <a:pt x="262" y="276"/>
                  <a:pt x="263" y="276"/>
                </a:cubicBezTo>
                <a:cubicBezTo>
                  <a:pt x="262" y="276"/>
                  <a:pt x="261" y="276"/>
                  <a:pt x="261" y="276"/>
                </a:cubicBezTo>
                <a:close/>
                <a:moveTo>
                  <a:pt x="209" y="295"/>
                </a:moveTo>
                <a:cubicBezTo>
                  <a:pt x="208" y="294"/>
                  <a:pt x="208" y="295"/>
                  <a:pt x="207" y="295"/>
                </a:cubicBezTo>
                <a:cubicBezTo>
                  <a:pt x="208" y="295"/>
                  <a:pt x="209" y="295"/>
                  <a:pt x="209" y="295"/>
                </a:cubicBezTo>
                <a:close/>
                <a:moveTo>
                  <a:pt x="273" y="272"/>
                </a:moveTo>
                <a:cubicBezTo>
                  <a:pt x="273" y="272"/>
                  <a:pt x="271" y="272"/>
                  <a:pt x="273" y="272"/>
                </a:cubicBezTo>
                <a:close/>
                <a:moveTo>
                  <a:pt x="250" y="280"/>
                </a:moveTo>
                <a:cubicBezTo>
                  <a:pt x="249" y="280"/>
                  <a:pt x="249" y="280"/>
                  <a:pt x="248" y="280"/>
                </a:cubicBezTo>
                <a:cubicBezTo>
                  <a:pt x="248" y="281"/>
                  <a:pt x="250" y="280"/>
                  <a:pt x="250" y="280"/>
                </a:cubicBezTo>
                <a:close/>
                <a:moveTo>
                  <a:pt x="280" y="270"/>
                </a:moveTo>
                <a:cubicBezTo>
                  <a:pt x="278" y="270"/>
                  <a:pt x="268" y="275"/>
                  <a:pt x="268" y="275"/>
                </a:cubicBezTo>
                <a:cubicBezTo>
                  <a:pt x="269" y="276"/>
                  <a:pt x="281" y="271"/>
                  <a:pt x="280" y="270"/>
                </a:cubicBezTo>
                <a:close/>
                <a:moveTo>
                  <a:pt x="228" y="302"/>
                </a:moveTo>
                <a:cubicBezTo>
                  <a:pt x="229" y="302"/>
                  <a:pt x="232" y="301"/>
                  <a:pt x="229" y="301"/>
                </a:cubicBezTo>
                <a:cubicBezTo>
                  <a:pt x="229" y="301"/>
                  <a:pt x="226" y="302"/>
                  <a:pt x="228" y="302"/>
                </a:cubicBezTo>
                <a:close/>
                <a:moveTo>
                  <a:pt x="404" y="181"/>
                </a:moveTo>
                <a:cubicBezTo>
                  <a:pt x="403" y="181"/>
                  <a:pt x="404" y="182"/>
                  <a:pt x="404" y="181"/>
                </a:cubicBezTo>
                <a:close/>
                <a:moveTo>
                  <a:pt x="297" y="262"/>
                </a:moveTo>
                <a:cubicBezTo>
                  <a:pt x="298" y="262"/>
                  <a:pt x="298" y="262"/>
                  <a:pt x="299" y="261"/>
                </a:cubicBezTo>
                <a:cubicBezTo>
                  <a:pt x="298" y="261"/>
                  <a:pt x="297" y="262"/>
                  <a:pt x="297" y="262"/>
                </a:cubicBezTo>
                <a:close/>
                <a:moveTo>
                  <a:pt x="275" y="271"/>
                </a:moveTo>
                <a:cubicBezTo>
                  <a:pt x="272" y="272"/>
                  <a:pt x="278" y="270"/>
                  <a:pt x="275" y="271"/>
                </a:cubicBezTo>
                <a:close/>
                <a:moveTo>
                  <a:pt x="165" y="309"/>
                </a:moveTo>
                <a:cubicBezTo>
                  <a:pt x="152" y="310"/>
                  <a:pt x="139" y="309"/>
                  <a:pt x="126" y="309"/>
                </a:cubicBezTo>
                <a:cubicBezTo>
                  <a:pt x="126" y="309"/>
                  <a:pt x="127" y="310"/>
                  <a:pt x="128" y="311"/>
                </a:cubicBezTo>
                <a:cubicBezTo>
                  <a:pt x="133" y="312"/>
                  <a:pt x="139" y="311"/>
                  <a:pt x="143" y="311"/>
                </a:cubicBezTo>
                <a:cubicBezTo>
                  <a:pt x="150" y="311"/>
                  <a:pt x="161" y="313"/>
                  <a:pt x="168" y="311"/>
                </a:cubicBezTo>
                <a:cubicBezTo>
                  <a:pt x="171" y="309"/>
                  <a:pt x="182" y="308"/>
                  <a:pt x="186" y="309"/>
                </a:cubicBezTo>
                <a:cubicBezTo>
                  <a:pt x="190" y="310"/>
                  <a:pt x="197" y="305"/>
                  <a:pt x="201" y="307"/>
                </a:cubicBezTo>
                <a:cubicBezTo>
                  <a:pt x="202" y="308"/>
                  <a:pt x="210" y="305"/>
                  <a:pt x="207" y="305"/>
                </a:cubicBezTo>
                <a:cubicBezTo>
                  <a:pt x="194" y="304"/>
                  <a:pt x="179" y="309"/>
                  <a:pt x="165" y="309"/>
                </a:cubicBezTo>
                <a:close/>
                <a:moveTo>
                  <a:pt x="160" y="311"/>
                </a:moveTo>
                <a:cubicBezTo>
                  <a:pt x="160" y="310"/>
                  <a:pt x="160" y="312"/>
                  <a:pt x="160" y="311"/>
                </a:cubicBezTo>
                <a:close/>
                <a:moveTo>
                  <a:pt x="204" y="304"/>
                </a:moveTo>
                <a:cubicBezTo>
                  <a:pt x="205" y="304"/>
                  <a:pt x="206" y="304"/>
                  <a:pt x="206" y="304"/>
                </a:cubicBezTo>
                <a:cubicBezTo>
                  <a:pt x="205" y="303"/>
                  <a:pt x="205" y="304"/>
                  <a:pt x="204" y="304"/>
                </a:cubicBezTo>
                <a:close/>
                <a:moveTo>
                  <a:pt x="521" y="8"/>
                </a:moveTo>
                <a:cubicBezTo>
                  <a:pt x="520" y="9"/>
                  <a:pt x="520" y="11"/>
                  <a:pt x="519" y="12"/>
                </a:cubicBezTo>
                <a:cubicBezTo>
                  <a:pt x="520" y="11"/>
                  <a:pt x="520" y="10"/>
                  <a:pt x="521" y="10"/>
                </a:cubicBezTo>
                <a:cubicBezTo>
                  <a:pt x="520" y="11"/>
                  <a:pt x="520" y="11"/>
                  <a:pt x="520" y="12"/>
                </a:cubicBezTo>
                <a:cubicBezTo>
                  <a:pt x="520" y="12"/>
                  <a:pt x="524" y="6"/>
                  <a:pt x="521" y="8"/>
                </a:cubicBezTo>
                <a:close/>
                <a:moveTo>
                  <a:pt x="196" y="293"/>
                </a:moveTo>
                <a:cubicBezTo>
                  <a:pt x="195" y="292"/>
                  <a:pt x="196" y="294"/>
                  <a:pt x="196" y="293"/>
                </a:cubicBezTo>
                <a:close/>
                <a:moveTo>
                  <a:pt x="206" y="290"/>
                </a:moveTo>
                <a:cubicBezTo>
                  <a:pt x="206" y="290"/>
                  <a:pt x="202" y="291"/>
                  <a:pt x="201" y="291"/>
                </a:cubicBezTo>
                <a:cubicBezTo>
                  <a:pt x="202" y="291"/>
                  <a:pt x="206" y="291"/>
                  <a:pt x="206" y="290"/>
                </a:cubicBezTo>
                <a:close/>
                <a:moveTo>
                  <a:pt x="46" y="275"/>
                </a:moveTo>
                <a:cubicBezTo>
                  <a:pt x="46" y="276"/>
                  <a:pt x="49" y="278"/>
                  <a:pt x="50" y="277"/>
                </a:cubicBezTo>
                <a:cubicBezTo>
                  <a:pt x="50" y="276"/>
                  <a:pt x="46" y="275"/>
                  <a:pt x="46" y="275"/>
                </a:cubicBezTo>
                <a:close/>
                <a:moveTo>
                  <a:pt x="179" y="295"/>
                </a:moveTo>
                <a:cubicBezTo>
                  <a:pt x="180" y="295"/>
                  <a:pt x="181" y="294"/>
                  <a:pt x="182" y="294"/>
                </a:cubicBezTo>
                <a:cubicBezTo>
                  <a:pt x="182" y="293"/>
                  <a:pt x="179" y="295"/>
                  <a:pt x="179" y="295"/>
                </a:cubicBezTo>
                <a:close/>
                <a:moveTo>
                  <a:pt x="108" y="297"/>
                </a:moveTo>
                <a:cubicBezTo>
                  <a:pt x="108" y="298"/>
                  <a:pt x="108" y="296"/>
                  <a:pt x="108" y="297"/>
                </a:cubicBezTo>
                <a:close/>
                <a:moveTo>
                  <a:pt x="501" y="39"/>
                </a:moveTo>
                <a:cubicBezTo>
                  <a:pt x="499" y="45"/>
                  <a:pt x="491" y="56"/>
                  <a:pt x="490" y="63"/>
                </a:cubicBezTo>
                <a:cubicBezTo>
                  <a:pt x="491" y="56"/>
                  <a:pt x="498" y="46"/>
                  <a:pt x="500" y="40"/>
                </a:cubicBezTo>
                <a:cubicBezTo>
                  <a:pt x="502" y="34"/>
                  <a:pt x="504" y="29"/>
                  <a:pt x="507" y="24"/>
                </a:cubicBezTo>
                <a:cubicBezTo>
                  <a:pt x="509" y="20"/>
                  <a:pt x="510" y="11"/>
                  <a:pt x="511" y="10"/>
                </a:cubicBezTo>
                <a:cubicBezTo>
                  <a:pt x="516" y="1"/>
                  <a:pt x="510" y="6"/>
                  <a:pt x="509" y="3"/>
                </a:cubicBezTo>
                <a:cubicBezTo>
                  <a:pt x="509" y="2"/>
                  <a:pt x="509" y="1"/>
                  <a:pt x="509" y="0"/>
                </a:cubicBezTo>
                <a:cubicBezTo>
                  <a:pt x="506" y="3"/>
                  <a:pt x="493" y="23"/>
                  <a:pt x="494" y="27"/>
                </a:cubicBezTo>
                <a:cubicBezTo>
                  <a:pt x="492" y="22"/>
                  <a:pt x="503" y="9"/>
                  <a:pt x="505" y="5"/>
                </a:cubicBezTo>
                <a:cubicBezTo>
                  <a:pt x="504" y="4"/>
                  <a:pt x="504" y="4"/>
                  <a:pt x="503" y="5"/>
                </a:cubicBezTo>
                <a:cubicBezTo>
                  <a:pt x="498" y="11"/>
                  <a:pt x="495" y="20"/>
                  <a:pt x="492" y="27"/>
                </a:cubicBezTo>
                <a:cubicBezTo>
                  <a:pt x="489" y="33"/>
                  <a:pt x="482" y="43"/>
                  <a:pt x="482" y="51"/>
                </a:cubicBezTo>
                <a:cubicBezTo>
                  <a:pt x="483" y="50"/>
                  <a:pt x="483" y="49"/>
                  <a:pt x="484" y="49"/>
                </a:cubicBezTo>
                <a:cubicBezTo>
                  <a:pt x="486" y="48"/>
                  <a:pt x="481" y="54"/>
                  <a:pt x="482" y="54"/>
                </a:cubicBezTo>
                <a:cubicBezTo>
                  <a:pt x="482" y="53"/>
                  <a:pt x="482" y="53"/>
                  <a:pt x="482" y="52"/>
                </a:cubicBezTo>
                <a:cubicBezTo>
                  <a:pt x="478" y="53"/>
                  <a:pt x="469" y="80"/>
                  <a:pt x="467" y="86"/>
                </a:cubicBezTo>
                <a:cubicBezTo>
                  <a:pt x="464" y="95"/>
                  <a:pt x="458" y="104"/>
                  <a:pt x="453" y="114"/>
                </a:cubicBezTo>
                <a:cubicBezTo>
                  <a:pt x="454" y="113"/>
                  <a:pt x="425" y="159"/>
                  <a:pt x="424" y="159"/>
                </a:cubicBezTo>
                <a:cubicBezTo>
                  <a:pt x="424" y="158"/>
                  <a:pt x="424" y="158"/>
                  <a:pt x="424" y="157"/>
                </a:cubicBezTo>
                <a:cubicBezTo>
                  <a:pt x="420" y="159"/>
                  <a:pt x="413" y="171"/>
                  <a:pt x="410" y="175"/>
                </a:cubicBezTo>
                <a:cubicBezTo>
                  <a:pt x="407" y="180"/>
                  <a:pt x="401" y="185"/>
                  <a:pt x="398" y="188"/>
                </a:cubicBezTo>
                <a:cubicBezTo>
                  <a:pt x="396" y="191"/>
                  <a:pt x="365" y="218"/>
                  <a:pt x="365" y="218"/>
                </a:cubicBezTo>
                <a:cubicBezTo>
                  <a:pt x="365" y="218"/>
                  <a:pt x="365" y="217"/>
                  <a:pt x="366" y="217"/>
                </a:cubicBezTo>
                <a:cubicBezTo>
                  <a:pt x="364" y="217"/>
                  <a:pt x="361" y="225"/>
                  <a:pt x="359" y="224"/>
                </a:cubicBezTo>
                <a:cubicBezTo>
                  <a:pt x="359" y="223"/>
                  <a:pt x="360" y="223"/>
                  <a:pt x="360" y="222"/>
                </a:cubicBezTo>
                <a:cubicBezTo>
                  <a:pt x="359" y="221"/>
                  <a:pt x="356" y="225"/>
                  <a:pt x="354" y="227"/>
                </a:cubicBezTo>
                <a:cubicBezTo>
                  <a:pt x="349" y="229"/>
                  <a:pt x="342" y="235"/>
                  <a:pt x="339" y="237"/>
                </a:cubicBezTo>
                <a:cubicBezTo>
                  <a:pt x="334" y="241"/>
                  <a:pt x="327" y="245"/>
                  <a:pt x="321" y="248"/>
                </a:cubicBezTo>
                <a:cubicBezTo>
                  <a:pt x="319" y="250"/>
                  <a:pt x="295" y="264"/>
                  <a:pt x="295" y="263"/>
                </a:cubicBezTo>
                <a:cubicBezTo>
                  <a:pt x="294" y="263"/>
                  <a:pt x="288" y="266"/>
                  <a:pt x="285" y="268"/>
                </a:cubicBezTo>
                <a:cubicBezTo>
                  <a:pt x="289" y="265"/>
                  <a:pt x="302" y="261"/>
                  <a:pt x="305" y="260"/>
                </a:cubicBezTo>
                <a:cubicBezTo>
                  <a:pt x="313" y="256"/>
                  <a:pt x="320" y="252"/>
                  <a:pt x="327" y="247"/>
                </a:cubicBezTo>
                <a:cubicBezTo>
                  <a:pt x="331" y="244"/>
                  <a:pt x="339" y="241"/>
                  <a:pt x="342" y="237"/>
                </a:cubicBezTo>
                <a:cubicBezTo>
                  <a:pt x="343" y="237"/>
                  <a:pt x="345" y="235"/>
                  <a:pt x="348" y="234"/>
                </a:cubicBezTo>
                <a:cubicBezTo>
                  <a:pt x="350" y="233"/>
                  <a:pt x="351" y="232"/>
                  <a:pt x="353" y="230"/>
                </a:cubicBezTo>
                <a:cubicBezTo>
                  <a:pt x="354" y="230"/>
                  <a:pt x="354" y="230"/>
                  <a:pt x="354" y="230"/>
                </a:cubicBezTo>
                <a:cubicBezTo>
                  <a:pt x="354" y="230"/>
                  <a:pt x="354" y="230"/>
                  <a:pt x="353" y="230"/>
                </a:cubicBezTo>
                <a:cubicBezTo>
                  <a:pt x="361" y="225"/>
                  <a:pt x="370" y="219"/>
                  <a:pt x="370" y="218"/>
                </a:cubicBezTo>
                <a:cubicBezTo>
                  <a:pt x="369" y="218"/>
                  <a:pt x="368" y="219"/>
                  <a:pt x="367" y="219"/>
                </a:cubicBezTo>
                <a:cubicBezTo>
                  <a:pt x="370" y="217"/>
                  <a:pt x="378" y="208"/>
                  <a:pt x="379" y="209"/>
                </a:cubicBezTo>
                <a:cubicBezTo>
                  <a:pt x="379" y="210"/>
                  <a:pt x="372" y="215"/>
                  <a:pt x="372" y="216"/>
                </a:cubicBezTo>
                <a:cubicBezTo>
                  <a:pt x="373" y="216"/>
                  <a:pt x="381" y="209"/>
                  <a:pt x="381" y="208"/>
                </a:cubicBezTo>
                <a:cubicBezTo>
                  <a:pt x="381" y="208"/>
                  <a:pt x="380" y="208"/>
                  <a:pt x="380" y="208"/>
                </a:cubicBezTo>
                <a:cubicBezTo>
                  <a:pt x="381" y="206"/>
                  <a:pt x="398" y="191"/>
                  <a:pt x="398" y="191"/>
                </a:cubicBezTo>
                <a:cubicBezTo>
                  <a:pt x="398" y="191"/>
                  <a:pt x="396" y="194"/>
                  <a:pt x="396" y="194"/>
                </a:cubicBezTo>
                <a:cubicBezTo>
                  <a:pt x="398" y="193"/>
                  <a:pt x="400" y="191"/>
                  <a:pt x="402" y="189"/>
                </a:cubicBezTo>
                <a:cubicBezTo>
                  <a:pt x="386" y="206"/>
                  <a:pt x="368" y="222"/>
                  <a:pt x="348" y="236"/>
                </a:cubicBezTo>
                <a:cubicBezTo>
                  <a:pt x="321" y="256"/>
                  <a:pt x="293" y="269"/>
                  <a:pt x="262" y="281"/>
                </a:cubicBezTo>
                <a:cubicBezTo>
                  <a:pt x="250" y="286"/>
                  <a:pt x="236" y="288"/>
                  <a:pt x="224" y="292"/>
                </a:cubicBezTo>
                <a:cubicBezTo>
                  <a:pt x="218" y="294"/>
                  <a:pt x="203" y="298"/>
                  <a:pt x="201" y="296"/>
                </a:cubicBezTo>
                <a:cubicBezTo>
                  <a:pt x="200" y="295"/>
                  <a:pt x="194" y="298"/>
                  <a:pt x="192" y="297"/>
                </a:cubicBezTo>
                <a:cubicBezTo>
                  <a:pt x="187" y="294"/>
                  <a:pt x="167" y="299"/>
                  <a:pt x="161" y="299"/>
                </a:cubicBezTo>
                <a:cubicBezTo>
                  <a:pt x="159" y="299"/>
                  <a:pt x="156" y="300"/>
                  <a:pt x="153" y="300"/>
                </a:cubicBezTo>
                <a:cubicBezTo>
                  <a:pt x="153" y="300"/>
                  <a:pt x="153" y="301"/>
                  <a:pt x="153" y="300"/>
                </a:cubicBezTo>
                <a:cubicBezTo>
                  <a:pt x="153" y="300"/>
                  <a:pt x="153" y="300"/>
                  <a:pt x="153" y="300"/>
                </a:cubicBezTo>
                <a:cubicBezTo>
                  <a:pt x="146" y="301"/>
                  <a:pt x="138" y="301"/>
                  <a:pt x="136" y="299"/>
                </a:cubicBezTo>
                <a:cubicBezTo>
                  <a:pt x="137" y="299"/>
                  <a:pt x="139" y="300"/>
                  <a:pt x="141" y="300"/>
                </a:cubicBezTo>
                <a:cubicBezTo>
                  <a:pt x="139" y="299"/>
                  <a:pt x="125" y="298"/>
                  <a:pt x="121" y="298"/>
                </a:cubicBezTo>
                <a:cubicBezTo>
                  <a:pt x="116" y="298"/>
                  <a:pt x="98" y="298"/>
                  <a:pt x="93" y="295"/>
                </a:cubicBezTo>
                <a:cubicBezTo>
                  <a:pt x="94" y="294"/>
                  <a:pt x="95" y="294"/>
                  <a:pt x="96" y="294"/>
                </a:cubicBezTo>
                <a:cubicBezTo>
                  <a:pt x="84" y="295"/>
                  <a:pt x="69" y="288"/>
                  <a:pt x="59" y="284"/>
                </a:cubicBezTo>
                <a:cubicBezTo>
                  <a:pt x="47" y="280"/>
                  <a:pt x="35" y="274"/>
                  <a:pt x="25" y="268"/>
                </a:cubicBezTo>
                <a:cubicBezTo>
                  <a:pt x="25" y="268"/>
                  <a:pt x="26" y="267"/>
                  <a:pt x="26" y="267"/>
                </a:cubicBezTo>
                <a:cubicBezTo>
                  <a:pt x="25" y="267"/>
                  <a:pt x="26" y="267"/>
                  <a:pt x="27" y="267"/>
                </a:cubicBezTo>
                <a:cubicBezTo>
                  <a:pt x="33" y="270"/>
                  <a:pt x="39" y="273"/>
                  <a:pt x="41" y="274"/>
                </a:cubicBezTo>
                <a:cubicBezTo>
                  <a:pt x="41" y="274"/>
                  <a:pt x="41" y="274"/>
                  <a:pt x="41" y="274"/>
                </a:cubicBezTo>
                <a:cubicBezTo>
                  <a:pt x="42" y="274"/>
                  <a:pt x="43" y="274"/>
                  <a:pt x="43" y="274"/>
                </a:cubicBezTo>
                <a:cubicBezTo>
                  <a:pt x="43" y="274"/>
                  <a:pt x="35" y="270"/>
                  <a:pt x="29" y="267"/>
                </a:cubicBezTo>
                <a:cubicBezTo>
                  <a:pt x="37" y="265"/>
                  <a:pt x="56" y="260"/>
                  <a:pt x="57" y="262"/>
                </a:cubicBezTo>
                <a:cubicBezTo>
                  <a:pt x="57" y="262"/>
                  <a:pt x="57" y="261"/>
                  <a:pt x="57" y="260"/>
                </a:cubicBezTo>
                <a:cubicBezTo>
                  <a:pt x="58" y="261"/>
                  <a:pt x="59" y="262"/>
                  <a:pt x="59" y="261"/>
                </a:cubicBezTo>
                <a:cubicBezTo>
                  <a:pt x="59" y="261"/>
                  <a:pt x="59" y="260"/>
                  <a:pt x="59" y="260"/>
                </a:cubicBezTo>
                <a:cubicBezTo>
                  <a:pt x="61" y="261"/>
                  <a:pt x="66" y="259"/>
                  <a:pt x="68" y="258"/>
                </a:cubicBezTo>
                <a:cubicBezTo>
                  <a:pt x="68" y="258"/>
                  <a:pt x="68" y="258"/>
                  <a:pt x="68" y="258"/>
                </a:cubicBezTo>
                <a:cubicBezTo>
                  <a:pt x="68" y="259"/>
                  <a:pt x="68" y="258"/>
                  <a:pt x="68" y="258"/>
                </a:cubicBezTo>
                <a:cubicBezTo>
                  <a:pt x="69" y="258"/>
                  <a:pt x="69" y="258"/>
                  <a:pt x="68" y="257"/>
                </a:cubicBezTo>
                <a:cubicBezTo>
                  <a:pt x="69" y="258"/>
                  <a:pt x="70" y="259"/>
                  <a:pt x="70" y="259"/>
                </a:cubicBezTo>
                <a:cubicBezTo>
                  <a:pt x="70" y="258"/>
                  <a:pt x="70" y="256"/>
                  <a:pt x="70" y="256"/>
                </a:cubicBezTo>
                <a:cubicBezTo>
                  <a:pt x="68" y="257"/>
                  <a:pt x="60" y="260"/>
                  <a:pt x="59" y="259"/>
                </a:cubicBezTo>
                <a:cubicBezTo>
                  <a:pt x="58" y="258"/>
                  <a:pt x="61" y="258"/>
                  <a:pt x="61" y="258"/>
                </a:cubicBezTo>
                <a:cubicBezTo>
                  <a:pt x="61" y="257"/>
                  <a:pt x="56" y="258"/>
                  <a:pt x="56" y="258"/>
                </a:cubicBezTo>
                <a:cubicBezTo>
                  <a:pt x="56" y="259"/>
                  <a:pt x="56" y="259"/>
                  <a:pt x="56" y="259"/>
                </a:cubicBezTo>
                <a:cubicBezTo>
                  <a:pt x="57" y="259"/>
                  <a:pt x="54" y="260"/>
                  <a:pt x="54" y="260"/>
                </a:cubicBezTo>
                <a:cubicBezTo>
                  <a:pt x="54" y="260"/>
                  <a:pt x="54" y="260"/>
                  <a:pt x="54" y="260"/>
                </a:cubicBezTo>
                <a:cubicBezTo>
                  <a:pt x="54" y="260"/>
                  <a:pt x="49" y="261"/>
                  <a:pt x="48" y="261"/>
                </a:cubicBezTo>
                <a:cubicBezTo>
                  <a:pt x="48" y="261"/>
                  <a:pt x="47" y="261"/>
                  <a:pt x="47" y="261"/>
                </a:cubicBezTo>
                <a:cubicBezTo>
                  <a:pt x="47" y="261"/>
                  <a:pt x="47" y="260"/>
                  <a:pt x="47" y="261"/>
                </a:cubicBezTo>
                <a:cubicBezTo>
                  <a:pt x="45" y="260"/>
                  <a:pt x="42" y="260"/>
                  <a:pt x="42" y="261"/>
                </a:cubicBezTo>
                <a:cubicBezTo>
                  <a:pt x="43" y="261"/>
                  <a:pt x="43" y="261"/>
                  <a:pt x="44" y="261"/>
                </a:cubicBezTo>
                <a:cubicBezTo>
                  <a:pt x="44" y="261"/>
                  <a:pt x="43" y="263"/>
                  <a:pt x="43" y="263"/>
                </a:cubicBezTo>
                <a:cubicBezTo>
                  <a:pt x="42" y="263"/>
                  <a:pt x="40" y="261"/>
                  <a:pt x="40" y="261"/>
                </a:cubicBezTo>
                <a:cubicBezTo>
                  <a:pt x="40" y="261"/>
                  <a:pt x="40" y="263"/>
                  <a:pt x="40" y="263"/>
                </a:cubicBezTo>
                <a:cubicBezTo>
                  <a:pt x="39" y="262"/>
                  <a:pt x="35" y="261"/>
                  <a:pt x="35" y="262"/>
                </a:cubicBezTo>
                <a:cubicBezTo>
                  <a:pt x="36" y="258"/>
                  <a:pt x="65" y="255"/>
                  <a:pt x="69" y="254"/>
                </a:cubicBezTo>
                <a:cubicBezTo>
                  <a:pt x="73" y="252"/>
                  <a:pt x="80" y="250"/>
                  <a:pt x="82" y="249"/>
                </a:cubicBezTo>
                <a:cubicBezTo>
                  <a:pt x="84" y="249"/>
                  <a:pt x="88" y="248"/>
                  <a:pt x="89" y="248"/>
                </a:cubicBezTo>
                <a:cubicBezTo>
                  <a:pt x="88" y="248"/>
                  <a:pt x="92" y="246"/>
                  <a:pt x="91" y="247"/>
                </a:cubicBezTo>
                <a:cubicBezTo>
                  <a:pt x="90" y="248"/>
                  <a:pt x="96" y="243"/>
                  <a:pt x="97" y="245"/>
                </a:cubicBezTo>
                <a:cubicBezTo>
                  <a:pt x="97" y="246"/>
                  <a:pt x="109" y="244"/>
                  <a:pt x="110" y="241"/>
                </a:cubicBezTo>
                <a:cubicBezTo>
                  <a:pt x="111" y="238"/>
                  <a:pt x="107" y="237"/>
                  <a:pt x="106" y="235"/>
                </a:cubicBezTo>
                <a:cubicBezTo>
                  <a:pt x="106" y="234"/>
                  <a:pt x="106" y="234"/>
                  <a:pt x="106" y="233"/>
                </a:cubicBezTo>
                <a:cubicBezTo>
                  <a:pt x="104" y="235"/>
                  <a:pt x="98" y="235"/>
                  <a:pt x="99" y="237"/>
                </a:cubicBezTo>
                <a:cubicBezTo>
                  <a:pt x="99" y="237"/>
                  <a:pt x="105" y="235"/>
                  <a:pt x="105" y="235"/>
                </a:cubicBezTo>
                <a:cubicBezTo>
                  <a:pt x="106" y="235"/>
                  <a:pt x="104" y="237"/>
                  <a:pt x="105" y="237"/>
                </a:cubicBezTo>
                <a:cubicBezTo>
                  <a:pt x="104" y="237"/>
                  <a:pt x="104" y="237"/>
                  <a:pt x="103" y="237"/>
                </a:cubicBezTo>
                <a:cubicBezTo>
                  <a:pt x="103" y="237"/>
                  <a:pt x="103" y="237"/>
                  <a:pt x="103" y="237"/>
                </a:cubicBezTo>
                <a:cubicBezTo>
                  <a:pt x="94" y="238"/>
                  <a:pt x="83" y="242"/>
                  <a:pt x="74" y="245"/>
                </a:cubicBezTo>
                <a:cubicBezTo>
                  <a:pt x="65" y="248"/>
                  <a:pt x="56" y="250"/>
                  <a:pt x="47" y="251"/>
                </a:cubicBezTo>
                <a:cubicBezTo>
                  <a:pt x="45" y="252"/>
                  <a:pt x="31" y="253"/>
                  <a:pt x="28" y="255"/>
                </a:cubicBezTo>
                <a:cubicBezTo>
                  <a:pt x="33" y="251"/>
                  <a:pt x="61" y="248"/>
                  <a:pt x="60" y="246"/>
                </a:cubicBezTo>
                <a:cubicBezTo>
                  <a:pt x="60" y="246"/>
                  <a:pt x="58" y="246"/>
                  <a:pt x="58" y="246"/>
                </a:cubicBezTo>
                <a:cubicBezTo>
                  <a:pt x="58" y="246"/>
                  <a:pt x="61" y="245"/>
                  <a:pt x="61" y="245"/>
                </a:cubicBezTo>
                <a:cubicBezTo>
                  <a:pt x="61" y="246"/>
                  <a:pt x="61" y="246"/>
                  <a:pt x="62" y="247"/>
                </a:cubicBezTo>
                <a:cubicBezTo>
                  <a:pt x="62" y="247"/>
                  <a:pt x="63" y="244"/>
                  <a:pt x="63" y="244"/>
                </a:cubicBezTo>
                <a:cubicBezTo>
                  <a:pt x="63" y="245"/>
                  <a:pt x="65" y="247"/>
                  <a:pt x="65" y="246"/>
                </a:cubicBezTo>
                <a:cubicBezTo>
                  <a:pt x="65" y="246"/>
                  <a:pt x="64" y="244"/>
                  <a:pt x="64" y="244"/>
                </a:cubicBezTo>
                <a:cubicBezTo>
                  <a:pt x="65" y="244"/>
                  <a:pt x="65" y="246"/>
                  <a:pt x="65" y="246"/>
                </a:cubicBezTo>
                <a:cubicBezTo>
                  <a:pt x="65" y="245"/>
                  <a:pt x="65" y="245"/>
                  <a:pt x="65" y="244"/>
                </a:cubicBezTo>
                <a:cubicBezTo>
                  <a:pt x="66" y="244"/>
                  <a:pt x="66" y="244"/>
                  <a:pt x="67" y="244"/>
                </a:cubicBezTo>
                <a:cubicBezTo>
                  <a:pt x="67" y="244"/>
                  <a:pt x="67" y="245"/>
                  <a:pt x="67" y="245"/>
                </a:cubicBezTo>
                <a:cubicBezTo>
                  <a:pt x="67" y="244"/>
                  <a:pt x="67" y="244"/>
                  <a:pt x="67" y="245"/>
                </a:cubicBezTo>
                <a:cubicBezTo>
                  <a:pt x="67" y="245"/>
                  <a:pt x="68" y="245"/>
                  <a:pt x="68" y="244"/>
                </a:cubicBezTo>
                <a:cubicBezTo>
                  <a:pt x="68" y="244"/>
                  <a:pt x="69" y="244"/>
                  <a:pt x="69" y="243"/>
                </a:cubicBezTo>
                <a:cubicBezTo>
                  <a:pt x="68" y="246"/>
                  <a:pt x="73" y="243"/>
                  <a:pt x="73" y="243"/>
                </a:cubicBezTo>
                <a:cubicBezTo>
                  <a:pt x="73" y="243"/>
                  <a:pt x="72" y="243"/>
                  <a:pt x="72" y="243"/>
                </a:cubicBezTo>
                <a:cubicBezTo>
                  <a:pt x="71" y="243"/>
                  <a:pt x="75" y="240"/>
                  <a:pt x="74" y="240"/>
                </a:cubicBezTo>
                <a:cubicBezTo>
                  <a:pt x="73" y="239"/>
                  <a:pt x="55" y="243"/>
                  <a:pt x="53" y="245"/>
                </a:cubicBezTo>
                <a:cubicBezTo>
                  <a:pt x="48" y="247"/>
                  <a:pt x="40" y="247"/>
                  <a:pt x="34" y="248"/>
                </a:cubicBezTo>
                <a:cubicBezTo>
                  <a:pt x="33" y="248"/>
                  <a:pt x="30" y="249"/>
                  <a:pt x="27" y="249"/>
                </a:cubicBezTo>
                <a:cubicBezTo>
                  <a:pt x="27" y="249"/>
                  <a:pt x="27" y="249"/>
                  <a:pt x="27" y="249"/>
                </a:cubicBezTo>
                <a:cubicBezTo>
                  <a:pt x="25" y="250"/>
                  <a:pt x="23" y="250"/>
                  <a:pt x="21" y="251"/>
                </a:cubicBezTo>
                <a:cubicBezTo>
                  <a:pt x="21" y="251"/>
                  <a:pt x="21" y="250"/>
                  <a:pt x="21" y="251"/>
                </a:cubicBezTo>
                <a:cubicBezTo>
                  <a:pt x="20" y="251"/>
                  <a:pt x="20" y="252"/>
                  <a:pt x="20" y="252"/>
                </a:cubicBezTo>
                <a:cubicBezTo>
                  <a:pt x="17" y="258"/>
                  <a:pt x="27" y="256"/>
                  <a:pt x="27" y="256"/>
                </a:cubicBezTo>
                <a:cubicBezTo>
                  <a:pt x="26" y="257"/>
                  <a:pt x="23" y="258"/>
                  <a:pt x="21" y="259"/>
                </a:cubicBezTo>
                <a:cubicBezTo>
                  <a:pt x="18" y="258"/>
                  <a:pt x="11" y="257"/>
                  <a:pt x="12" y="258"/>
                </a:cubicBezTo>
                <a:cubicBezTo>
                  <a:pt x="12" y="258"/>
                  <a:pt x="14" y="260"/>
                  <a:pt x="18" y="262"/>
                </a:cubicBezTo>
                <a:cubicBezTo>
                  <a:pt x="17" y="262"/>
                  <a:pt x="17" y="263"/>
                  <a:pt x="17" y="263"/>
                </a:cubicBezTo>
                <a:cubicBezTo>
                  <a:pt x="13" y="260"/>
                  <a:pt x="5" y="254"/>
                  <a:pt x="3" y="259"/>
                </a:cubicBezTo>
                <a:cubicBezTo>
                  <a:pt x="4" y="259"/>
                  <a:pt x="4" y="260"/>
                  <a:pt x="5" y="261"/>
                </a:cubicBezTo>
                <a:cubicBezTo>
                  <a:pt x="4" y="261"/>
                  <a:pt x="3" y="261"/>
                  <a:pt x="2" y="261"/>
                </a:cubicBezTo>
                <a:cubicBezTo>
                  <a:pt x="3" y="262"/>
                  <a:pt x="11" y="267"/>
                  <a:pt x="10" y="268"/>
                </a:cubicBezTo>
                <a:cubicBezTo>
                  <a:pt x="10" y="268"/>
                  <a:pt x="0" y="263"/>
                  <a:pt x="1" y="263"/>
                </a:cubicBezTo>
                <a:cubicBezTo>
                  <a:pt x="3" y="268"/>
                  <a:pt x="4" y="271"/>
                  <a:pt x="9" y="274"/>
                </a:cubicBezTo>
                <a:cubicBezTo>
                  <a:pt x="9" y="278"/>
                  <a:pt x="10" y="282"/>
                  <a:pt x="13" y="282"/>
                </a:cubicBezTo>
                <a:cubicBezTo>
                  <a:pt x="12" y="282"/>
                  <a:pt x="29" y="301"/>
                  <a:pt x="28" y="303"/>
                </a:cubicBezTo>
                <a:cubicBezTo>
                  <a:pt x="28" y="303"/>
                  <a:pt x="30" y="303"/>
                  <a:pt x="30" y="303"/>
                </a:cubicBezTo>
                <a:cubicBezTo>
                  <a:pt x="29" y="303"/>
                  <a:pt x="29" y="303"/>
                  <a:pt x="29" y="304"/>
                </a:cubicBezTo>
                <a:cubicBezTo>
                  <a:pt x="29" y="304"/>
                  <a:pt x="29" y="303"/>
                  <a:pt x="30" y="303"/>
                </a:cubicBezTo>
                <a:cubicBezTo>
                  <a:pt x="29" y="305"/>
                  <a:pt x="31" y="309"/>
                  <a:pt x="33" y="310"/>
                </a:cubicBezTo>
                <a:cubicBezTo>
                  <a:pt x="33" y="310"/>
                  <a:pt x="33" y="310"/>
                  <a:pt x="33" y="310"/>
                </a:cubicBezTo>
                <a:cubicBezTo>
                  <a:pt x="33" y="310"/>
                  <a:pt x="33" y="310"/>
                  <a:pt x="34" y="310"/>
                </a:cubicBezTo>
                <a:cubicBezTo>
                  <a:pt x="34" y="310"/>
                  <a:pt x="33" y="311"/>
                  <a:pt x="33" y="311"/>
                </a:cubicBezTo>
                <a:cubicBezTo>
                  <a:pt x="33" y="311"/>
                  <a:pt x="34" y="311"/>
                  <a:pt x="35" y="311"/>
                </a:cubicBezTo>
                <a:cubicBezTo>
                  <a:pt x="35" y="311"/>
                  <a:pt x="31" y="304"/>
                  <a:pt x="31" y="304"/>
                </a:cubicBezTo>
                <a:cubicBezTo>
                  <a:pt x="31" y="304"/>
                  <a:pt x="31" y="303"/>
                  <a:pt x="31" y="303"/>
                </a:cubicBezTo>
                <a:cubicBezTo>
                  <a:pt x="32" y="302"/>
                  <a:pt x="32" y="304"/>
                  <a:pt x="32" y="304"/>
                </a:cubicBezTo>
                <a:cubicBezTo>
                  <a:pt x="33" y="304"/>
                  <a:pt x="31" y="301"/>
                  <a:pt x="31" y="301"/>
                </a:cubicBezTo>
                <a:cubicBezTo>
                  <a:pt x="30" y="301"/>
                  <a:pt x="29" y="300"/>
                  <a:pt x="29" y="300"/>
                </a:cubicBezTo>
                <a:cubicBezTo>
                  <a:pt x="29" y="300"/>
                  <a:pt x="29" y="300"/>
                  <a:pt x="29" y="300"/>
                </a:cubicBezTo>
                <a:cubicBezTo>
                  <a:pt x="28" y="300"/>
                  <a:pt x="28" y="298"/>
                  <a:pt x="29" y="298"/>
                </a:cubicBezTo>
                <a:cubicBezTo>
                  <a:pt x="30" y="296"/>
                  <a:pt x="26" y="296"/>
                  <a:pt x="26" y="296"/>
                </a:cubicBezTo>
                <a:cubicBezTo>
                  <a:pt x="26" y="296"/>
                  <a:pt x="27" y="294"/>
                  <a:pt x="25" y="292"/>
                </a:cubicBezTo>
                <a:cubicBezTo>
                  <a:pt x="25" y="293"/>
                  <a:pt x="24" y="295"/>
                  <a:pt x="23" y="294"/>
                </a:cubicBezTo>
                <a:cubicBezTo>
                  <a:pt x="23" y="294"/>
                  <a:pt x="24" y="291"/>
                  <a:pt x="24" y="291"/>
                </a:cubicBezTo>
                <a:cubicBezTo>
                  <a:pt x="24" y="291"/>
                  <a:pt x="22" y="292"/>
                  <a:pt x="22" y="292"/>
                </a:cubicBezTo>
                <a:cubicBezTo>
                  <a:pt x="22" y="291"/>
                  <a:pt x="23" y="289"/>
                  <a:pt x="22" y="288"/>
                </a:cubicBezTo>
                <a:cubicBezTo>
                  <a:pt x="28" y="291"/>
                  <a:pt x="39" y="313"/>
                  <a:pt x="43" y="317"/>
                </a:cubicBezTo>
                <a:cubicBezTo>
                  <a:pt x="43" y="318"/>
                  <a:pt x="43" y="318"/>
                  <a:pt x="43" y="318"/>
                </a:cubicBezTo>
                <a:cubicBezTo>
                  <a:pt x="42" y="318"/>
                  <a:pt x="42" y="318"/>
                  <a:pt x="43" y="318"/>
                </a:cubicBezTo>
                <a:cubicBezTo>
                  <a:pt x="43" y="318"/>
                  <a:pt x="44" y="318"/>
                  <a:pt x="44" y="318"/>
                </a:cubicBezTo>
                <a:cubicBezTo>
                  <a:pt x="43" y="318"/>
                  <a:pt x="43" y="318"/>
                  <a:pt x="43" y="319"/>
                </a:cubicBezTo>
                <a:cubicBezTo>
                  <a:pt x="43" y="320"/>
                  <a:pt x="44" y="324"/>
                  <a:pt x="45" y="324"/>
                </a:cubicBezTo>
                <a:cubicBezTo>
                  <a:pt x="44" y="323"/>
                  <a:pt x="46" y="326"/>
                  <a:pt x="45" y="325"/>
                </a:cubicBezTo>
                <a:cubicBezTo>
                  <a:pt x="45" y="325"/>
                  <a:pt x="49" y="329"/>
                  <a:pt x="48" y="330"/>
                </a:cubicBezTo>
                <a:cubicBezTo>
                  <a:pt x="47" y="330"/>
                  <a:pt x="49" y="335"/>
                  <a:pt x="49" y="336"/>
                </a:cubicBezTo>
                <a:cubicBezTo>
                  <a:pt x="52" y="342"/>
                  <a:pt x="52" y="338"/>
                  <a:pt x="56" y="338"/>
                </a:cubicBezTo>
                <a:cubicBezTo>
                  <a:pt x="56" y="338"/>
                  <a:pt x="63" y="334"/>
                  <a:pt x="62" y="334"/>
                </a:cubicBezTo>
                <a:cubicBezTo>
                  <a:pt x="62" y="334"/>
                  <a:pt x="58" y="336"/>
                  <a:pt x="59" y="335"/>
                </a:cubicBezTo>
                <a:cubicBezTo>
                  <a:pt x="59" y="335"/>
                  <a:pt x="56" y="330"/>
                  <a:pt x="56" y="330"/>
                </a:cubicBezTo>
                <a:cubicBezTo>
                  <a:pt x="55" y="331"/>
                  <a:pt x="58" y="334"/>
                  <a:pt x="58" y="335"/>
                </a:cubicBezTo>
                <a:cubicBezTo>
                  <a:pt x="57" y="336"/>
                  <a:pt x="55" y="335"/>
                  <a:pt x="55" y="335"/>
                </a:cubicBezTo>
                <a:cubicBezTo>
                  <a:pt x="55" y="335"/>
                  <a:pt x="55" y="334"/>
                  <a:pt x="55" y="334"/>
                </a:cubicBezTo>
                <a:cubicBezTo>
                  <a:pt x="55" y="334"/>
                  <a:pt x="55" y="334"/>
                  <a:pt x="55" y="334"/>
                </a:cubicBezTo>
                <a:cubicBezTo>
                  <a:pt x="55" y="334"/>
                  <a:pt x="55" y="334"/>
                  <a:pt x="55" y="334"/>
                </a:cubicBezTo>
                <a:cubicBezTo>
                  <a:pt x="54" y="328"/>
                  <a:pt x="50" y="320"/>
                  <a:pt x="48" y="314"/>
                </a:cubicBezTo>
                <a:cubicBezTo>
                  <a:pt x="45" y="308"/>
                  <a:pt x="41" y="301"/>
                  <a:pt x="38" y="296"/>
                </a:cubicBezTo>
                <a:cubicBezTo>
                  <a:pt x="37" y="295"/>
                  <a:pt x="34" y="289"/>
                  <a:pt x="30" y="284"/>
                </a:cubicBezTo>
                <a:cubicBezTo>
                  <a:pt x="30" y="284"/>
                  <a:pt x="31" y="284"/>
                  <a:pt x="31" y="285"/>
                </a:cubicBezTo>
                <a:cubicBezTo>
                  <a:pt x="36" y="291"/>
                  <a:pt x="43" y="301"/>
                  <a:pt x="43" y="301"/>
                </a:cubicBezTo>
                <a:cubicBezTo>
                  <a:pt x="43" y="300"/>
                  <a:pt x="43" y="299"/>
                  <a:pt x="43" y="299"/>
                </a:cubicBezTo>
                <a:cubicBezTo>
                  <a:pt x="44" y="299"/>
                  <a:pt x="45" y="301"/>
                  <a:pt x="45" y="301"/>
                </a:cubicBezTo>
                <a:cubicBezTo>
                  <a:pt x="44" y="301"/>
                  <a:pt x="44" y="301"/>
                  <a:pt x="43" y="302"/>
                </a:cubicBezTo>
                <a:cubicBezTo>
                  <a:pt x="43" y="302"/>
                  <a:pt x="46" y="302"/>
                  <a:pt x="46" y="302"/>
                </a:cubicBezTo>
                <a:cubicBezTo>
                  <a:pt x="46" y="302"/>
                  <a:pt x="42" y="302"/>
                  <a:pt x="44" y="304"/>
                </a:cubicBezTo>
                <a:cubicBezTo>
                  <a:pt x="44" y="304"/>
                  <a:pt x="46" y="303"/>
                  <a:pt x="46" y="303"/>
                </a:cubicBezTo>
                <a:cubicBezTo>
                  <a:pt x="46" y="304"/>
                  <a:pt x="44" y="304"/>
                  <a:pt x="44" y="305"/>
                </a:cubicBezTo>
                <a:cubicBezTo>
                  <a:pt x="45" y="304"/>
                  <a:pt x="46" y="304"/>
                  <a:pt x="46" y="304"/>
                </a:cubicBezTo>
                <a:cubicBezTo>
                  <a:pt x="46" y="304"/>
                  <a:pt x="46" y="305"/>
                  <a:pt x="46" y="305"/>
                </a:cubicBezTo>
                <a:cubicBezTo>
                  <a:pt x="46" y="305"/>
                  <a:pt x="47" y="305"/>
                  <a:pt x="46" y="305"/>
                </a:cubicBezTo>
                <a:cubicBezTo>
                  <a:pt x="46" y="305"/>
                  <a:pt x="46" y="306"/>
                  <a:pt x="46" y="306"/>
                </a:cubicBezTo>
                <a:cubicBezTo>
                  <a:pt x="46" y="306"/>
                  <a:pt x="47" y="305"/>
                  <a:pt x="46" y="306"/>
                </a:cubicBezTo>
                <a:cubicBezTo>
                  <a:pt x="45" y="306"/>
                  <a:pt x="45" y="306"/>
                  <a:pt x="46" y="307"/>
                </a:cubicBezTo>
                <a:cubicBezTo>
                  <a:pt x="46" y="307"/>
                  <a:pt x="46" y="307"/>
                  <a:pt x="46" y="307"/>
                </a:cubicBezTo>
                <a:cubicBezTo>
                  <a:pt x="46" y="307"/>
                  <a:pt x="46" y="307"/>
                  <a:pt x="46" y="307"/>
                </a:cubicBezTo>
                <a:cubicBezTo>
                  <a:pt x="46" y="307"/>
                  <a:pt x="47" y="307"/>
                  <a:pt x="47" y="307"/>
                </a:cubicBezTo>
                <a:cubicBezTo>
                  <a:pt x="45" y="306"/>
                  <a:pt x="47" y="311"/>
                  <a:pt x="48" y="310"/>
                </a:cubicBezTo>
                <a:cubicBezTo>
                  <a:pt x="48" y="310"/>
                  <a:pt x="48" y="310"/>
                  <a:pt x="48" y="309"/>
                </a:cubicBezTo>
                <a:cubicBezTo>
                  <a:pt x="48" y="308"/>
                  <a:pt x="51" y="312"/>
                  <a:pt x="52" y="311"/>
                </a:cubicBezTo>
                <a:cubicBezTo>
                  <a:pt x="53" y="308"/>
                  <a:pt x="41" y="296"/>
                  <a:pt x="42" y="293"/>
                </a:cubicBezTo>
                <a:cubicBezTo>
                  <a:pt x="43" y="292"/>
                  <a:pt x="42" y="291"/>
                  <a:pt x="40" y="289"/>
                </a:cubicBezTo>
                <a:cubicBezTo>
                  <a:pt x="53" y="294"/>
                  <a:pt x="68" y="300"/>
                  <a:pt x="70" y="301"/>
                </a:cubicBezTo>
                <a:cubicBezTo>
                  <a:pt x="70" y="300"/>
                  <a:pt x="70" y="300"/>
                  <a:pt x="70" y="300"/>
                </a:cubicBezTo>
                <a:cubicBezTo>
                  <a:pt x="75" y="301"/>
                  <a:pt x="113" y="311"/>
                  <a:pt x="113" y="309"/>
                </a:cubicBezTo>
                <a:cubicBezTo>
                  <a:pt x="113" y="310"/>
                  <a:pt x="119" y="310"/>
                  <a:pt x="118" y="310"/>
                </a:cubicBezTo>
                <a:cubicBezTo>
                  <a:pt x="118" y="310"/>
                  <a:pt x="118" y="309"/>
                  <a:pt x="118" y="309"/>
                </a:cubicBezTo>
                <a:cubicBezTo>
                  <a:pt x="118" y="309"/>
                  <a:pt x="122" y="309"/>
                  <a:pt x="122" y="309"/>
                </a:cubicBezTo>
                <a:cubicBezTo>
                  <a:pt x="110" y="304"/>
                  <a:pt x="93" y="305"/>
                  <a:pt x="80" y="301"/>
                </a:cubicBezTo>
                <a:cubicBezTo>
                  <a:pt x="70" y="299"/>
                  <a:pt x="60" y="296"/>
                  <a:pt x="50" y="292"/>
                </a:cubicBezTo>
                <a:cubicBezTo>
                  <a:pt x="50" y="292"/>
                  <a:pt x="50" y="292"/>
                  <a:pt x="50" y="292"/>
                </a:cubicBezTo>
                <a:cubicBezTo>
                  <a:pt x="50" y="292"/>
                  <a:pt x="49" y="292"/>
                  <a:pt x="49" y="292"/>
                </a:cubicBezTo>
                <a:cubicBezTo>
                  <a:pt x="49" y="292"/>
                  <a:pt x="49" y="292"/>
                  <a:pt x="49" y="292"/>
                </a:cubicBezTo>
                <a:cubicBezTo>
                  <a:pt x="48" y="291"/>
                  <a:pt x="46" y="291"/>
                  <a:pt x="45" y="290"/>
                </a:cubicBezTo>
                <a:cubicBezTo>
                  <a:pt x="44" y="290"/>
                  <a:pt x="42" y="289"/>
                  <a:pt x="40" y="288"/>
                </a:cubicBezTo>
                <a:cubicBezTo>
                  <a:pt x="39" y="287"/>
                  <a:pt x="38" y="285"/>
                  <a:pt x="37" y="284"/>
                </a:cubicBezTo>
                <a:cubicBezTo>
                  <a:pt x="48" y="290"/>
                  <a:pt x="59" y="295"/>
                  <a:pt x="59" y="293"/>
                </a:cubicBezTo>
                <a:cubicBezTo>
                  <a:pt x="59" y="293"/>
                  <a:pt x="47" y="288"/>
                  <a:pt x="35" y="283"/>
                </a:cubicBezTo>
                <a:cubicBezTo>
                  <a:pt x="35" y="282"/>
                  <a:pt x="35" y="282"/>
                  <a:pt x="34" y="281"/>
                </a:cubicBezTo>
                <a:cubicBezTo>
                  <a:pt x="46" y="287"/>
                  <a:pt x="58" y="292"/>
                  <a:pt x="71" y="295"/>
                </a:cubicBezTo>
                <a:cubicBezTo>
                  <a:pt x="95" y="302"/>
                  <a:pt x="119" y="305"/>
                  <a:pt x="143" y="306"/>
                </a:cubicBezTo>
                <a:cubicBezTo>
                  <a:pt x="187" y="308"/>
                  <a:pt x="232" y="299"/>
                  <a:pt x="273" y="284"/>
                </a:cubicBezTo>
                <a:cubicBezTo>
                  <a:pt x="281" y="282"/>
                  <a:pt x="288" y="279"/>
                  <a:pt x="295" y="275"/>
                </a:cubicBezTo>
                <a:cubicBezTo>
                  <a:pt x="291" y="278"/>
                  <a:pt x="286" y="281"/>
                  <a:pt x="282" y="283"/>
                </a:cubicBezTo>
                <a:cubicBezTo>
                  <a:pt x="282" y="283"/>
                  <a:pt x="283" y="283"/>
                  <a:pt x="283" y="283"/>
                </a:cubicBezTo>
                <a:cubicBezTo>
                  <a:pt x="283" y="283"/>
                  <a:pt x="276" y="285"/>
                  <a:pt x="268" y="288"/>
                </a:cubicBezTo>
                <a:cubicBezTo>
                  <a:pt x="261" y="290"/>
                  <a:pt x="254" y="293"/>
                  <a:pt x="253" y="293"/>
                </a:cubicBezTo>
                <a:cubicBezTo>
                  <a:pt x="254" y="293"/>
                  <a:pt x="264" y="290"/>
                  <a:pt x="264" y="290"/>
                </a:cubicBezTo>
                <a:cubicBezTo>
                  <a:pt x="264" y="291"/>
                  <a:pt x="237" y="299"/>
                  <a:pt x="238" y="300"/>
                </a:cubicBezTo>
                <a:cubicBezTo>
                  <a:pt x="240" y="306"/>
                  <a:pt x="304" y="275"/>
                  <a:pt x="312" y="273"/>
                </a:cubicBezTo>
                <a:cubicBezTo>
                  <a:pt x="321" y="270"/>
                  <a:pt x="328" y="263"/>
                  <a:pt x="337" y="259"/>
                </a:cubicBezTo>
                <a:cubicBezTo>
                  <a:pt x="345" y="255"/>
                  <a:pt x="358" y="247"/>
                  <a:pt x="364" y="241"/>
                </a:cubicBezTo>
                <a:cubicBezTo>
                  <a:pt x="375" y="228"/>
                  <a:pt x="391" y="218"/>
                  <a:pt x="403" y="207"/>
                </a:cubicBezTo>
                <a:cubicBezTo>
                  <a:pt x="433" y="177"/>
                  <a:pt x="461" y="143"/>
                  <a:pt x="479" y="104"/>
                </a:cubicBezTo>
                <a:cubicBezTo>
                  <a:pt x="485" y="90"/>
                  <a:pt x="491" y="76"/>
                  <a:pt x="497" y="63"/>
                </a:cubicBezTo>
                <a:cubicBezTo>
                  <a:pt x="497" y="63"/>
                  <a:pt x="497" y="63"/>
                  <a:pt x="497" y="63"/>
                </a:cubicBezTo>
                <a:cubicBezTo>
                  <a:pt x="497" y="63"/>
                  <a:pt x="497" y="63"/>
                  <a:pt x="497" y="63"/>
                </a:cubicBezTo>
                <a:cubicBezTo>
                  <a:pt x="498" y="60"/>
                  <a:pt x="500" y="56"/>
                  <a:pt x="501" y="53"/>
                </a:cubicBezTo>
                <a:cubicBezTo>
                  <a:pt x="505" y="45"/>
                  <a:pt x="507" y="37"/>
                  <a:pt x="511" y="29"/>
                </a:cubicBezTo>
                <a:cubicBezTo>
                  <a:pt x="511" y="28"/>
                  <a:pt x="517" y="13"/>
                  <a:pt x="517" y="13"/>
                </a:cubicBezTo>
                <a:cubicBezTo>
                  <a:pt x="510" y="19"/>
                  <a:pt x="504" y="30"/>
                  <a:pt x="501" y="39"/>
                </a:cubicBezTo>
                <a:close/>
                <a:moveTo>
                  <a:pt x="303" y="260"/>
                </a:moveTo>
                <a:cubicBezTo>
                  <a:pt x="304" y="260"/>
                  <a:pt x="305" y="260"/>
                  <a:pt x="303" y="260"/>
                </a:cubicBezTo>
                <a:close/>
                <a:moveTo>
                  <a:pt x="306" y="258"/>
                </a:moveTo>
                <a:cubicBezTo>
                  <a:pt x="305" y="258"/>
                  <a:pt x="306" y="259"/>
                  <a:pt x="306" y="258"/>
                </a:cubicBezTo>
                <a:close/>
                <a:moveTo>
                  <a:pt x="310" y="256"/>
                </a:moveTo>
                <a:cubicBezTo>
                  <a:pt x="307" y="257"/>
                  <a:pt x="312" y="255"/>
                  <a:pt x="312" y="255"/>
                </a:cubicBezTo>
                <a:lnTo>
                  <a:pt x="310" y="256"/>
                </a:lnTo>
                <a:close/>
                <a:moveTo>
                  <a:pt x="328" y="245"/>
                </a:moveTo>
                <a:cubicBezTo>
                  <a:pt x="329" y="245"/>
                  <a:pt x="329" y="244"/>
                  <a:pt x="330" y="244"/>
                </a:cubicBezTo>
                <a:cubicBezTo>
                  <a:pt x="330" y="245"/>
                  <a:pt x="329" y="245"/>
                  <a:pt x="328" y="245"/>
                </a:cubicBezTo>
                <a:close/>
                <a:moveTo>
                  <a:pt x="352" y="228"/>
                </a:moveTo>
                <a:cubicBezTo>
                  <a:pt x="352" y="228"/>
                  <a:pt x="353" y="228"/>
                  <a:pt x="353" y="228"/>
                </a:cubicBezTo>
                <a:cubicBezTo>
                  <a:pt x="352" y="228"/>
                  <a:pt x="352" y="228"/>
                  <a:pt x="352" y="228"/>
                </a:cubicBezTo>
                <a:close/>
                <a:moveTo>
                  <a:pt x="356" y="227"/>
                </a:moveTo>
                <a:cubicBezTo>
                  <a:pt x="357" y="226"/>
                  <a:pt x="359" y="224"/>
                  <a:pt x="361" y="224"/>
                </a:cubicBezTo>
                <a:cubicBezTo>
                  <a:pt x="361" y="224"/>
                  <a:pt x="355" y="229"/>
                  <a:pt x="356" y="227"/>
                </a:cubicBezTo>
                <a:close/>
                <a:moveTo>
                  <a:pt x="378" y="208"/>
                </a:moveTo>
                <a:cubicBezTo>
                  <a:pt x="377" y="207"/>
                  <a:pt x="380" y="206"/>
                  <a:pt x="380" y="206"/>
                </a:cubicBezTo>
                <a:cubicBezTo>
                  <a:pt x="379" y="207"/>
                  <a:pt x="379" y="208"/>
                  <a:pt x="378" y="208"/>
                </a:cubicBezTo>
                <a:close/>
                <a:moveTo>
                  <a:pt x="385" y="202"/>
                </a:moveTo>
                <a:cubicBezTo>
                  <a:pt x="383" y="203"/>
                  <a:pt x="386" y="201"/>
                  <a:pt x="386" y="201"/>
                </a:cubicBezTo>
                <a:cubicBezTo>
                  <a:pt x="386" y="201"/>
                  <a:pt x="385" y="202"/>
                  <a:pt x="385" y="202"/>
                </a:cubicBezTo>
                <a:close/>
                <a:moveTo>
                  <a:pt x="400" y="189"/>
                </a:moveTo>
                <a:cubicBezTo>
                  <a:pt x="400" y="188"/>
                  <a:pt x="401" y="188"/>
                  <a:pt x="402" y="187"/>
                </a:cubicBezTo>
                <a:cubicBezTo>
                  <a:pt x="402" y="188"/>
                  <a:pt x="401" y="189"/>
                  <a:pt x="400" y="189"/>
                </a:cubicBezTo>
                <a:close/>
                <a:moveTo>
                  <a:pt x="67" y="258"/>
                </a:moveTo>
                <a:cubicBezTo>
                  <a:pt x="67" y="259"/>
                  <a:pt x="67" y="257"/>
                  <a:pt x="67" y="258"/>
                </a:cubicBezTo>
                <a:close/>
                <a:moveTo>
                  <a:pt x="66" y="258"/>
                </a:moveTo>
                <a:cubicBezTo>
                  <a:pt x="67" y="258"/>
                  <a:pt x="66" y="257"/>
                  <a:pt x="66" y="258"/>
                </a:cubicBezTo>
                <a:close/>
                <a:moveTo>
                  <a:pt x="54" y="261"/>
                </a:moveTo>
                <a:cubicBezTo>
                  <a:pt x="54" y="262"/>
                  <a:pt x="54" y="260"/>
                  <a:pt x="54" y="261"/>
                </a:cubicBezTo>
                <a:close/>
                <a:moveTo>
                  <a:pt x="35" y="263"/>
                </a:moveTo>
                <a:cubicBezTo>
                  <a:pt x="34" y="264"/>
                  <a:pt x="36" y="262"/>
                  <a:pt x="35" y="263"/>
                </a:cubicBezTo>
                <a:close/>
                <a:moveTo>
                  <a:pt x="103" y="235"/>
                </a:moveTo>
                <a:cubicBezTo>
                  <a:pt x="103" y="236"/>
                  <a:pt x="103" y="234"/>
                  <a:pt x="103" y="235"/>
                </a:cubicBezTo>
                <a:close/>
                <a:moveTo>
                  <a:pt x="104" y="234"/>
                </a:moveTo>
                <a:cubicBezTo>
                  <a:pt x="104" y="235"/>
                  <a:pt x="104" y="234"/>
                  <a:pt x="104" y="234"/>
                </a:cubicBezTo>
                <a:close/>
                <a:moveTo>
                  <a:pt x="105" y="243"/>
                </a:moveTo>
                <a:cubicBezTo>
                  <a:pt x="104" y="243"/>
                  <a:pt x="105" y="243"/>
                  <a:pt x="105" y="243"/>
                </a:cubicBezTo>
                <a:close/>
                <a:moveTo>
                  <a:pt x="104" y="240"/>
                </a:moveTo>
                <a:cubicBezTo>
                  <a:pt x="104" y="241"/>
                  <a:pt x="103" y="239"/>
                  <a:pt x="104" y="240"/>
                </a:cubicBezTo>
                <a:close/>
                <a:moveTo>
                  <a:pt x="101" y="243"/>
                </a:moveTo>
                <a:cubicBezTo>
                  <a:pt x="101" y="244"/>
                  <a:pt x="101" y="242"/>
                  <a:pt x="101" y="243"/>
                </a:cubicBezTo>
                <a:close/>
                <a:moveTo>
                  <a:pt x="94" y="241"/>
                </a:moveTo>
                <a:cubicBezTo>
                  <a:pt x="96" y="242"/>
                  <a:pt x="94" y="240"/>
                  <a:pt x="94" y="241"/>
                </a:cubicBezTo>
                <a:close/>
                <a:moveTo>
                  <a:pt x="92" y="242"/>
                </a:moveTo>
                <a:cubicBezTo>
                  <a:pt x="92" y="242"/>
                  <a:pt x="95" y="243"/>
                  <a:pt x="95" y="243"/>
                </a:cubicBezTo>
                <a:cubicBezTo>
                  <a:pt x="95" y="243"/>
                  <a:pt x="92" y="243"/>
                  <a:pt x="92" y="244"/>
                </a:cubicBezTo>
                <a:cubicBezTo>
                  <a:pt x="92" y="246"/>
                  <a:pt x="91" y="242"/>
                  <a:pt x="92" y="242"/>
                </a:cubicBezTo>
                <a:close/>
                <a:moveTo>
                  <a:pt x="88" y="242"/>
                </a:moveTo>
                <a:cubicBezTo>
                  <a:pt x="89" y="243"/>
                  <a:pt x="88" y="240"/>
                  <a:pt x="88" y="242"/>
                </a:cubicBezTo>
                <a:close/>
                <a:moveTo>
                  <a:pt x="88" y="247"/>
                </a:moveTo>
                <a:cubicBezTo>
                  <a:pt x="88" y="248"/>
                  <a:pt x="88" y="246"/>
                  <a:pt x="88" y="247"/>
                </a:cubicBezTo>
                <a:close/>
                <a:moveTo>
                  <a:pt x="86" y="245"/>
                </a:moveTo>
                <a:cubicBezTo>
                  <a:pt x="84" y="245"/>
                  <a:pt x="87" y="245"/>
                  <a:pt x="86" y="245"/>
                </a:cubicBezTo>
                <a:close/>
                <a:moveTo>
                  <a:pt x="84" y="248"/>
                </a:moveTo>
                <a:cubicBezTo>
                  <a:pt x="84" y="249"/>
                  <a:pt x="84" y="247"/>
                  <a:pt x="84" y="248"/>
                </a:cubicBezTo>
                <a:close/>
                <a:moveTo>
                  <a:pt x="84" y="243"/>
                </a:moveTo>
                <a:cubicBezTo>
                  <a:pt x="84" y="243"/>
                  <a:pt x="84" y="242"/>
                  <a:pt x="84" y="243"/>
                </a:cubicBezTo>
                <a:close/>
                <a:moveTo>
                  <a:pt x="82" y="248"/>
                </a:moveTo>
                <a:cubicBezTo>
                  <a:pt x="83" y="248"/>
                  <a:pt x="82" y="247"/>
                  <a:pt x="82" y="248"/>
                </a:cubicBezTo>
                <a:close/>
                <a:moveTo>
                  <a:pt x="82" y="245"/>
                </a:moveTo>
                <a:cubicBezTo>
                  <a:pt x="82" y="246"/>
                  <a:pt x="82" y="244"/>
                  <a:pt x="82" y="245"/>
                </a:cubicBezTo>
                <a:close/>
                <a:moveTo>
                  <a:pt x="78" y="245"/>
                </a:moveTo>
                <a:cubicBezTo>
                  <a:pt x="78" y="246"/>
                  <a:pt x="78" y="244"/>
                  <a:pt x="78" y="245"/>
                </a:cubicBezTo>
                <a:close/>
                <a:moveTo>
                  <a:pt x="77" y="249"/>
                </a:moveTo>
                <a:cubicBezTo>
                  <a:pt x="77" y="250"/>
                  <a:pt x="77" y="249"/>
                  <a:pt x="77" y="249"/>
                </a:cubicBezTo>
                <a:close/>
                <a:moveTo>
                  <a:pt x="77" y="247"/>
                </a:moveTo>
                <a:cubicBezTo>
                  <a:pt x="77" y="248"/>
                  <a:pt x="76" y="245"/>
                  <a:pt x="77" y="247"/>
                </a:cubicBezTo>
                <a:close/>
                <a:moveTo>
                  <a:pt x="76" y="248"/>
                </a:moveTo>
                <a:cubicBezTo>
                  <a:pt x="76" y="249"/>
                  <a:pt x="76" y="247"/>
                  <a:pt x="76" y="248"/>
                </a:cubicBezTo>
                <a:close/>
                <a:moveTo>
                  <a:pt x="30" y="263"/>
                </a:moveTo>
                <a:cubicBezTo>
                  <a:pt x="31" y="263"/>
                  <a:pt x="30" y="263"/>
                  <a:pt x="30" y="263"/>
                </a:cubicBezTo>
                <a:close/>
                <a:moveTo>
                  <a:pt x="71" y="244"/>
                </a:moveTo>
                <a:cubicBezTo>
                  <a:pt x="70" y="244"/>
                  <a:pt x="71" y="243"/>
                  <a:pt x="71" y="244"/>
                </a:cubicBezTo>
                <a:close/>
                <a:moveTo>
                  <a:pt x="66" y="243"/>
                </a:moveTo>
                <a:cubicBezTo>
                  <a:pt x="67" y="243"/>
                  <a:pt x="66" y="243"/>
                  <a:pt x="66" y="243"/>
                </a:cubicBezTo>
                <a:close/>
                <a:moveTo>
                  <a:pt x="54" y="248"/>
                </a:moveTo>
                <a:cubicBezTo>
                  <a:pt x="51" y="248"/>
                  <a:pt x="57" y="247"/>
                  <a:pt x="54" y="248"/>
                </a:cubicBezTo>
                <a:close/>
                <a:moveTo>
                  <a:pt x="51" y="247"/>
                </a:moveTo>
                <a:cubicBezTo>
                  <a:pt x="51" y="249"/>
                  <a:pt x="51" y="246"/>
                  <a:pt x="51" y="247"/>
                </a:cubicBezTo>
                <a:close/>
                <a:moveTo>
                  <a:pt x="50" y="248"/>
                </a:moveTo>
                <a:cubicBezTo>
                  <a:pt x="50" y="249"/>
                  <a:pt x="50" y="247"/>
                  <a:pt x="50" y="248"/>
                </a:cubicBezTo>
                <a:close/>
                <a:moveTo>
                  <a:pt x="47" y="248"/>
                </a:moveTo>
                <a:cubicBezTo>
                  <a:pt x="47" y="250"/>
                  <a:pt x="47" y="248"/>
                  <a:pt x="47" y="248"/>
                </a:cubicBezTo>
                <a:close/>
                <a:moveTo>
                  <a:pt x="22" y="251"/>
                </a:moveTo>
                <a:cubicBezTo>
                  <a:pt x="22" y="251"/>
                  <a:pt x="22" y="250"/>
                  <a:pt x="22" y="251"/>
                </a:cubicBezTo>
                <a:close/>
                <a:moveTo>
                  <a:pt x="26" y="250"/>
                </a:moveTo>
                <a:cubicBezTo>
                  <a:pt x="26" y="251"/>
                  <a:pt x="26" y="249"/>
                  <a:pt x="26" y="250"/>
                </a:cubicBezTo>
                <a:close/>
                <a:moveTo>
                  <a:pt x="9" y="271"/>
                </a:moveTo>
                <a:cubicBezTo>
                  <a:pt x="7" y="269"/>
                  <a:pt x="4" y="266"/>
                  <a:pt x="3" y="266"/>
                </a:cubicBezTo>
                <a:cubicBezTo>
                  <a:pt x="4" y="265"/>
                  <a:pt x="7" y="268"/>
                  <a:pt x="10" y="270"/>
                </a:cubicBezTo>
                <a:cubicBezTo>
                  <a:pt x="10" y="270"/>
                  <a:pt x="9" y="271"/>
                  <a:pt x="9" y="271"/>
                </a:cubicBezTo>
                <a:close/>
                <a:moveTo>
                  <a:pt x="12" y="278"/>
                </a:moveTo>
                <a:cubicBezTo>
                  <a:pt x="10" y="278"/>
                  <a:pt x="13" y="278"/>
                  <a:pt x="12" y="278"/>
                </a:cubicBezTo>
                <a:close/>
                <a:moveTo>
                  <a:pt x="11" y="272"/>
                </a:moveTo>
                <a:cubicBezTo>
                  <a:pt x="11" y="272"/>
                  <a:pt x="11" y="272"/>
                  <a:pt x="12" y="271"/>
                </a:cubicBezTo>
                <a:cubicBezTo>
                  <a:pt x="12" y="271"/>
                  <a:pt x="12" y="271"/>
                  <a:pt x="12" y="271"/>
                </a:cubicBezTo>
                <a:cubicBezTo>
                  <a:pt x="12" y="271"/>
                  <a:pt x="12" y="271"/>
                  <a:pt x="12" y="271"/>
                </a:cubicBezTo>
                <a:cubicBezTo>
                  <a:pt x="12" y="271"/>
                  <a:pt x="12" y="271"/>
                  <a:pt x="12" y="270"/>
                </a:cubicBezTo>
                <a:cubicBezTo>
                  <a:pt x="12" y="270"/>
                  <a:pt x="12" y="270"/>
                  <a:pt x="12" y="271"/>
                </a:cubicBezTo>
                <a:cubicBezTo>
                  <a:pt x="12" y="271"/>
                  <a:pt x="11" y="272"/>
                  <a:pt x="11" y="272"/>
                </a:cubicBezTo>
                <a:close/>
                <a:moveTo>
                  <a:pt x="13" y="270"/>
                </a:moveTo>
                <a:cubicBezTo>
                  <a:pt x="13" y="270"/>
                  <a:pt x="13" y="270"/>
                  <a:pt x="13" y="270"/>
                </a:cubicBezTo>
                <a:cubicBezTo>
                  <a:pt x="13" y="270"/>
                  <a:pt x="13" y="270"/>
                  <a:pt x="13" y="270"/>
                </a:cubicBezTo>
                <a:cubicBezTo>
                  <a:pt x="13" y="270"/>
                  <a:pt x="13" y="270"/>
                  <a:pt x="13" y="270"/>
                </a:cubicBezTo>
                <a:close/>
                <a:moveTo>
                  <a:pt x="19" y="285"/>
                </a:moveTo>
                <a:cubicBezTo>
                  <a:pt x="19" y="285"/>
                  <a:pt x="19" y="284"/>
                  <a:pt x="19" y="285"/>
                </a:cubicBezTo>
                <a:close/>
                <a:moveTo>
                  <a:pt x="20" y="288"/>
                </a:moveTo>
                <a:cubicBezTo>
                  <a:pt x="19" y="288"/>
                  <a:pt x="22" y="288"/>
                  <a:pt x="20" y="288"/>
                </a:cubicBezTo>
                <a:close/>
                <a:moveTo>
                  <a:pt x="33" y="308"/>
                </a:moveTo>
                <a:cubicBezTo>
                  <a:pt x="32" y="309"/>
                  <a:pt x="33" y="308"/>
                  <a:pt x="33" y="308"/>
                </a:cubicBezTo>
                <a:close/>
                <a:moveTo>
                  <a:pt x="28" y="301"/>
                </a:moveTo>
                <a:cubicBezTo>
                  <a:pt x="27" y="301"/>
                  <a:pt x="29" y="300"/>
                  <a:pt x="28" y="301"/>
                </a:cubicBezTo>
                <a:close/>
                <a:moveTo>
                  <a:pt x="28" y="297"/>
                </a:moveTo>
                <a:cubicBezTo>
                  <a:pt x="27" y="298"/>
                  <a:pt x="28" y="297"/>
                  <a:pt x="28" y="297"/>
                </a:cubicBezTo>
                <a:close/>
                <a:moveTo>
                  <a:pt x="27" y="297"/>
                </a:moveTo>
                <a:cubicBezTo>
                  <a:pt x="27" y="297"/>
                  <a:pt x="28" y="296"/>
                  <a:pt x="27" y="297"/>
                </a:cubicBezTo>
                <a:close/>
                <a:moveTo>
                  <a:pt x="25" y="296"/>
                </a:moveTo>
                <a:cubicBezTo>
                  <a:pt x="25" y="296"/>
                  <a:pt x="27" y="294"/>
                  <a:pt x="25" y="296"/>
                </a:cubicBezTo>
                <a:close/>
                <a:moveTo>
                  <a:pt x="21" y="274"/>
                </a:moveTo>
                <a:cubicBezTo>
                  <a:pt x="22" y="274"/>
                  <a:pt x="23" y="274"/>
                  <a:pt x="23" y="275"/>
                </a:cubicBezTo>
                <a:cubicBezTo>
                  <a:pt x="23" y="275"/>
                  <a:pt x="23" y="276"/>
                  <a:pt x="23" y="277"/>
                </a:cubicBezTo>
                <a:cubicBezTo>
                  <a:pt x="23" y="276"/>
                  <a:pt x="22" y="276"/>
                  <a:pt x="22" y="276"/>
                </a:cubicBezTo>
                <a:cubicBezTo>
                  <a:pt x="22" y="275"/>
                  <a:pt x="22" y="275"/>
                  <a:pt x="21" y="274"/>
                </a:cubicBezTo>
                <a:close/>
                <a:moveTo>
                  <a:pt x="22" y="276"/>
                </a:moveTo>
                <a:cubicBezTo>
                  <a:pt x="22" y="276"/>
                  <a:pt x="23" y="276"/>
                  <a:pt x="23" y="277"/>
                </a:cubicBezTo>
                <a:cubicBezTo>
                  <a:pt x="24" y="278"/>
                  <a:pt x="24" y="279"/>
                  <a:pt x="24" y="279"/>
                </a:cubicBezTo>
                <a:cubicBezTo>
                  <a:pt x="23" y="279"/>
                  <a:pt x="22" y="278"/>
                  <a:pt x="22" y="276"/>
                </a:cubicBezTo>
                <a:close/>
                <a:moveTo>
                  <a:pt x="24" y="276"/>
                </a:moveTo>
                <a:cubicBezTo>
                  <a:pt x="24" y="275"/>
                  <a:pt x="24" y="276"/>
                  <a:pt x="24" y="276"/>
                </a:cubicBezTo>
                <a:close/>
                <a:moveTo>
                  <a:pt x="58" y="334"/>
                </a:moveTo>
                <a:cubicBezTo>
                  <a:pt x="57" y="335"/>
                  <a:pt x="58" y="334"/>
                  <a:pt x="58" y="334"/>
                </a:cubicBezTo>
                <a:close/>
                <a:moveTo>
                  <a:pt x="57" y="334"/>
                </a:moveTo>
                <a:cubicBezTo>
                  <a:pt x="57" y="334"/>
                  <a:pt x="58" y="333"/>
                  <a:pt x="57" y="334"/>
                </a:cubicBezTo>
                <a:close/>
                <a:moveTo>
                  <a:pt x="54" y="333"/>
                </a:moveTo>
                <a:cubicBezTo>
                  <a:pt x="53" y="333"/>
                  <a:pt x="55" y="333"/>
                  <a:pt x="54" y="333"/>
                </a:cubicBezTo>
                <a:close/>
                <a:moveTo>
                  <a:pt x="51" y="333"/>
                </a:moveTo>
                <a:cubicBezTo>
                  <a:pt x="51" y="333"/>
                  <a:pt x="52" y="332"/>
                  <a:pt x="51" y="333"/>
                </a:cubicBezTo>
                <a:close/>
                <a:moveTo>
                  <a:pt x="47" y="318"/>
                </a:moveTo>
                <a:cubicBezTo>
                  <a:pt x="46" y="318"/>
                  <a:pt x="48" y="318"/>
                  <a:pt x="47" y="318"/>
                </a:cubicBezTo>
                <a:close/>
                <a:moveTo>
                  <a:pt x="50" y="336"/>
                </a:moveTo>
                <a:cubicBezTo>
                  <a:pt x="50" y="335"/>
                  <a:pt x="50" y="336"/>
                  <a:pt x="50" y="336"/>
                </a:cubicBezTo>
                <a:close/>
                <a:moveTo>
                  <a:pt x="51" y="330"/>
                </a:moveTo>
                <a:cubicBezTo>
                  <a:pt x="50" y="330"/>
                  <a:pt x="51" y="330"/>
                  <a:pt x="51" y="330"/>
                </a:cubicBezTo>
                <a:close/>
                <a:moveTo>
                  <a:pt x="50" y="326"/>
                </a:moveTo>
                <a:cubicBezTo>
                  <a:pt x="50" y="326"/>
                  <a:pt x="50" y="328"/>
                  <a:pt x="50" y="328"/>
                </a:cubicBezTo>
                <a:cubicBezTo>
                  <a:pt x="49" y="328"/>
                  <a:pt x="49" y="325"/>
                  <a:pt x="48" y="326"/>
                </a:cubicBezTo>
                <a:cubicBezTo>
                  <a:pt x="47" y="326"/>
                  <a:pt x="50" y="324"/>
                  <a:pt x="50" y="326"/>
                </a:cubicBezTo>
                <a:close/>
                <a:moveTo>
                  <a:pt x="48" y="317"/>
                </a:moveTo>
                <a:cubicBezTo>
                  <a:pt x="47" y="317"/>
                  <a:pt x="49" y="317"/>
                  <a:pt x="48" y="317"/>
                </a:cubicBezTo>
                <a:close/>
                <a:moveTo>
                  <a:pt x="48" y="320"/>
                </a:moveTo>
                <a:cubicBezTo>
                  <a:pt x="46" y="321"/>
                  <a:pt x="49" y="319"/>
                  <a:pt x="48" y="320"/>
                </a:cubicBezTo>
                <a:close/>
                <a:moveTo>
                  <a:pt x="47" y="314"/>
                </a:moveTo>
                <a:cubicBezTo>
                  <a:pt x="46" y="315"/>
                  <a:pt x="48" y="314"/>
                  <a:pt x="47" y="314"/>
                </a:cubicBezTo>
                <a:close/>
                <a:moveTo>
                  <a:pt x="46" y="314"/>
                </a:moveTo>
                <a:cubicBezTo>
                  <a:pt x="45" y="314"/>
                  <a:pt x="48" y="314"/>
                  <a:pt x="46" y="314"/>
                </a:cubicBezTo>
                <a:close/>
                <a:moveTo>
                  <a:pt x="46" y="319"/>
                </a:moveTo>
                <a:cubicBezTo>
                  <a:pt x="45" y="320"/>
                  <a:pt x="47" y="319"/>
                  <a:pt x="46" y="319"/>
                </a:cubicBezTo>
                <a:close/>
                <a:moveTo>
                  <a:pt x="44" y="320"/>
                </a:moveTo>
                <a:cubicBezTo>
                  <a:pt x="43" y="321"/>
                  <a:pt x="44" y="320"/>
                  <a:pt x="44" y="320"/>
                </a:cubicBezTo>
                <a:close/>
                <a:moveTo>
                  <a:pt x="44" y="320"/>
                </a:moveTo>
                <a:cubicBezTo>
                  <a:pt x="43" y="321"/>
                  <a:pt x="45" y="319"/>
                  <a:pt x="44" y="320"/>
                </a:cubicBezTo>
                <a:close/>
                <a:moveTo>
                  <a:pt x="44" y="319"/>
                </a:moveTo>
                <a:cubicBezTo>
                  <a:pt x="44" y="319"/>
                  <a:pt x="45" y="318"/>
                  <a:pt x="44" y="319"/>
                </a:cubicBezTo>
                <a:close/>
                <a:moveTo>
                  <a:pt x="28" y="282"/>
                </a:moveTo>
                <a:cubicBezTo>
                  <a:pt x="27" y="281"/>
                  <a:pt x="26" y="280"/>
                  <a:pt x="26" y="279"/>
                </a:cubicBezTo>
                <a:cubicBezTo>
                  <a:pt x="26" y="280"/>
                  <a:pt x="28" y="281"/>
                  <a:pt x="29" y="282"/>
                </a:cubicBezTo>
                <a:cubicBezTo>
                  <a:pt x="29" y="282"/>
                  <a:pt x="28" y="282"/>
                  <a:pt x="28" y="282"/>
                </a:cubicBezTo>
                <a:close/>
                <a:moveTo>
                  <a:pt x="45" y="303"/>
                </a:moveTo>
                <a:cubicBezTo>
                  <a:pt x="44" y="304"/>
                  <a:pt x="47" y="302"/>
                  <a:pt x="45" y="303"/>
                </a:cubicBezTo>
                <a:close/>
                <a:moveTo>
                  <a:pt x="47" y="309"/>
                </a:moveTo>
                <a:cubicBezTo>
                  <a:pt x="46" y="308"/>
                  <a:pt x="48" y="308"/>
                  <a:pt x="47" y="309"/>
                </a:cubicBezTo>
                <a:close/>
                <a:moveTo>
                  <a:pt x="47" y="305"/>
                </a:moveTo>
                <a:cubicBezTo>
                  <a:pt x="47" y="305"/>
                  <a:pt x="48" y="304"/>
                  <a:pt x="47" y="305"/>
                </a:cubicBezTo>
                <a:close/>
                <a:moveTo>
                  <a:pt x="43" y="297"/>
                </a:moveTo>
                <a:cubicBezTo>
                  <a:pt x="43" y="297"/>
                  <a:pt x="44" y="299"/>
                  <a:pt x="42" y="299"/>
                </a:cubicBezTo>
                <a:cubicBezTo>
                  <a:pt x="42" y="298"/>
                  <a:pt x="43" y="297"/>
                  <a:pt x="43" y="297"/>
                </a:cubicBezTo>
                <a:close/>
                <a:moveTo>
                  <a:pt x="40" y="295"/>
                </a:moveTo>
                <a:cubicBezTo>
                  <a:pt x="39" y="293"/>
                  <a:pt x="42" y="298"/>
                  <a:pt x="40" y="295"/>
                </a:cubicBezTo>
                <a:close/>
                <a:moveTo>
                  <a:pt x="40" y="293"/>
                </a:moveTo>
                <a:cubicBezTo>
                  <a:pt x="38" y="294"/>
                  <a:pt x="41" y="292"/>
                  <a:pt x="40" y="293"/>
                </a:cubicBezTo>
                <a:close/>
                <a:moveTo>
                  <a:pt x="39" y="292"/>
                </a:moveTo>
                <a:cubicBezTo>
                  <a:pt x="38" y="292"/>
                  <a:pt x="39" y="292"/>
                  <a:pt x="39" y="292"/>
                </a:cubicBezTo>
                <a:close/>
                <a:moveTo>
                  <a:pt x="37" y="290"/>
                </a:moveTo>
                <a:cubicBezTo>
                  <a:pt x="36" y="291"/>
                  <a:pt x="37" y="290"/>
                  <a:pt x="37" y="290"/>
                </a:cubicBezTo>
                <a:close/>
                <a:moveTo>
                  <a:pt x="60" y="286"/>
                </a:moveTo>
                <a:cubicBezTo>
                  <a:pt x="60" y="285"/>
                  <a:pt x="59" y="287"/>
                  <a:pt x="60" y="286"/>
                </a:cubicBezTo>
                <a:close/>
                <a:moveTo>
                  <a:pt x="45" y="283"/>
                </a:moveTo>
                <a:cubicBezTo>
                  <a:pt x="46" y="284"/>
                  <a:pt x="46" y="284"/>
                  <a:pt x="45" y="283"/>
                </a:cubicBezTo>
                <a:close/>
                <a:moveTo>
                  <a:pt x="38" y="280"/>
                </a:moveTo>
                <a:cubicBezTo>
                  <a:pt x="39" y="280"/>
                  <a:pt x="39" y="280"/>
                  <a:pt x="40" y="280"/>
                </a:cubicBezTo>
                <a:cubicBezTo>
                  <a:pt x="39" y="280"/>
                  <a:pt x="38" y="280"/>
                  <a:pt x="38" y="280"/>
                </a:cubicBezTo>
                <a:close/>
                <a:moveTo>
                  <a:pt x="39" y="277"/>
                </a:moveTo>
                <a:cubicBezTo>
                  <a:pt x="40" y="277"/>
                  <a:pt x="40" y="277"/>
                  <a:pt x="41" y="278"/>
                </a:cubicBezTo>
                <a:cubicBezTo>
                  <a:pt x="40" y="279"/>
                  <a:pt x="38" y="276"/>
                  <a:pt x="39" y="277"/>
                </a:cubicBezTo>
                <a:close/>
                <a:moveTo>
                  <a:pt x="43" y="285"/>
                </a:moveTo>
                <a:cubicBezTo>
                  <a:pt x="45" y="285"/>
                  <a:pt x="46" y="285"/>
                  <a:pt x="47" y="286"/>
                </a:cubicBezTo>
                <a:cubicBezTo>
                  <a:pt x="47" y="286"/>
                  <a:pt x="43" y="285"/>
                  <a:pt x="43" y="285"/>
                </a:cubicBezTo>
                <a:close/>
                <a:moveTo>
                  <a:pt x="58" y="290"/>
                </a:moveTo>
                <a:cubicBezTo>
                  <a:pt x="58" y="290"/>
                  <a:pt x="60" y="292"/>
                  <a:pt x="60" y="292"/>
                </a:cubicBezTo>
                <a:cubicBezTo>
                  <a:pt x="60" y="291"/>
                  <a:pt x="59" y="291"/>
                  <a:pt x="58" y="290"/>
                </a:cubicBezTo>
                <a:close/>
                <a:moveTo>
                  <a:pt x="68" y="291"/>
                </a:moveTo>
                <a:cubicBezTo>
                  <a:pt x="69" y="291"/>
                  <a:pt x="73" y="291"/>
                  <a:pt x="72" y="292"/>
                </a:cubicBezTo>
                <a:cubicBezTo>
                  <a:pt x="72" y="294"/>
                  <a:pt x="69" y="291"/>
                  <a:pt x="68" y="291"/>
                </a:cubicBezTo>
                <a:close/>
                <a:moveTo>
                  <a:pt x="78" y="294"/>
                </a:moveTo>
                <a:cubicBezTo>
                  <a:pt x="79" y="294"/>
                  <a:pt x="83" y="295"/>
                  <a:pt x="83" y="295"/>
                </a:cubicBezTo>
                <a:cubicBezTo>
                  <a:pt x="82" y="295"/>
                  <a:pt x="78" y="295"/>
                  <a:pt x="78" y="294"/>
                </a:cubicBezTo>
                <a:close/>
                <a:moveTo>
                  <a:pt x="88" y="297"/>
                </a:moveTo>
                <a:cubicBezTo>
                  <a:pt x="87" y="296"/>
                  <a:pt x="86" y="296"/>
                  <a:pt x="85" y="295"/>
                </a:cubicBezTo>
                <a:cubicBezTo>
                  <a:pt x="85" y="295"/>
                  <a:pt x="89" y="296"/>
                  <a:pt x="88" y="297"/>
                </a:cubicBezTo>
                <a:close/>
                <a:moveTo>
                  <a:pt x="89" y="297"/>
                </a:moveTo>
                <a:cubicBezTo>
                  <a:pt x="90" y="297"/>
                  <a:pt x="98" y="298"/>
                  <a:pt x="98" y="298"/>
                </a:cubicBezTo>
                <a:cubicBezTo>
                  <a:pt x="97" y="300"/>
                  <a:pt x="90" y="297"/>
                  <a:pt x="89" y="297"/>
                </a:cubicBezTo>
                <a:close/>
                <a:moveTo>
                  <a:pt x="100" y="300"/>
                </a:moveTo>
                <a:cubicBezTo>
                  <a:pt x="96" y="299"/>
                  <a:pt x="102" y="300"/>
                  <a:pt x="102" y="301"/>
                </a:cubicBezTo>
                <a:cubicBezTo>
                  <a:pt x="101" y="301"/>
                  <a:pt x="100" y="301"/>
                  <a:pt x="100" y="300"/>
                </a:cubicBezTo>
                <a:close/>
                <a:moveTo>
                  <a:pt x="115" y="301"/>
                </a:moveTo>
                <a:cubicBezTo>
                  <a:pt x="116" y="302"/>
                  <a:pt x="116" y="302"/>
                  <a:pt x="116" y="302"/>
                </a:cubicBezTo>
                <a:cubicBezTo>
                  <a:pt x="116" y="302"/>
                  <a:pt x="101" y="299"/>
                  <a:pt x="100" y="299"/>
                </a:cubicBezTo>
                <a:cubicBezTo>
                  <a:pt x="102" y="300"/>
                  <a:pt x="124" y="301"/>
                  <a:pt x="124" y="301"/>
                </a:cubicBezTo>
                <a:cubicBezTo>
                  <a:pt x="124" y="300"/>
                  <a:pt x="128" y="301"/>
                  <a:pt x="129" y="301"/>
                </a:cubicBezTo>
                <a:cubicBezTo>
                  <a:pt x="129" y="302"/>
                  <a:pt x="117" y="301"/>
                  <a:pt x="115" y="301"/>
                </a:cubicBezTo>
                <a:close/>
                <a:moveTo>
                  <a:pt x="153" y="305"/>
                </a:moveTo>
                <a:cubicBezTo>
                  <a:pt x="152" y="306"/>
                  <a:pt x="144" y="306"/>
                  <a:pt x="144" y="305"/>
                </a:cubicBezTo>
                <a:cubicBezTo>
                  <a:pt x="144" y="304"/>
                  <a:pt x="154" y="305"/>
                  <a:pt x="153" y="305"/>
                </a:cubicBezTo>
                <a:close/>
                <a:moveTo>
                  <a:pt x="162" y="303"/>
                </a:moveTo>
                <a:cubicBezTo>
                  <a:pt x="163" y="302"/>
                  <a:pt x="163" y="302"/>
                  <a:pt x="164" y="303"/>
                </a:cubicBezTo>
                <a:cubicBezTo>
                  <a:pt x="165" y="303"/>
                  <a:pt x="170" y="303"/>
                  <a:pt x="170" y="302"/>
                </a:cubicBezTo>
                <a:cubicBezTo>
                  <a:pt x="169" y="304"/>
                  <a:pt x="164" y="304"/>
                  <a:pt x="162" y="303"/>
                </a:cubicBezTo>
                <a:close/>
                <a:moveTo>
                  <a:pt x="176" y="299"/>
                </a:moveTo>
                <a:cubicBezTo>
                  <a:pt x="176" y="300"/>
                  <a:pt x="175" y="300"/>
                  <a:pt x="174" y="299"/>
                </a:cubicBezTo>
                <a:cubicBezTo>
                  <a:pt x="171" y="299"/>
                  <a:pt x="176" y="299"/>
                  <a:pt x="176" y="299"/>
                </a:cubicBezTo>
                <a:close/>
                <a:moveTo>
                  <a:pt x="175" y="303"/>
                </a:moveTo>
                <a:cubicBezTo>
                  <a:pt x="174" y="302"/>
                  <a:pt x="179" y="302"/>
                  <a:pt x="179" y="302"/>
                </a:cubicBezTo>
                <a:cubicBezTo>
                  <a:pt x="178" y="302"/>
                  <a:pt x="176" y="304"/>
                  <a:pt x="175" y="303"/>
                </a:cubicBezTo>
                <a:close/>
                <a:moveTo>
                  <a:pt x="177" y="304"/>
                </a:moveTo>
                <a:cubicBezTo>
                  <a:pt x="178" y="304"/>
                  <a:pt x="179" y="304"/>
                  <a:pt x="179" y="304"/>
                </a:cubicBezTo>
                <a:cubicBezTo>
                  <a:pt x="179" y="304"/>
                  <a:pt x="177" y="305"/>
                  <a:pt x="177" y="304"/>
                </a:cubicBezTo>
                <a:close/>
                <a:moveTo>
                  <a:pt x="181" y="299"/>
                </a:moveTo>
                <a:cubicBezTo>
                  <a:pt x="181" y="298"/>
                  <a:pt x="181" y="299"/>
                  <a:pt x="181" y="299"/>
                </a:cubicBezTo>
                <a:close/>
                <a:moveTo>
                  <a:pt x="185" y="301"/>
                </a:moveTo>
                <a:cubicBezTo>
                  <a:pt x="184" y="300"/>
                  <a:pt x="185" y="302"/>
                  <a:pt x="185" y="301"/>
                </a:cubicBezTo>
                <a:close/>
                <a:moveTo>
                  <a:pt x="184" y="299"/>
                </a:moveTo>
                <a:cubicBezTo>
                  <a:pt x="184" y="298"/>
                  <a:pt x="187" y="300"/>
                  <a:pt x="184" y="299"/>
                </a:cubicBezTo>
                <a:close/>
                <a:moveTo>
                  <a:pt x="189" y="302"/>
                </a:moveTo>
                <a:cubicBezTo>
                  <a:pt x="187" y="301"/>
                  <a:pt x="192" y="301"/>
                  <a:pt x="192" y="301"/>
                </a:cubicBezTo>
                <a:cubicBezTo>
                  <a:pt x="191" y="302"/>
                  <a:pt x="190" y="302"/>
                  <a:pt x="189" y="302"/>
                </a:cubicBezTo>
                <a:close/>
                <a:moveTo>
                  <a:pt x="193" y="301"/>
                </a:moveTo>
                <a:cubicBezTo>
                  <a:pt x="194" y="300"/>
                  <a:pt x="195" y="300"/>
                  <a:pt x="196" y="300"/>
                </a:cubicBezTo>
                <a:cubicBezTo>
                  <a:pt x="197" y="300"/>
                  <a:pt x="193" y="301"/>
                  <a:pt x="193" y="301"/>
                </a:cubicBezTo>
                <a:close/>
                <a:moveTo>
                  <a:pt x="196" y="302"/>
                </a:moveTo>
                <a:cubicBezTo>
                  <a:pt x="198" y="301"/>
                  <a:pt x="197" y="302"/>
                  <a:pt x="196" y="302"/>
                </a:cubicBezTo>
                <a:close/>
                <a:moveTo>
                  <a:pt x="228" y="295"/>
                </a:moveTo>
                <a:cubicBezTo>
                  <a:pt x="227" y="294"/>
                  <a:pt x="228" y="296"/>
                  <a:pt x="228" y="295"/>
                </a:cubicBezTo>
                <a:close/>
                <a:moveTo>
                  <a:pt x="209" y="299"/>
                </a:moveTo>
                <a:cubicBezTo>
                  <a:pt x="210" y="298"/>
                  <a:pt x="211" y="298"/>
                  <a:pt x="212" y="298"/>
                </a:cubicBezTo>
                <a:cubicBezTo>
                  <a:pt x="211" y="299"/>
                  <a:pt x="210" y="299"/>
                  <a:pt x="209" y="299"/>
                </a:cubicBezTo>
                <a:close/>
                <a:moveTo>
                  <a:pt x="213" y="299"/>
                </a:moveTo>
                <a:cubicBezTo>
                  <a:pt x="215" y="298"/>
                  <a:pt x="214" y="299"/>
                  <a:pt x="213" y="299"/>
                </a:cubicBezTo>
                <a:close/>
                <a:moveTo>
                  <a:pt x="215" y="296"/>
                </a:moveTo>
                <a:cubicBezTo>
                  <a:pt x="214" y="296"/>
                  <a:pt x="214" y="296"/>
                  <a:pt x="213" y="296"/>
                </a:cubicBezTo>
                <a:cubicBezTo>
                  <a:pt x="213" y="295"/>
                  <a:pt x="215" y="296"/>
                  <a:pt x="215" y="296"/>
                </a:cubicBezTo>
                <a:close/>
                <a:moveTo>
                  <a:pt x="221" y="295"/>
                </a:moveTo>
                <a:cubicBezTo>
                  <a:pt x="220" y="294"/>
                  <a:pt x="221" y="297"/>
                  <a:pt x="221" y="295"/>
                </a:cubicBezTo>
                <a:close/>
                <a:moveTo>
                  <a:pt x="222" y="293"/>
                </a:moveTo>
                <a:cubicBezTo>
                  <a:pt x="224" y="294"/>
                  <a:pt x="223" y="294"/>
                  <a:pt x="222" y="294"/>
                </a:cubicBezTo>
                <a:cubicBezTo>
                  <a:pt x="221" y="294"/>
                  <a:pt x="221" y="293"/>
                  <a:pt x="222" y="293"/>
                </a:cubicBezTo>
                <a:close/>
                <a:moveTo>
                  <a:pt x="222" y="297"/>
                </a:moveTo>
                <a:cubicBezTo>
                  <a:pt x="223" y="297"/>
                  <a:pt x="224" y="297"/>
                  <a:pt x="225" y="297"/>
                </a:cubicBezTo>
                <a:cubicBezTo>
                  <a:pt x="225" y="297"/>
                  <a:pt x="221" y="298"/>
                  <a:pt x="222" y="297"/>
                </a:cubicBezTo>
                <a:close/>
                <a:moveTo>
                  <a:pt x="226" y="296"/>
                </a:moveTo>
                <a:cubicBezTo>
                  <a:pt x="226" y="295"/>
                  <a:pt x="229" y="296"/>
                  <a:pt x="230" y="296"/>
                </a:cubicBezTo>
                <a:cubicBezTo>
                  <a:pt x="228" y="296"/>
                  <a:pt x="226" y="297"/>
                  <a:pt x="226" y="296"/>
                </a:cubicBezTo>
                <a:close/>
                <a:moveTo>
                  <a:pt x="234" y="294"/>
                </a:moveTo>
                <a:cubicBezTo>
                  <a:pt x="233" y="294"/>
                  <a:pt x="232" y="294"/>
                  <a:pt x="232" y="294"/>
                </a:cubicBezTo>
                <a:cubicBezTo>
                  <a:pt x="232" y="293"/>
                  <a:pt x="234" y="293"/>
                  <a:pt x="234" y="294"/>
                </a:cubicBezTo>
                <a:close/>
                <a:moveTo>
                  <a:pt x="233" y="291"/>
                </a:moveTo>
                <a:cubicBezTo>
                  <a:pt x="234" y="290"/>
                  <a:pt x="234" y="290"/>
                  <a:pt x="235" y="290"/>
                </a:cubicBezTo>
                <a:cubicBezTo>
                  <a:pt x="235" y="291"/>
                  <a:pt x="234" y="291"/>
                  <a:pt x="233" y="291"/>
                </a:cubicBezTo>
                <a:close/>
                <a:moveTo>
                  <a:pt x="257" y="283"/>
                </a:moveTo>
                <a:cubicBezTo>
                  <a:pt x="258" y="283"/>
                  <a:pt x="258" y="282"/>
                  <a:pt x="259" y="282"/>
                </a:cubicBezTo>
                <a:cubicBezTo>
                  <a:pt x="259" y="283"/>
                  <a:pt x="255" y="284"/>
                  <a:pt x="257" y="283"/>
                </a:cubicBezTo>
                <a:close/>
                <a:moveTo>
                  <a:pt x="494" y="29"/>
                </a:moveTo>
                <a:cubicBezTo>
                  <a:pt x="493" y="30"/>
                  <a:pt x="493" y="31"/>
                  <a:pt x="492" y="33"/>
                </a:cubicBezTo>
                <a:cubicBezTo>
                  <a:pt x="491" y="31"/>
                  <a:pt x="494" y="29"/>
                  <a:pt x="494" y="29"/>
                </a:cubicBezTo>
                <a:close/>
                <a:moveTo>
                  <a:pt x="486" y="47"/>
                </a:moveTo>
                <a:cubicBezTo>
                  <a:pt x="487" y="45"/>
                  <a:pt x="487" y="42"/>
                  <a:pt x="489" y="40"/>
                </a:cubicBezTo>
                <a:cubicBezTo>
                  <a:pt x="487" y="42"/>
                  <a:pt x="486" y="48"/>
                  <a:pt x="485" y="51"/>
                </a:cubicBezTo>
                <a:cubicBezTo>
                  <a:pt x="485" y="51"/>
                  <a:pt x="486" y="47"/>
                  <a:pt x="486" y="47"/>
                </a:cubicBezTo>
                <a:close/>
                <a:moveTo>
                  <a:pt x="483" y="59"/>
                </a:moveTo>
                <a:cubicBezTo>
                  <a:pt x="483" y="61"/>
                  <a:pt x="483" y="62"/>
                  <a:pt x="482" y="63"/>
                </a:cubicBezTo>
                <a:cubicBezTo>
                  <a:pt x="482" y="61"/>
                  <a:pt x="483" y="60"/>
                  <a:pt x="483" y="59"/>
                </a:cubicBezTo>
                <a:close/>
                <a:moveTo>
                  <a:pt x="474" y="81"/>
                </a:moveTo>
                <a:cubicBezTo>
                  <a:pt x="475" y="81"/>
                  <a:pt x="476" y="79"/>
                  <a:pt x="474" y="81"/>
                </a:cubicBezTo>
                <a:close/>
                <a:moveTo>
                  <a:pt x="471" y="88"/>
                </a:moveTo>
                <a:cubicBezTo>
                  <a:pt x="472" y="86"/>
                  <a:pt x="472" y="85"/>
                  <a:pt x="473" y="84"/>
                </a:cubicBezTo>
                <a:cubicBezTo>
                  <a:pt x="473" y="85"/>
                  <a:pt x="471" y="89"/>
                  <a:pt x="471" y="88"/>
                </a:cubicBezTo>
                <a:close/>
                <a:moveTo>
                  <a:pt x="468" y="95"/>
                </a:moveTo>
                <a:cubicBezTo>
                  <a:pt x="467" y="97"/>
                  <a:pt x="463" y="104"/>
                  <a:pt x="463" y="104"/>
                </a:cubicBezTo>
                <a:cubicBezTo>
                  <a:pt x="464" y="101"/>
                  <a:pt x="467" y="98"/>
                  <a:pt x="468" y="95"/>
                </a:cubicBezTo>
                <a:close/>
                <a:moveTo>
                  <a:pt x="460" y="107"/>
                </a:moveTo>
                <a:cubicBezTo>
                  <a:pt x="460" y="106"/>
                  <a:pt x="461" y="105"/>
                  <a:pt x="462" y="104"/>
                </a:cubicBezTo>
                <a:cubicBezTo>
                  <a:pt x="462" y="105"/>
                  <a:pt x="460" y="108"/>
                  <a:pt x="460" y="107"/>
                </a:cubicBezTo>
                <a:close/>
                <a:moveTo>
                  <a:pt x="425" y="161"/>
                </a:moveTo>
                <a:cubicBezTo>
                  <a:pt x="425" y="161"/>
                  <a:pt x="422" y="164"/>
                  <a:pt x="422" y="164"/>
                </a:cubicBezTo>
                <a:cubicBezTo>
                  <a:pt x="421" y="163"/>
                  <a:pt x="424" y="161"/>
                  <a:pt x="425" y="161"/>
                </a:cubicBezTo>
                <a:close/>
                <a:moveTo>
                  <a:pt x="419" y="166"/>
                </a:moveTo>
                <a:cubicBezTo>
                  <a:pt x="419" y="166"/>
                  <a:pt x="419" y="168"/>
                  <a:pt x="419" y="168"/>
                </a:cubicBezTo>
                <a:cubicBezTo>
                  <a:pt x="419" y="169"/>
                  <a:pt x="418" y="169"/>
                  <a:pt x="417" y="168"/>
                </a:cubicBezTo>
                <a:cubicBezTo>
                  <a:pt x="417" y="167"/>
                  <a:pt x="418" y="167"/>
                  <a:pt x="419" y="166"/>
                </a:cubicBezTo>
                <a:close/>
                <a:moveTo>
                  <a:pt x="416" y="172"/>
                </a:moveTo>
                <a:cubicBezTo>
                  <a:pt x="415" y="173"/>
                  <a:pt x="414" y="174"/>
                  <a:pt x="414" y="174"/>
                </a:cubicBezTo>
                <a:cubicBezTo>
                  <a:pt x="414" y="173"/>
                  <a:pt x="415" y="172"/>
                  <a:pt x="416" y="172"/>
                </a:cubicBezTo>
                <a:close/>
                <a:moveTo>
                  <a:pt x="411" y="178"/>
                </a:moveTo>
                <a:cubicBezTo>
                  <a:pt x="410" y="177"/>
                  <a:pt x="411" y="178"/>
                  <a:pt x="411" y="178"/>
                </a:cubicBezTo>
                <a:close/>
                <a:moveTo>
                  <a:pt x="409" y="180"/>
                </a:moveTo>
                <a:cubicBezTo>
                  <a:pt x="408" y="181"/>
                  <a:pt x="408" y="181"/>
                  <a:pt x="407" y="182"/>
                </a:cubicBezTo>
                <a:cubicBezTo>
                  <a:pt x="412" y="178"/>
                  <a:pt x="432" y="154"/>
                  <a:pt x="433" y="151"/>
                </a:cubicBezTo>
                <a:cubicBezTo>
                  <a:pt x="433" y="152"/>
                  <a:pt x="429" y="157"/>
                  <a:pt x="427" y="158"/>
                </a:cubicBezTo>
                <a:cubicBezTo>
                  <a:pt x="428" y="157"/>
                  <a:pt x="428" y="154"/>
                  <a:pt x="427" y="155"/>
                </a:cubicBezTo>
                <a:cubicBezTo>
                  <a:pt x="429" y="153"/>
                  <a:pt x="444" y="137"/>
                  <a:pt x="443" y="136"/>
                </a:cubicBezTo>
                <a:cubicBezTo>
                  <a:pt x="443" y="137"/>
                  <a:pt x="442" y="137"/>
                  <a:pt x="441" y="137"/>
                </a:cubicBezTo>
                <a:cubicBezTo>
                  <a:pt x="441" y="135"/>
                  <a:pt x="452" y="124"/>
                  <a:pt x="453" y="122"/>
                </a:cubicBezTo>
                <a:cubicBezTo>
                  <a:pt x="455" y="118"/>
                  <a:pt x="461" y="111"/>
                  <a:pt x="462" y="108"/>
                </a:cubicBezTo>
                <a:cubicBezTo>
                  <a:pt x="461" y="114"/>
                  <a:pt x="453" y="123"/>
                  <a:pt x="450" y="129"/>
                </a:cubicBezTo>
                <a:cubicBezTo>
                  <a:pt x="445" y="136"/>
                  <a:pt x="441" y="143"/>
                  <a:pt x="435" y="150"/>
                </a:cubicBezTo>
                <a:cubicBezTo>
                  <a:pt x="428" y="160"/>
                  <a:pt x="421" y="169"/>
                  <a:pt x="412" y="178"/>
                </a:cubicBezTo>
                <a:cubicBezTo>
                  <a:pt x="409" y="181"/>
                  <a:pt x="406" y="185"/>
                  <a:pt x="403" y="188"/>
                </a:cubicBezTo>
                <a:cubicBezTo>
                  <a:pt x="406" y="185"/>
                  <a:pt x="408" y="182"/>
                  <a:pt x="409" y="180"/>
                </a:cubicBezTo>
                <a:close/>
                <a:moveTo>
                  <a:pt x="287" y="281"/>
                </a:moveTo>
                <a:cubicBezTo>
                  <a:pt x="287" y="280"/>
                  <a:pt x="287" y="282"/>
                  <a:pt x="287" y="281"/>
                </a:cubicBezTo>
                <a:close/>
                <a:moveTo>
                  <a:pt x="293" y="278"/>
                </a:moveTo>
                <a:cubicBezTo>
                  <a:pt x="294" y="278"/>
                  <a:pt x="294" y="278"/>
                  <a:pt x="295" y="277"/>
                </a:cubicBezTo>
                <a:cubicBezTo>
                  <a:pt x="295" y="277"/>
                  <a:pt x="296" y="276"/>
                  <a:pt x="297" y="277"/>
                </a:cubicBezTo>
                <a:cubicBezTo>
                  <a:pt x="298" y="279"/>
                  <a:pt x="293" y="279"/>
                  <a:pt x="293" y="278"/>
                </a:cubicBezTo>
                <a:close/>
                <a:moveTo>
                  <a:pt x="299" y="276"/>
                </a:moveTo>
                <a:cubicBezTo>
                  <a:pt x="298" y="275"/>
                  <a:pt x="302" y="275"/>
                  <a:pt x="302" y="276"/>
                </a:cubicBezTo>
                <a:cubicBezTo>
                  <a:pt x="301" y="276"/>
                  <a:pt x="300" y="277"/>
                  <a:pt x="299" y="276"/>
                </a:cubicBezTo>
                <a:close/>
                <a:moveTo>
                  <a:pt x="316" y="268"/>
                </a:moveTo>
                <a:cubicBezTo>
                  <a:pt x="315" y="267"/>
                  <a:pt x="320" y="266"/>
                  <a:pt x="320" y="267"/>
                </a:cubicBezTo>
                <a:cubicBezTo>
                  <a:pt x="317" y="270"/>
                  <a:pt x="317" y="268"/>
                  <a:pt x="316" y="268"/>
                </a:cubicBezTo>
                <a:close/>
                <a:moveTo>
                  <a:pt x="356" y="243"/>
                </a:moveTo>
                <a:cubicBezTo>
                  <a:pt x="356" y="242"/>
                  <a:pt x="363" y="238"/>
                  <a:pt x="363" y="238"/>
                </a:cubicBezTo>
                <a:cubicBezTo>
                  <a:pt x="364" y="239"/>
                  <a:pt x="352" y="246"/>
                  <a:pt x="356" y="243"/>
                </a:cubicBezTo>
                <a:close/>
                <a:moveTo>
                  <a:pt x="372" y="231"/>
                </a:moveTo>
                <a:cubicBezTo>
                  <a:pt x="373" y="230"/>
                  <a:pt x="375" y="228"/>
                  <a:pt x="377" y="226"/>
                </a:cubicBezTo>
                <a:cubicBezTo>
                  <a:pt x="375" y="228"/>
                  <a:pt x="373" y="230"/>
                  <a:pt x="372" y="231"/>
                </a:cubicBezTo>
                <a:close/>
                <a:moveTo>
                  <a:pt x="386" y="220"/>
                </a:moveTo>
                <a:cubicBezTo>
                  <a:pt x="386" y="219"/>
                  <a:pt x="387" y="218"/>
                  <a:pt x="388" y="218"/>
                </a:cubicBezTo>
                <a:cubicBezTo>
                  <a:pt x="387" y="219"/>
                  <a:pt x="387" y="219"/>
                  <a:pt x="386" y="220"/>
                </a:cubicBezTo>
                <a:close/>
                <a:moveTo>
                  <a:pt x="395" y="212"/>
                </a:moveTo>
                <a:cubicBezTo>
                  <a:pt x="394" y="211"/>
                  <a:pt x="397" y="209"/>
                  <a:pt x="397" y="210"/>
                </a:cubicBezTo>
                <a:cubicBezTo>
                  <a:pt x="397" y="210"/>
                  <a:pt x="396" y="211"/>
                  <a:pt x="395" y="212"/>
                </a:cubicBezTo>
                <a:close/>
                <a:moveTo>
                  <a:pt x="401" y="205"/>
                </a:moveTo>
                <a:cubicBezTo>
                  <a:pt x="402" y="204"/>
                  <a:pt x="402" y="204"/>
                  <a:pt x="403" y="203"/>
                </a:cubicBezTo>
                <a:cubicBezTo>
                  <a:pt x="403" y="204"/>
                  <a:pt x="402" y="205"/>
                  <a:pt x="401" y="205"/>
                </a:cubicBezTo>
                <a:close/>
                <a:moveTo>
                  <a:pt x="415" y="190"/>
                </a:moveTo>
                <a:cubicBezTo>
                  <a:pt x="416" y="189"/>
                  <a:pt x="416" y="189"/>
                  <a:pt x="417" y="188"/>
                </a:cubicBezTo>
                <a:cubicBezTo>
                  <a:pt x="417" y="189"/>
                  <a:pt x="416" y="190"/>
                  <a:pt x="415" y="190"/>
                </a:cubicBezTo>
                <a:close/>
                <a:moveTo>
                  <a:pt x="466" y="119"/>
                </a:moveTo>
                <a:cubicBezTo>
                  <a:pt x="453" y="138"/>
                  <a:pt x="442" y="157"/>
                  <a:pt x="427" y="175"/>
                </a:cubicBezTo>
                <a:cubicBezTo>
                  <a:pt x="413" y="192"/>
                  <a:pt x="398" y="207"/>
                  <a:pt x="382" y="221"/>
                </a:cubicBezTo>
                <a:cubicBezTo>
                  <a:pt x="375" y="227"/>
                  <a:pt x="369" y="232"/>
                  <a:pt x="362" y="237"/>
                </a:cubicBezTo>
                <a:cubicBezTo>
                  <a:pt x="360" y="238"/>
                  <a:pt x="354" y="244"/>
                  <a:pt x="349" y="248"/>
                </a:cubicBezTo>
                <a:cubicBezTo>
                  <a:pt x="351" y="246"/>
                  <a:pt x="353" y="245"/>
                  <a:pt x="353" y="245"/>
                </a:cubicBezTo>
                <a:cubicBezTo>
                  <a:pt x="355" y="249"/>
                  <a:pt x="329" y="259"/>
                  <a:pt x="329" y="260"/>
                </a:cubicBezTo>
                <a:cubicBezTo>
                  <a:pt x="330" y="260"/>
                  <a:pt x="331" y="259"/>
                  <a:pt x="332" y="259"/>
                </a:cubicBezTo>
                <a:cubicBezTo>
                  <a:pt x="332" y="259"/>
                  <a:pt x="324" y="264"/>
                  <a:pt x="322" y="266"/>
                </a:cubicBezTo>
                <a:cubicBezTo>
                  <a:pt x="323" y="265"/>
                  <a:pt x="324" y="264"/>
                  <a:pt x="325" y="263"/>
                </a:cubicBezTo>
                <a:cubicBezTo>
                  <a:pt x="324" y="262"/>
                  <a:pt x="313" y="268"/>
                  <a:pt x="313" y="268"/>
                </a:cubicBezTo>
                <a:cubicBezTo>
                  <a:pt x="314" y="268"/>
                  <a:pt x="315" y="268"/>
                  <a:pt x="316" y="268"/>
                </a:cubicBezTo>
                <a:cubicBezTo>
                  <a:pt x="316" y="270"/>
                  <a:pt x="310" y="272"/>
                  <a:pt x="308" y="272"/>
                </a:cubicBezTo>
                <a:cubicBezTo>
                  <a:pt x="308" y="272"/>
                  <a:pt x="309" y="272"/>
                  <a:pt x="309" y="272"/>
                </a:cubicBezTo>
                <a:cubicBezTo>
                  <a:pt x="309" y="272"/>
                  <a:pt x="302" y="276"/>
                  <a:pt x="302" y="275"/>
                </a:cubicBezTo>
                <a:cubicBezTo>
                  <a:pt x="302" y="274"/>
                  <a:pt x="303" y="274"/>
                  <a:pt x="303" y="273"/>
                </a:cubicBezTo>
                <a:cubicBezTo>
                  <a:pt x="302" y="273"/>
                  <a:pt x="300" y="273"/>
                  <a:pt x="299" y="274"/>
                </a:cubicBezTo>
                <a:cubicBezTo>
                  <a:pt x="340" y="254"/>
                  <a:pt x="378" y="226"/>
                  <a:pt x="409" y="193"/>
                </a:cubicBezTo>
                <a:cubicBezTo>
                  <a:pt x="427" y="174"/>
                  <a:pt x="444" y="153"/>
                  <a:pt x="458" y="131"/>
                </a:cubicBezTo>
                <a:cubicBezTo>
                  <a:pt x="469" y="112"/>
                  <a:pt x="484" y="89"/>
                  <a:pt x="489" y="68"/>
                </a:cubicBezTo>
                <a:cubicBezTo>
                  <a:pt x="486" y="83"/>
                  <a:pt x="475" y="105"/>
                  <a:pt x="466" y="119"/>
                </a:cubicBezTo>
                <a:close/>
                <a:moveTo>
                  <a:pt x="490" y="38"/>
                </a:moveTo>
                <a:cubicBezTo>
                  <a:pt x="489" y="38"/>
                  <a:pt x="491" y="35"/>
                  <a:pt x="491" y="34"/>
                </a:cubicBezTo>
                <a:cubicBezTo>
                  <a:pt x="491" y="34"/>
                  <a:pt x="490" y="39"/>
                  <a:pt x="490" y="38"/>
                </a:cubicBezTo>
                <a:close/>
                <a:moveTo>
                  <a:pt x="504" y="39"/>
                </a:moveTo>
                <a:cubicBezTo>
                  <a:pt x="504" y="38"/>
                  <a:pt x="506" y="35"/>
                  <a:pt x="506" y="34"/>
                </a:cubicBezTo>
                <a:cubicBezTo>
                  <a:pt x="506" y="35"/>
                  <a:pt x="503" y="40"/>
                  <a:pt x="504" y="39"/>
                </a:cubicBezTo>
                <a:close/>
                <a:moveTo>
                  <a:pt x="510" y="23"/>
                </a:moveTo>
                <a:cubicBezTo>
                  <a:pt x="509" y="23"/>
                  <a:pt x="513" y="20"/>
                  <a:pt x="513" y="19"/>
                </a:cubicBezTo>
                <a:cubicBezTo>
                  <a:pt x="514" y="20"/>
                  <a:pt x="511" y="24"/>
                  <a:pt x="510" y="23"/>
                </a:cubicBezTo>
                <a:close/>
                <a:moveTo>
                  <a:pt x="244" y="295"/>
                </a:moveTo>
                <a:cubicBezTo>
                  <a:pt x="243" y="294"/>
                  <a:pt x="244" y="296"/>
                  <a:pt x="244" y="295"/>
                </a:cubicBezTo>
                <a:close/>
                <a:moveTo>
                  <a:pt x="72" y="297"/>
                </a:moveTo>
                <a:cubicBezTo>
                  <a:pt x="72" y="295"/>
                  <a:pt x="62" y="295"/>
                  <a:pt x="61" y="295"/>
                </a:cubicBezTo>
                <a:cubicBezTo>
                  <a:pt x="62" y="295"/>
                  <a:pt x="71" y="298"/>
                  <a:pt x="72" y="297"/>
                </a:cubicBezTo>
                <a:close/>
                <a:moveTo>
                  <a:pt x="250" y="294"/>
                </a:moveTo>
                <a:cubicBezTo>
                  <a:pt x="248" y="293"/>
                  <a:pt x="249" y="294"/>
                  <a:pt x="250" y="294"/>
                </a:cubicBezTo>
                <a:close/>
                <a:moveTo>
                  <a:pt x="349" y="248"/>
                </a:moveTo>
                <a:cubicBezTo>
                  <a:pt x="345" y="251"/>
                  <a:pt x="341" y="254"/>
                  <a:pt x="340" y="254"/>
                </a:cubicBezTo>
                <a:cubicBezTo>
                  <a:pt x="341" y="254"/>
                  <a:pt x="345" y="251"/>
                  <a:pt x="349" y="248"/>
                </a:cubicBezTo>
                <a:close/>
                <a:moveTo>
                  <a:pt x="95" y="303"/>
                </a:moveTo>
                <a:cubicBezTo>
                  <a:pt x="95" y="304"/>
                  <a:pt x="95" y="302"/>
                  <a:pt x="95" y="303"/>
                </a:cubicBezTo>
                <a:close/>
                <a:moveTo>
                  <a:pt x="311" y="270"/>
                </a:moveTo>
                <a:cubicBezTo>
                  <a:pt x="310" y="269"/>
                  <a:pt x="311" y="270"/>
                  <a:pt x="311" y="270"/>
                </a:cubicBezTo>
                <a:close/>
                <a:moveTo>
                  <a:pt x="334" y="257"/>
                </a:moveTo>
                <a:cubicBezTo>
                  <a:pt x="334" y="257"/>
                  <a:pt x="339" y="255"/>
                  <a:pt x="339" y="254"/>
                </a:cubicBezTo>
                <a:cubicBezTo>
                  <a:pt x="338" y="254"/>
                  <a:pt x="335" y="256"/>
                  <a:pt x="334" y="257"/>
                </a:cubicBezTo>
                <a:close/>
                <a:moveTo>
                  <a:pt x="308" y="272"/>
                </a:moveTo>
                <a:cubicBezTo>
                  <a:pt x="307" y="272"/>
                  <a:pt x="307" y="272"/>
                  <a:pt x="306" y="272"/>
                </a:cubicBezTo>
                <a:cubicBezTo>
                  <a:pt x="306" y="272"/>
                  <a:pt x="307" y="272"/>
                  <a:pt x="308" y="272"/>
                </a:cubicBezTo>
                <a:close/>
                <a:moveTo>
                  <a:pt x="55" y="259"/>
                </a:moveTo>
                <a:cubicBezTo>
                  <a:pt x="55" y="258"/>
                  <a:pt x="54" y="259"/>
                  <a:pt x="54" y="259"/>
                </a:cubicBezTo>
                <a:cubicBezTo>
                  <a:pt x="54" y="259"/>
                  <a:pt x="55" y="259"/>
                  <a:pt x="55" y="259"/>
                </a:cubicBezTo>
                <a:close/>
                <a:moveTo>
                  <a:pt x="106" y="233"/>
                </a:moveTo>
                <a:cubicBezTo>
                  <a:pt x="106" y="233"/>
                  <a:pt x="106" y="233"/>
                  <a:pt x="106" y="232"/>
                </a:cubicBezTo>
                <a:cubicBezTo>
                  <a:pt x="105" y="229"/>
                  <a:pt x="105" y="231"/>
                  <a:pt x="106" y="233"/>
                </a:cubicBezTo>
                <a:close/>
                <a:moveTo>
                  <a:pt x="54" y="259"/>
                </a:moveTo>
                <a:cubicBezTo>
                  <a:pt x="54" y="260"/>
                  <a:pt x="54" y="260"/>
                  <a:pt x="54" y="260"/>
                </a:cubicBezTo>
                <a:cubicBezTo>
                  <a:pt x="54" y="259"/>
                  <a:pt x="54" y="259"/>
                  <a:pt x="54" y="259"/>
                </a:cubicBezTo>
                <a:cubicBezTo>
                  <a:pt x="54" y="259"/>
                  <a:pt x="54" y="259"/>
                  <a:pt x="54" y="259"/>
                </a:cubicBezTo>
                <a:close/>
                <a:moveTo>
                  <a:pt x="67" y="245"/>
                </a:moveTo>
                <a:cubicBezTo>
                  <a:pt x="67" y="245"/>
                  <a:pt x="67" y="245"/>
                  <a:pt x="67" y="245"/>
                </a:cubicBezTo>
                <a:cubicBezTo>
                  <a:pt x="67" y="245"/>
                  <a:pt x="67" y="245"/>
                  <a:pt x="67" y="245"/>
                </a:cubicBezTo>
                <a:cubicBezTo>
                  <a:pt x="67" y="245"/>
                  <a:pt x="67" y="245"/>
                  <a:pt x="67" y="245"/>
                </a:cubicBezTo>
                <a:close/>
                <a:moveTo>
                  <a:pt x="68" y="244"/>
                </a:moveTo>
                <a:cubicBezTo>
                  <a:pt x="68" y="244"/>
                  <a:pt x="68" y="244"/>
                  <a:pt x="68" y="244"/>
                </a:cubicBezTo>
                <a:cubicBezTo>
                  <a:pt x="68" y="245"/>
                  <a:pt x="68" y="244"/>
                  <a:pt x="68" y="244"/>
                </a:cubicBezTo>
                <a:close/>
                <a:moveTo>
                  <a:pt x="67" y="244"/>
                </a:moveTo>
                <a:cubicBezTo>
                  <a:pt x="67" y="244"/>
                  <a:pt x="67" y="244"/>
                  <a:pt x="67" y="244"/>
                </a:cubicBezTo>
                <a:cubicBezTo>
                  <a:pt x="67" y="245"/>
                  <a:pt x="67" y="245"/>
                  <a:pt x="67" y="244"/>
                </a:cubicBezTo>
                <a:close/>
                <a:moveTo>
                  <a:pt x="79" y="241"/>
                </a:moveTo>
                <a:cubicBezTo>
                  <a:pt x="79" y="240"/>
                  <a:pt x="79" y="242"/>
                  <a:pt x="79" y="241"/>
                </a:cubicBezTo>
                <a:close/>
                <a:moveTo>
                  <a:pt x="76" y="242"/>
                </a:moveTo>
                <a:cubicBezTo>
                  <a:pt x="76" y="243"/>
                  <a:pt x="76" y="241"/>
                  <a:pt x="76" y="242"/>
                </a:cubicBezTo>
                <a:close/>
                <a:moveTo>
                  <a:pt x="18" y="253"/>
                </a:moveTo>
                <a:cubicBezTo>
                  <a:pt x="16" y="251"/>
                  <a:pt x="18" y="254"/>
                  <a:pt x="18" y="253"/>
                </a:cubicBezTo>
                <a:close/>
                <a:moveTo>
                  <a:pt x="75" y="240"/>
                </a:moveTo>
                <a:cubicBezTo>
                  <a:pt x="75" y="241"/>
                  <a:pt x="75" y="239"/>
                  <a:pt x="75" y="240"/>
                </a:cubicBezTo>
                <a:close/>
                <a:moveTo>
                  <a:pt x="85" y="253"/>
                </a:moveTo>
                <a:cubicBezTo>
                  <a:pt x="86" y="254"/>
                  <a:pt x="85" y="251"/>
                  <a:pt x="85" y="253"/>
                </a:cubicBezTo>
                <a:close/>
                <a:moveTo>
                  <a:pt x="97" y="237"/>
                </a:moveTo>
                <a:cubicBezTo>
                  <a:pt x="97" y="238"/>
                  <a:pt x="99" y="237"/>
                  <a:pt x="98" y="236"/>
                </a:cubicBezTo>
                <a:cubicBezTo>
                  <a:pt x="98" y="236"/>
                  <a:pt x="97" y="237"/>
                  <a:pt x="97" y="237"/>
                </a:cubicBezTo>
                <a:close/>
                <a:moveTo>
                  <a:pt x="106" y="247"/>
                </a:moveTo>
                <a:cubicBezTo>
                  <a:pt x="105" y="246"/>
                  <a:pt x="106" y="247"/>
                  <a:pt x="106" y="247"/>
                </a:cubicBezTo>
                <a:close/>
                <a:moveTo>
                  <a:pt x="96" y="236"/>
                </a:moveTo>
                <a:cubicBezTo>
                  <a:pt x="96" y="235"/>
                  <a:pt x="98" y="235"/>
                  <a:pt x="99" y="234"/>
                </a:cubicBezTo>
                <a:cubicBezTo>
                  <a:pt x="99" y="234"/>
                  <a:pt x="99" y="234"/>
                  <a:pt x="99" y="234"/>
                </a:cubicBezTo>
                <a:cubicBezTo>
                  <a:pt x="101" y="234"/>
                  <a:pt x="102" y="233"/>
                  <a:pt x="103" y="232"/>
                </a:cubicBezTo>
                <a:cubicBezTo>
                  <a:pt x="103" y="232"/>
                  <a:pt x="103" y="232"/>
                  <a:pt x="103" y="232"/>
                </a:cubicBezTo>
                <a:cubicBezTo>
                  <a:pt x="103" y="233"/>
                  <a:pt x="103" y="232"/>
                  <a:pt x="103" y="232"/>
                </a:cubicBezTo>
                <a:cubicBezTo>
                  <a:pt x="103" y="232"/>
                  <a:pt x="103" y="232"/>
                  <a:pt x="103" y="231"/>
                </a:cubicBezTo>
                <a:cubicBezTo>
                  <a:pt x="103" y="232"/>
                  <a:pt x="90" y="235"/>
                  <a:pt x="90" y="235"/>
                </a:cubicBezTo>
                <a:cubicBezTo>
                  <a:pt x="90" y="235"/>
                  <a:pt x="90" y="237"/>
                  <a:pt x="90" y="237"/>
                </a:cubicBezTo>
                <a:cubicBezTo>
                  <a:pt x="92" y="237"/>
                  <a:pt x="94" y="236"/>
                  <a:pt x="96" y="236"/>
                </a:cubicBezTo>
                <a:close/>
                <a:moveTo>
                  <a:pt x="105" y="246"/>
                </a:moveTo>
                <a:cubicBezTo>
                  <a:pt x="106" y="245"/>
                  <a:pt x="109" y="248"/>
                  <a:pt x="110" y="248"/>
                </a:cubicBezTo>
                <a:cubicBezTo>
                  <a:pt x="112" y="248"/>
                  <a:pt x="106" y="242"/>
                  <a:pt x="105" y="246"/>
                </a:cubicBezTo>
                <a:close/>
                <a:moveTo>
                  <a:pt x="94" y="237"/>
                </a:moveTo>
                <a:cubicBezTo>
                  <a:pt x="94" y="238"/>
                  <a:pt x="94" y="237"/>
                  <a:pt x="94" y="237"/>
                </a:cubicBezTo>
                <a:close/>
                <a:moveTo>
                  <a:pt x="89" y="237"/>
                </a:moveTo>
                <a:cubicBezTo>
                  <a:pt x="91" y="233"/>
                  <a:pt x="78" y="239"/>
                  <a:pt x="79" y="240"/>
                </a:cubicBezTo>
                <a:cubicBezTo>
                  <a:pt x="79" y="240"/>
                  <a:pt x="89" y="237"/>
                  <a:pt x="89" y="237"/>
                </a:cubicBezTo>
                <a:close/>
                <a:moveTo>
                  <a:pt x="85" y="237"/>
                </a:moveTo>
                <a:cubicBezTo>
                  <a:pt x="85" y="238"/>
                  <a:pt x="85" y="236"/>
                  <a:pt x="85" y="237"/>
                </a:cubicBezTo>
                <a:close/>
                <a:moveTo>
                  <a:pt x="49" y="260"/>
                </a:moveTo>
                <a:cubicBezTo>
                  <a:pt x="49" y="260"/>
                  <a:pt x="49" y="261"/>
                  <a:pt x="49" y="260"/>
                </a:cubicBezTo>
                <a:close/>
                <a:moveTo>
                  <a:pt x="63" y="257"/>
                </a:moveTo>
                <a:cubicBezTo>
                  <a:pt x="64" y="256"/>
                  <a:pt x="63" y="257"/>
                  <a:pt x="63" y="257"/>
                </a:cubicBezTo>
                <a:close/>
                <a:moveTo>
                  <a:pt x="71" y="257"/>
                </a:moveTo>
                <a:cubicBezTo>
                  <a:pt x="71" y="257"/>
                  <a:pt x="73" y="256"/>
                  <a:pt x="73" y="256"/>
                </a:cubicBezTo>
                <a:cubicBezTo>
                  <a:pt x="73" y="256"/>
                  <a:pt x="70" y="255"/>
                  <a:pt x="71" y="257"/>
                </a:cubicBezTo>
                <a:close/>
                <a:moveTo>
                  <a:pt x="72" y="257"/>
                </a:moveTo>
                <a:cubicBezTo>
                  <a:pt x="73" y="258"/>
                  <a:pt x="72" y="256"/>
                  <a:pt x="72" y="257"/>
                </a:cubicBezTo>
                <a:close/>
                <a:moveTo>
                  <a:pt x="53" y="259"/>
                </a:moveTo>
                <a:cubicBezTo>
                  <a:pt x="53" y="258"/>
                  <a:pt x="53" y="260"/>
                  <a:pt x="53" y="259"/>
                </a:cubicBezTo>
                <a:close/>
                <a:moveTo>
                  <a:pt x="71" y="258"/>
                </a:moveTo>
                <a:cubicBezTo>
                  <a:pt x="69" y="258"/>
                  <a:pt x="73" y="258"/>
                  <a:pt x="71" y="258"/>
                </a:cubicBezTo>
                <a:close/>
                <a:moveTo>
                  <a:pt x="61" y="258"/>
                </a:moveTo>
                <a:cubicBezTo>
                  <a:pt x="61" y="258"/>
                  <a:pt x="61" y="258"/>
                  <a:pt x="61" y="257"/>
                </a:cubicBezTo>
                <a:cubicBezTo>
                  <a:pt x="61" y="257"/>
                  <a:pt x="61" y="257"/>
                  <a:pt x="61" y="258"/>
                </a:cubicBezTo>
                <a:close/>
                <a:moveTo>
                  <a:pt x="62" y="257"/>
                </a:moveTo>
                <a:cubicBezTo>
                  <a:pt x="62" y="258"/>
                  <a:pt x="62" y="256"/>
                  <a:pt x="62" y="257"/>
                </a:cubicBezTo>
                <a:close/>
                <a:moveTo>
                  <a:pt x="82" y="254"/>
                </a:moveTo>
                <a:cubicBezTo>
                  <a:pt x="82" y="255"/>
                  <a:pt x="82" y="254"/>
                  <a:pt x="82" y="254"/>
                </a:cubicBezTo>
                <a:close/>
                <a:moveTo>
                  <a:pt x="74" y="243"/>
                </a:moveTo>
                <a:cubicBezTo>
                  <a:pt x="75" y="244"/>
                  <a:pt x="74" y="242"/>
                  <a:pt x="74" y="243"/>
                </a:cubicBezTo>
                <a:close/>
                <a:moveTo>
                  <a:pt x="72" y="258"/>
                </a:moveTo>
                <a:cubicBezTo>
                  <a:pt x="73" y="258"/>
                  <a:pt x="70" y="257"/>
                  <a:pt x="72" y="258"/>
                </a:cubicBezTo>
                <a:close/>
                <a:moveTo>
                  <a:pt x="74" y="257"/>
                </a:moveTo>
                <a:cubicBezTo>
                  <a:pt x="74" y="256"/>
                  <a:pt x="74" y="257"/>
                  <a:pt x="74" y="257"/>
                </a:cubicBezTo>
                <a:close/>
                <a:moveTo>
                  <a:pt x="76" y="256"/>
                </a:moveTo>
                <a:cubicBezTo>
                  <a:pt x="75" y="255"/>
                  <a:pt x="76" y="257"/>
                  <a:pt x="76" y="256"/>
                </a:cubicBezTo>
                <a:close/>
                <a:moveTo>
                  <a:pt x="83" y="253"/>
                </a:moveTo>
                <a:cubicBezTo>
                  <a:pt x="84" y="254"/>
                  <a:pt x="83" y="252"/>
                  <a:pt x="83" y="253"/>
                </a:cubicBezTo>
                <a:close/>
                <a:moveTo>
                  <a:pt x="47" y="260"/>
                </a:moveTo>
                <a:cubicBezTo>
                  <a:pt x="47" y="261"/>
                  <a:pt x="47" y="260"/>
                  <a:pt x="47" y="260"/>
                </a:cubicBezTo>
                <a:close/>
                <a:moveTo>
                  <a:pt x="49" y="263"/>
                </a:moveTo>
                <a:cubicBezTo>
                  <a:pt x="49" y="264"/>
                  <a:pt x="49" y="262"/>
                  <a:pt x="49" y="263"/>
                </a:cubicBezTo>
                <a:close/>
                <a:moveTo>
                  <a:pt x="95" y="246"/>
                </a:moveTo>
                <a:cubicBezTo>
                  <a:pt x="94" y="244"/>
                  <a:pt x="95" y="247"/>
                  <a:pt x="95" y="246"/>
                </a:cubicBezTo>
                <a:close/>
                <a:moveTo>
                  <a:pt x="104" y="247"/>
                </a:moveTo>
                <a:cubicBezTo>
                  <a:pt x="105" y="249"/>
                  <a:pt x="104" y="245"/>
                  <a:pt x="104" y="247"/>
                </a:cubicBezTo>
                <a:close/>
                <a:moveTo>
                  <a:pt x="73" y="243"/>
                </a:moveTo>
                <a:cubicBezTo>
                  <a:pt x="73" y="242"/>
                  <a:pt x="74" y="243"/>
                  <a:pt x="73" y="243"/>
                </a:cubicBezTo>
                <a:close/>
                <a:moveTo>
                  <a:pt x="61" y="247"/>
                </a:moveTo>
                <a:cubicBezTo>
                  <a:pt x="60" y="245"/>
                  <a:pt x="61" y="248"/>
                  <a:pt x="61" y="247"/>
                </a:cubicBezTo>
                <a:close/>
                <a:moveTo>
                  <a:pt x="65" y="246"/>
                </a:moveTo>
                <a:cubicBezTo>
                  <a:pt x="65" y="247"/>
                  <a:pt x="65" y="245"/>
                  <a:pt x="65" y="246"/>
                </a:cubicBezTo>
                <a:close/>
                <a:moveTo>
                  <a:pt x="51" y="259"/>
                </a:moveTo>
                <a:cubicBezTo>
                  <a:pt x="51" y="260"/>
                  <a:pt x="51" y="259"/>
                  <a:pt x="51" y="259"/>
                </a:cubicBezTo>
                <a:close/>
                <a:moveTo>
                  <a:pt x="52" y="259"/>
                </a:moveTo>
                <a:cubicBezTo>
                  <a:pt x="51" y="259"/>
                  <a:pt x="52" y="260"/>
                  <a:pt x="52" y="259"/>
                </a:cubicBezTo>
                <a:close/>
                <a:moveTo>
                  <a:pt x="50" y="260"/>
                </a:moveTo>
                <a:cubicBezTo>
                  <a:pt x="50" y="259"/>
                  <a:pt x="50" y="261"/>
                  <a:pt x="50" y="260"/>
                </a:cubicBezTo>
                <a:close/>
                <a:moveTo>
                  <a:pt x="34" y="312"/>
                </a:moveTo>
                <a:cubicBezTo>
                  <a:pt x="34" y="313"/>
                  <a:pt x="35" y="312"/>
                  <a:pt x="34" y="312"/>
                </a:cubicBezTo>
                <a:close/>
                <a:moveTo>
                  <a:pt x="25" y="298"/>
                </a:moveTo>
                <a:cubicBezTo>
                  <a:pt x="24" y="298"/>
                  <a:pt x="26" y="297"/>
                  <a:pt x="25" y="298"/>
                </a:cubicBezTo>
                <a:close/>
                <a:moveTo>
                  <a:pt x="33" y="312"/>
                </a:moveTo>
                <a:cubicBezTo>
                  <a:pt x="33" y="311"/>
                  <a:pt x="34" y="313"/>
                  <a:pt x="33" y="312"/>
                </a:cubicBezTo>
                <a:close/>
                <a:moveTo>
                  <a:pt x="55" y="329"/>
                </a:moveTo>
                <a:cubicBezTo>
                  <a:pt x="57" y="328"/>
                  <a:pt x="55" y="329"/>
                  <a:pt x="55" y="329"/>
                </a:cubicBezTo>
                <a:close/>
                <a:moveTo>
                  <a:pt x="34" y="312"/>
                </a:moveTo>
                <a:cubicBezTo>
                  <a:pt x="33" y="314"/>
                  <a:pt x="35" y="310"/>
                  <a:pt x="34" y="312"/>
                </a:cubicBezTo>
                <a:close/>
                <a:moveTo>
                  <a:pt x="51" y="311"/>
                </a:moveTo>
                <a:cubicBezTo>
                  <a:pt x="53" y="311"/>
                  <a:pt x="50" y="312"/>
                  <a:pt x="51" y="311"/>
                </a:cubicBezTo>
                <a:close/>
                <a:moveTo>
                  <a:pt x="60" y="333"/>
                </a:moveTo>
                <a:cubicBezTo>
                  <a:pt x="60" y="333"/>
                  <a:pt x="61" y="333"/>
                  <a:pt x="61" y="333"/>
                </a:cubicBezTo>
                <a:cubicBezTo>
                  <a:pt x="60" y="333"/>
                  <a:pt x="57" y="323"/>
                  <a:pt x="57" y="323"/>
                </a:cubicBezTo>
                <a:cubicBezTo>
                  <a:pt x="57" y="323"/>
                  <a:pt x="56" y="323"/>
                  <a:pt x="56" y="323"/>
                </a:cubicBezTo>
                <a:cubicBezTo>
                  <a:pt x="56" y="323"/>
                  <a:pt x="57" y="327"/>
                  <a:pt x="57" y="327"/>
                </a:cubicBezTo>
                <a:cubicBezTo>
                  <a:pt x="57" y="328"/>
                  <a:pt x="57" y="329"/>
                  <a:pt x="58" y="330"/>
                </a:cubicBezTo>
                <a:cubicBezTo>
                  <a:pt x="58" y="330"/>
                  <a:pt x="59" y="330"/>
                  <a:pt x="58" y="330"/>
                </a:cubicBezTo>
                <a:cubicBezTo>
                  <a:pt x="58" y="330"/>
                  <a:pt x="58" y="330"/>
                  <a:pt x="58" y="330"/>
                </a:cubicBezTo>
                <a:cubicBezTo>
                  <a:pt x="59" y="331"/>
                  <a:pt x="59" y="332"/>
                  <a:pt x="60" y="333"/>
                </a:cubicBezTo>
                <a:cubicBezTo>
                  <a:pt x="60" y="333"/>
                  <a:pt x="60" y="333"/>
                  <a:pt x="60" y="333"/>
                </a:cubicBezTo>
                <a:cubicBezTo>
                  <a:pt x="60" y="333"/>
                  <a:pt x="60" y="333"/>
                  <a:pt x="60" y="333"/>
                </a:cubicBezTo>
                <a:close/>
                <a:moveTo>
                  <a:pt x="35" y="312"/>
                </a:moveTo>
                <a:cubicBezTo>
                  <a:pt x="36" y="311"/>
                  <a:pt x="34" y="312"/>
                  <a:pt x="35" y="312"/>
                </a:cubicBezTo>
                <a:close/>
                <a:moveTo>
                  <a:pt x="52" y="314"/>
                </a:moveTo>
                <a:cubicBezTo>
                  <a:pt x="52" y="314"/>
                  <a:pt x="55" y="323"/>
                  <a:pt x="55" y="323"/>
                </a:cubicBezTo>
                <a:cubicBezTo>
                  <a:pt x="59" y="323"/>
                  <a:pt x="53" y="313"/>
                  <a:pt x="52" y="314"/>
                </a:cubicBezTo>
                <a:close/>
                <a:moveTo>
                  <a:pt x="55" y="319"/>
                </a:moveTo>
                <a:cubicBezTo>
                  <a:pt x="54" y="319"/>
                  <a:pt x="56" y="319"/>
                  <a:pt x="55" y="319"/>
                </a:cubicBezTo>
                <a:close/>
                <a:moveTo>
                  <a:pt x="55" y="326"/>
                </a:moveTo>
                <a:cubicBezTo>
                  <a:pt x="56" y="326"/>
                  <a:pt x="54" y="327"/>
                  <a:pt x="55" y="326"/>
                </a:cubicBezTo>
                <a:close/>
                <a:moveTo>
                  <a:pt x="47" y="328"/>
                </a:moveTo>
                <a:cubicBezTo>
                  <a:pt x="48" y="328"/>
                  <a:pt x="46" y="329"/>
                  <a:pt x="47" y="328"/>
                </a:cubicBezTo>
                <a:close/>
                <a:moveTo>
                  <a:pt x="30" y="299"/>
                </a:moveTo>
                <a:cubicBezTo>
                  <a:pt x="30" y="299"/>
                  <a:pt x="29" y="299"/>
                  <a:pt x="29" y="299"/>
                </a:cubicBezTo>
                <a:cubicBezTo>
                  <a:pt x="29" y="299"/>
                  <a:pt x="29" y="299"/>
                  <a:pt x="29" y="299"/>
                </a:cubicBezTo>
                <a:cubicBezTo>
                  <a:pt x="30" y="299"/>
                  <a:pt x="30" y="299"/>
                  <a:pt x="30" y="299"/>
                </a:cubicBezTo>
                <a:close/>
                <a:moveTo>
                  <a:pt x="46" y="306"/>
                </a:moveTo>
                <a:cubicBezTo>
                  <a:pt x="46" y="306"/>
                  <a:pt x="46" y="306"/>
                  <a:pt x="46" y="306"/>
                </a:cubicBezTo>
                <a:cubicBezTo>
                  <a:pt x="46" y="306"/>
                  <a:pt x="46" y="306"/>
                  <a:pt x="46" y="306"/>
                </a:cubicBezTo>
                <a:cubicBezTo>
                  <a:pt x="45" y="306"/>
                  <a:pt x="45" y="306"/>
                  <a:pt x="46" y="306"/>
                </a:cubicBezTo>
                <a:close/>
                <a:moveTo>
                  <a:pt x="29" y="300"/>
                </a:moveTo>
                <a:cubicBezTo>
                  <a:pt x="29" y="300"/>
                  <a:pt x="29" y="300"/>
                  <a:pt x="29" y="300"/>
                </a:cubicBezTo>
                <a:cubicBezTo>
                  <a:pt x="29" y="300"/>
                  <a:pt x="30" y="300"/>
                  <a:pt x="30" y="300"/>
                </a:cubicBezTo>
                <a:cubicBezTo>
                  <a:pt x="30" y="300"/>
                  <a:pt x="30" y="300"/>
                  <a:pt x="29" y="300"/>
                </a:cubicBezTo>
                <a:close/>
                <a:moveTo>
                  <a:pt x="46" y="305"/>
                </a:moveTo>
                <a:cubicBezTo>
                  <a:pt x="46" y="305"/>
                  <a:pt x="46" y="305"/>
                  <a:pt x="46" y="305"/>
                </a:cubicBezTo>
                <a:cubicBezTo>
                  <a:pt x="46" y="305"/>
                  <a:pt x="46" y="305"/>
                  <a:pt x="46" y="305"/>
                </a:cubicBezTo>
                <a:cubicBezTo>
                  <a:pt x="46" y="305"/>
                  <a:pt x="45" y="305"/>
                  <a:pt x="46" y="305"/>
                </a:cubicBezTo>
                <a:close/>
                <a:moveTo>
                  <a:pt x="34" y="306"/>
                </a:moveTo>
                <a:cubicBezTo>
                  <a:pt x="34" y="306"/>
                  <a:pt x="33" y="306"/>
                  <a:pt x="34" y="306"/>
                </a:cubicBezTo>
                <a:close/>
                <a:moveTo>
                  <a:pt x="33" y="305"/>
                </a:moveTo>
                <a:cubicBezTo>
                  <a:pt x="32" y="305"/>
                  <a:pt x="34" y="304"/>
                  <a:pt x="33" y="305"/>
                </a:cubicBezTo>
                <a:close/>
                <a:moveTo>
                  <a:pt x="33" y="304"/>
                </a:moveTo>
                <a:cubicBezTo>
                  <a:pt x="32" y="305"/>
                  <a:pt x="33" y="304"/>
                  <a:pt x="33" y="304"/>
                </a:cubicBezTo>
                <a:close/>
                <a:moveTo>
                  <a:pt x="31" y="300"/>
                </a:moveTo>
                <a:cubicBezTo>
                  <a:pt x="31" y="300"/>
                  <a:pt x="30" y="300"/>
                  <a:pt x="30" y="300"/>
                </a:cubicBezTo>
                <a:cubicBezTo>
                  <a:pt x="30" y="300"/>
                  <a:pt x="30" y="301"/>
                  <a:pt x="31" y="300"/>
                </a:cubicBezTo>
                <a:close/>
                <a:moveTo>
                  <a:pt x="27" y="296"/>
                </a:moveTo>
                <a:cubicBezTo>
                  <a:pt x="27" y="296"/>
                  <a:pt x="26" y="296"/>
                  <a:pt x="27" y="296"/>
                </a:cubicBezTo>
                <a:close/>
                <a:moveTo>
                  <a:pt x="29" y="298"/>
                </a:moveTo>
                <a:cubicBezTo>
                  <a:pt x="28" y="298"/>
                  <a:pt x="29" y="298"/>
                  <a:pt x="29" y="298"/>
                </a:cubicBezTo>
                <a:close/>
                <a:moveTo>
                  <a:pt x="26" y="295"/>
                </a:moveTo>
                <a:cubicBezTo>
                  <a:pt x="27" y="295"/>
                  <a:pt x="26" y="296"/>
                  <a:pt x="26" y="295"/>
                </a:cubicBezTo>
                <a:close/>
                <a:moveTo>
                  <a:pt x="43" y="301"/>
                </a:moveTo>
                <a:cubicBezTo>
                  <a:pt x="42" y="301"/>
                  <a:pt x="45" y="300"/>
                  <a:pt x="43" y="301"/>
                </a:cubicBezTo>
                <a:close/>
                <a:moveTo>
                  <a:pt x="35" y="314"/>
                </a:moveTo>
                <a:cubicBezTo>
                  <a:pt x="35" y="313"/>
                  <a:pt x="34" y="314"/>
                  <a:pt x="35" y="314"/>
                </a:cubicBezTo>
                <a:close/>
                <a:moveTo>
                  <a:pt x="29" y="298"/>
                </a:moveTo>
                <a:cubicBezTo>
                  <a:pt x="28" y="299"/>
                  <a:pt x="29" y="298"/>
                  <a:pt x="29" y="298"/>
                </a:cubicBezTo>
                <a:close/>
                <a:moveTo>
                  <a:pt x="33" y="310"/>
                </a:moveTo>
                <a:cubicBezTo>
                  <a:pt x="33" y="310"/>
                  <a:pt x="33" y="310"/>
                  <a:pt x="33" y="310"/>
                </a:cubicBezTo>
                <a:cubicBezTo>
                  <a:pt x="33" y="310"/>
                  <a:pt x="33" y="310"/>
                  <a:pt x="33" y="310"/>
                </a:cubicBezTo>
                <a:cubicBezTo>
                  <a:pt x="33" y="310"/>
                  <a:pt x="32" y="310"/>
                  <a:pt x="33" y="310"/>
                </a:cubicBezTo>
                <a:close/>
                <a:moveTo>
                  <a:pt x="46" y="336"/>
                </a:moveTo>
                <a:cubicBezTo>
                  <a:pt x="48" y="335"/>
                  <a:pt x="44" y="337"/>
                  <a:pt x="46" y="336"/>
                </a:cubicBezTo>
                <a:close/>
                <a:moveTo>
                  <a:pt x="44" y="304"/>
                </a:moveTo>
                <a:cubicBezTo>
                  <a:pt x="43" y="305"/>
                  <a:pt x="45" y="304"/>
                  <a:pt x="44" y="304"/>
                </a:cubicBezTo>
                <a:close/>
                <a:moveTo>
                  <a:pt x="39" y="320"/>
                </a:moveTo>
                <a:cubicBezTo>
                  <a:pt x="39" y="321"/>
                  <a:pt x="40" y="320"/>
                  <a:pt x="39" y="320"/>
                </a:cubicBezTo>
                <a:close/>
                <a:moveTo>
                  <a:pt x="46" y="337"/>
                </a:moveTo>
                <a:cubicBezTo>
                  <a:pt x="47" y="337"/>
                  <a:pt x="45" y="338"/>
                  <a:pt x="46" y="337"/>
                </a:cubicBezTo>
                <a:close/>
                <a:moveTo>
                  <a:pt x="36" y="315"/>
                </a:moveTo>
                <a:cubicBezTo>
                  <a:pt x="35" y="316"/>
                  <a:pt x="37" y="314"/>
                  <a:pt x="36" y="315"/>
                </a:cubicBezTo>
                <a:close/>
                <a:moveTo>
                  <a:pt x="40" y="322"/>
                </a:moveTo>
                <a:cubicBezTo>
                  <a:pt x="41" y="321"/>
                  <a:pt x="39" y="322"/>
                  <a:pt x="40" y="322"/>
                </a:cubicBezTo>
                <a:close/>
                <a:moveTo>
                  <a:pt x="38" y="320"/>
                </a:moveTo>
                <a:cubicBezTo>
                  <a:pt x="38" y="320"/>
                  <a:pt x="37" y="320"/>
                  <a:pt x="38" y="320"/>
                </a:cubicBezTo>
                <a:close/>
                <a:moveTo>
                  <a:pt x="45" y="341"/>
                </a:moveTo>
                <a:cubicBezTo>
                  <a:pt x="45" y="341"/>
                  <a:pt x="48" y="340"/>
                  <a:pt x="49" y="340"/>
                </a:cubicBezTo>
                <a:cubicBezTo>
                  <a:pt x="49" y="340"/>
                  <a:pt x="47" y="338"/>
                  <a:pt x="47" y="338"/>
                </a:cubicBezTo>
                <a:cubicBezTo>
                  <a:pt x="47" y="339"/>
                  <a:pt x="45" y="341"/>
                  <a:pt x="45" y="341"/>
                </a:cubicBezTo>
                <a:close/>
                <a:moveTo>
                  <a:pt x="49" y="312"/>
                </a:moveTo>
                <a:cubicBezTo>
                  <a:pt x="50" y="312"/>
                  <a:pt x="49" y="312"/>
                  <a:pt x="49" y="312"/>
                </a:cubicBezTo>
                <a:close/>
                <a:moveTo>
                  <a:pt x="48" y="310"/>
                </a:moveTo>
                <a:cubicBezTo>
                  <a:pt x="49" y="310"/>
                  <a:pt x="48" y="311"/>
                  <a:pt x="48" y="310"/>
                </a:cubicBezTo>
                <a:close/>
                <a:moveTo>
                  <a:pt x="48" y="311"/>
                </a:moveTo>
                <a:cubicBezTo>
                  <a:pt x="47" y="312"/>
                  <a:pt x="49" y="311"/>
                  <a:pt x="48" y="311"/>
                </a:cubicBezTo>
                <a:close/>
                <a:moveTo>
                  <a:pt x="46" y="337"/>
                </a:moveTo>
                <a:cubicBezTo>
                  <a:pt x="46" y="337"/>
                  <a:pt x="46" y="337"/>
                  <a:pt x="47" y="338"/>
                </a:cubicBezTo>
                <a:cubicBezTo>
                  <a:pt x="47" y="337"/>
                  <a:pt x="47" y="337"/>
                  <a:pt x="46" y="337"/>
                </a:cubicBezTo>
                <a:close/>
                <a:moveTo>
                  <a:pt x="52" y="312"/>
                </a:moveTo>
                <a:cubicBezTo>
                  <a:pt x="51" y="312"/>
                  <a:pt x="51" y="312"/>
                  <a:pt x="51" y="312"/>
                </a:cubicBezTo>
                <a:cubicBezTo>
                  <a:pt x="51" y="312"/>
                  <a:pt x="51" y="312"/>
                  <a:pt x="52" y="312"/>
                </a:cubicBezTo>
                <a:close/>
                <a:moveTo>
                  <a:pt x="50" y="315"/>
                </a:moveTo>
                <a:cubicBezTo>
                  <a:pt x="50" y="315"/>
                  <a:pt x="51" y="315"/>
                  <a:pt x="50" y="31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latin typeface="+mn-lt"/>
              <a:ea typeface="+mn-ea"/>
              <a:cs typeface="+mn-ea"/>
              <a:sym typeface="+mn-lt"/>
            </a:endParaRPr>
          </a:p>
        </p:txBody>
      </p:sp>
      <p:sp>
        <p:nvSpPr>
          <p:cNvPr id="30" name="Freeform 6"/>
          <p:cNvSpPr>
            <a:spLocks noEditPoints="1"/>
          </p:cNvSpPr>
          <p:nvPr/>
        </p:nvSpPr>
        <p:spPr bwMode="auto">
          <a:xfrm flipH="1">
            <a:off x="5347901" y="3211966"/>
            <a:ext cx="858519" cy="472862"/>
          </a:xfrm>
          <a:custGeom>
            <a:avLst/>
            <a:gdLst>
              <a:gd name="T0" fmla="*/ 494 w 524"/>
              <a:gd name="T1" fmla="*/ 71 h 342"/>
              <a:gd name="T2" fmla="*/ 326 w 524"/>
              <a:gd name="T3" fmla="*/ 250 h 342"/>
              <a:gd name="T4" fmla="*/ 284 w 524"/>
              <a:gd name="T5" fmla="*/ 268 h 342"/>
              <a:gd name="T6" fmla="*/ 268 w 524"/>
              <a:gd name="T7" fmla="*/ 275 h 342"/>
              <a:gd name="T8" fmla="*/ 168 w 524"/>
              <a:gd name="T9" fmla="*/ 311 h 342"/>
              <a:gd name="T10" fmla="*/ 196 w 524"/>
              <a:gd name="T11" fmla="*/ 293 h 342"/>
              <a:gd name="T12" fmla="*/ 511 w 524"/>
              <a:gd name="T13" fmla="*/ 10 h 342"/>
              <a:gd name="T14" fmla="*/ 398 w 524"/>
              <a:gd name="T15" fmla="*/ 188 h 342"/>
              <a:gd name="T16" fmla="*/ 353 w 524"/>
              <a:gd name="T17" fmla="*/ 230 h 342"/>
              <a:gd name="T18" fmla="*/ 153 w 524"/>
              <a:gd name="T19" fmla="*/ 300 h 342"/>
              <a:gd name="T20" fmla="*/ 57 w 524"/>
              <a:gd name="T21" fmla="*/ 262 h 342"/>
              <a:gd name="T22" fmla="*/ 48 w 524"/>
              <a:gd name="T23" fmla="*/ 261 h 342"/>
              <a:gd name="T24" fmla="*/ 106 w 524"/>
              <a:gd name="T25" fmla="*/ 233 h 342"/>
              <a:gd name="T26" fmla="*/ 65 w 524"/>
              <a:gd name="T27" fmla="*/ 246 h 342"/>
              <a:gd name="T28" fmla="*/ 20 w 524"/>
              <a:gd name="T29" fmla="*/ 252 h 342"/>
              <a:gd name="T30" fmla="*/ 30 w 524"/>
              <a:gd name="T31" fmla="*/ 303 h 342"/>
              <a:gd name="T32" fmla="*/ 24 w 524"/>
              <a:gd name="T33" fmla="*/ 291 h 342"/>
              <a:gd name="T34" fmla="*/ 58 w 524"/>
              <a:gd name="T35" fmla="*/ 335 h 342"/>
              <a:gd name="T36" fmla="*/ 44 w 524"/>
              <a:gd name="T37" fmla="*/ 305 h 342"/>
              <a:gd name="T38" fmla="*/ 70 w 524"/>
              <a:gd name="T39" fmla="*/ 300 h 342"/>
              <a:gd name="T40" fmla="*/ 71 w 524"/>
              <a:gd name="T41" fmla="*/ 295 h 342"/>
              <a:gd name="T42" fmla="*/ 497 w 524"/>
              <a:gd name="T43" fmla="*/ 63 h 342"/>
              <a:gd name="T44" fmla="*/ 352 w 524"/>
              <a:gd name="T45" fmla="*/ 228 h 342"/>
              <a:gd name="T46" fmla="*/ 67 w 524"/>
              <a:gd name="T47" fmla="*/ 258 h 342"/>
              <a:gd name="T48" fmla="*/ 101 w 524"/>
              <a:gd name="T49" fmla="*/ 243 h 342"/>
              <a:gd name="T50" fmla="*/ 84 w 524"/>
              <a:gd name="T51" fmla="*/ 243 h 342"/>
              <a:gd name="T52" fmla="*/ 71 w 524"/>
              <a:gd name="T53" fmla="*/ 244 h 342"/>
              <a:gd name="T54" fmla="*/ 3 w 524"/>
              <a:gd name="T55" fmla="*/ 266 h 342"/>
              <a:gd name="T56" fmla="*/ 19 w 524"/>
              <a:gd name="T57" fmla="*/ 285 h 342"/>
              <a:gd name="T58" fmla="*/ 23 w 524"/>
              <a:gd name="T59" fmla="*/ 277 h 342"/>
              <a:gd name="T60" fmla="*/ 51 w 524"/>
              <a:gd name="T61" fmla="*/ 333 h 342"/>
              <a:gd name="T62" fmla="*/ 47 w 524"/>
              <a:gd name="T63" fmla="*/ 314 h 342"/>
              <a:gd name="T64" fmla="*/ 45 w 524"/>
              <a:gd name="T65" fmla="*/ 303 h 342"/>
              <a:gd name="T66" fmla="*/ 60 w 524"/>
              <a:gd name="T67" fmla="*/ 286 h 342"/>
              <a:gd name="T68" fmla="*/ 68 w 524"/>
              <a:gd name="T69" fmla="*/ 291 h 342"/>
              <a:gd name="T70" fmla="*/ 116 w 524"/>
              <a:gd name="T71" fmla="*/ 302 h 342"/>
              <a:gd name="T72" fmla="*/ 179 w 524"/>
              <a:gd name="T73" fmla="*/ 302 h 342"/>
              <a:gd name="T74" fmla="*/ 193 w 524"/>
              <a:gd name="T75" fmla="*/ 301 h 342"/>
              <a:gd name="T76" fmla="*/ 222 w 524"/>
              <a:gd name="T77" fmla="*/ 294 h 342"/>
              <a:gd name="T78" fmla="*/ 257 w 524"/>
              <a:gd name="T79" fmla="*/ 283 h 342"/>
              <a:gd name="T80" fmla="*/ 468 w 524"/>
              <a:gd name="T81" fmla="*/ 95 h 342"/>
              <a:gd name="T82" fmla="*/ 411 w 524"/>
              <a:gd name="T83" fmla="*/ 178 h 342"/>
              <a:gd name="T84" fmla="*/ 287 w 524"/>
              <a:gd name="T85" fmla="*/ 281 h 342"/>
              <a:gd name="T86" fmla="*/ 377 w 524"/>
              <a:gd name="T87" fmla="*/ 226 h 342"/>
              <a:gd name="T88" fmla="*/ 382 w 524"/>
              <a:gd name="T89" fmla="*/ 221 h 342"/>
              <a:gd name="T90" fmla="*/ 458 w 524"/>
              <a:gd name="T91" fmla="*/ 131 h 342"/>
              <a:gd name="T92" fmla="*/ 72 w 524"/>
              <a:gd name="T93" fmla="*/ 297 h 342"/>
              <a:gd name="T94" fmla="*/ 55 w 524"/>
              <a:gd name="T95" fmla="*/ 259 h 342"/>
              <a:gd name="T96" fmla="*/ 68 w 524"/>
              <a:gd name="T97" fmla="*/ 244 h 342"/>
              <a:gd name="T98" fmla="*/ 97 w 524"/>
              <a:gd name="T99" fmla="*/ 237 h 342"/>
              <a:gd name="T100" fmla="*/ 94 w 524"/>
              <a:gd name="T101" fmla="*/ 237 h 342"/>
              <a:gd name="T102" fmla="*/ 53 w 524"/>
              <a:gd name="T103" fmla="*/ 259 h 342"/>
              <a:gd name="T104" fmla="*/ 74 w 524"/>
              <a:gd name="T105" fmla="*/ 257 h 342"/>
              <a:gd name="T106" fmla="*/ 61 w 524"/>
              <a:gd name="T107" fmla="*/ 247 h 342"/>
              <a:gd name="T108" fmla="*/ 55 w 524"/>
              <a:gd name="T109" fmla="*/ 329 h 342"/>
              <a:gd name="T110" fmla="*/ 35 w 524"/>
              <a:gd name="T111" fmla="*/ 312 h 342"/>
              <a:gd name="T112" fmla="*/ 46 w 524"/>
              <a:gd name="T113" fmla="*/ 306 h 342"/>
              <a:gd name="T114" fmla="*/ 33 w 524"/>
              <a:gd name="T115" fmla="*/ 304 h 342"/>
              <a:gd name="T116" fmla="*/ 33 w 524"/>
              <a:gd name="T117" fmla="*/ 310 h 342"/>
              <a:gd name="T118" fmla="*/ 38 w 524"/>
              <a:gd name="T119" fmla="*/ 320 h 342"/>
              <a:gd name="T120" fmla="*/ 51 w 524"/>
              <a:gd name="T121" fmla="*/ 31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4" h="342">
                <a:moveTo>
                  <a:pt x="511" y="31"/>
                </a:moveTo>
                <a:cubicBezTo>
                  <a:pt x="510" y="32"/>
                  <a:pt x="510" y="33"/>
                  <a:pt x="509" y="34"/>
                </a:cubicBezTo>
                <a:cubicBezTo>
                  <a:pt x="510" y="33"/>
                  <a:pt x="511" y="32"/>
                  <a:pt x="511" y="31"/>
                </a:cubicBezTo>
                <a:close/>
                <a:moveTo>
                  <a:pt x="497" y="63"/>
                </a:moveTo>
                <a:cubicBezTo>
                  <a:pt x="497" y="63"/>
                  <a:pt x="497" y="63"/>
                  <a:pt x="497" y="63"/>
                </a:cubicBezTo>
                <a:close/>
                <a:moveTo>
                  <a:pt x="508" y="37"/>
                </a:moveTo>
                <a:cubicBezTo>
                  <a:pt x="508" y="38"/>
                  <a:pt x="508" y="39"/>
                  <a:pt x="508" y="37"/>
                </a:cubicBezTo>
                <a:close/>
                <a:moveTo>
                  <a:pt x="282" y="283"/>
                </a:moveTo>
                <a:cubicBezTo>
                  <a:pt x="281" y="283"/>
                  <a:pt x="281" y="283"/>
                  <a:pt x="280" y="284"/>
                </a:cubicBezTo>
                <a:cubicBezTo>
                  <a:pt x="281" y="284"/>
                  <a:pt x="281" y="283"/>
                  <a:pt x="282" y="283"/>
                </a:cubicBezTo>
                <a:close/>
                <a:moveTo>
                  <a:pt x="234" y="300"/>
                </a:moveTo>
                <a:cubicBezTo>
                  <a:pt x="233" y="300"/>
                  <a:pt x="232" y="300"/>
                  <a:pt x="232" y="301"/>
                </a:cubicBezTo>
                <a:cubicBezTo>
                  <a:pt x="233" y="301"/>
                  <a:pt x="233" y="301"/>
                  <a:pt x="234" y="300"/>
                </a:cubicBezTo>
                <a:close/>
                <a:moveTo>
                  <a:pt x="494" y="71"/>
                </a:moveTo>
                <a:cubicBezTo>
                  <a:pt x="493" y="72"/>
                  <a:pt x="493" y="73"/>
                  <a:pt x="493" y="74"/>
                </a:cubicBezTo>
                <a:cubicBezTo>
                  <a:pt x="494" y="73"/>
                  <a:pt x="494" y="72"/>
                  <a:pt x="494" y="71"/>
                </a:cubicBezTo>
                <a:close/>
                <a:moveTo>
                  <a:pt x="348" y="234"/>
                </a:moveTo>
                <a:cubicBezTo>
                  <a:pt x="348" y="234"/>
                  <a:pt x="347" y="234"/>
                  <a:pt x="347" y="234"/>
                </a:cubicBezTo>
                <a:cubicBezTo>
                  <a:pt x="350" y="233"/>
                  <a:pt x="352" y="232"/>
                  <a:pt x="353" y="230"/>
                </a:cubicBezTo>
                <a:cubicBezTo>
                  <a:pt x="353" y="230"/>
                  <a:pt x="353" y="230"/>
                  <a:pt x="353" y="230"/>
                </a:cubicBezTo>
                <a:cubicBezTo>
                  <a:pt x="353" y="231"/>
                  <a:pt x="350" y="233"/>
                  <a:pt x="348" y="234"/>
                </a:cubicBezTo>
                <a:close/>
                <a:moveTo>
                  <a:pt x="327" y="249"/>
                </a:moveTo>
                <a:cubicBezTo>
                  <a:pt x="328" y="248"/>
                  <a:pt x="334" y="246"/>
                  <a:pt x="334" y="245"/>
                </a:cubicBezTo>
                <a:cubicBezTo>
                  <a:pt x="333" y="244"/>
                  <a:pt x="328" y="248"/>
                  <a:pt x="327" y="249"/>
                </a:cubicBezTo>
                <a:close/>
                <a:moveTo>
                  <a:pt x="336" y="243"/>
                </a:moveTo>
                <a:cubicBezTo>
                  <a:pt x="336" y="243"/>
                  <a:pt x="340" y="240"/>
                  <a:pt x="340" y="240"/>
                </a:cubicBezTo>
                <a:cubicBezTo>
                  <a:pt x="339" y="240"/>
                  <a:pt x="336" y="242"/>
                  <a:pt x="336" y="243"/>
                </a:cubicBezTo>
                <a:close/>
                <a:moveTo>
                  <a:pt x="383" y="207"/>
                </a:moveTo>
                <a:cubicBezTo>
                  <a:pt x="384" y="206"/>
                  <a:pt x="385" y="205"/>
                  <a:pt x="386" y="204"/>
                </a:cubicBezTo>
                <a:cubicBezTo>
                  <a:pt x="386" y="204"/>
                  <a:pt x="383" y="207"/>
                  <a:pt x="383" y="207"/>
                </a:cubicBezTo>
                <a:close/>
                <a:moveTo>
                  <a:pt x="324" y="251"/>
                </a:moveTo>
                <a:cubicBezTo>
                  <a:pt x="324" y="251"/>
                  <a:pt x="325" y="251"/>
                  <a:pt x="326" y="250"/>
                </a:cubicBezTo>
                <a:cubicBezTo>
                  <a:pt x="327" y="249"/>
                  <a:pt x="324" y="251"/>
                  <a:pt x="324" y="251"/>
                </a:cubicBezTo>
                <a:close/>
                <a:moveTo>
                  <a:pt x="395" y="195"/>
                </a:moveTo>
                <a:cubicBezTo>
                  <a:pt x="395" y="195"/>
                  <a:pt x="393" y="199"/>
                  <a:pt x="395" y="195"/>
                </a:cubicBezTo>
                <a:close/>
                <a:moveTo>
                  <a:pt x="388" y="201"/>
                </a:moveTo>
                <a:cubicBezTo>
                  <a:pt x="388" y="201"/>
                  <a:pt x="391" y="198"/>
                  <a:pt x="391" y="198"/>
                </a:cubicBezTo>
                <a:cubicBezTo>
                  <a:pt x="390" y="199"/>
                  <a:pt x="389" y="200"/>
                  <a:pt x="388" y="201"/>
                </a:cubicBezTo>
                <a:close/>
                <a:moveTo>
                  <a:pt x="519" y="12"/>
                </a:moveTo>
                <a:cubicBezTo>
                  <a:pt x="519" y="13"/>
                  <a:pt x="519" y="13"/>
                  <a:pt x="519" y="13"/>
                </a:cubicBezTo>
                <a:cubicBezTo>
                  <a:pt x="519" y="13"/>
                  <a:pt x="519" y="13"/>
                  <a:pt x="519" y="12"/>
                </a:cubicBezTo>
                <a:close/>
                <a:moveTo>
                  <a:pt x="230" y="299"/>
                </a:moveTo>
                <a:cubicBezTo>
                  <a:pt x="232" y="299"/>
                  <a:pt x="233" y="299"/>
                  <a:pt x="234" y="298"/>
                </a:cubicBezTo>
                <a:cubicBezTo>
                  <a:pt x="233" y="298"/>
                  <a:pt x="231" y="298"/>
                  <a:pt x="230" y="299"/>
                </a:cubicBezTo>
                <a:close/>
                <a:moveTo>
                  <a:pt x="343" y="238"/>
                </a:moveTo>
                <a:cubicBezTo>
                  <a:pt x="343" y="238"/>
                  <a:pt x="345" y="236"/>
                  <a:pt x="347" y="234"/>
                </a:cubicBezTo>
                <a:cubicBezTo>
                  <a:pt x="345" y="236"/>
                  <a:pt x="343" y="237"/>
                  <a:pt x="343" y="238"/>
                </a:cubicBezTo>
                <a:close/>
                <a:moveTo>
                  <a:pt x="284" y="268"/>
                </a:moveTo>
                <a:cubicBezTo>
                  <a:pt x="283" y="267"/>
                  <a:pt x="282" y="268"/>
                  <a:pt x="281" y="268"/>
                </a:cubicBezTo>
                <a:cubicBezTo>
                  <a:pt x="280" y="269"/>
                  <a:pt x="279" y="269"/>
                  <a:pt x="277" y="270"/>
                </a:cubicBezTo>
                <a:cubicBezTo>
                  <a:pt x="278" y="271"/>
                  <a:pt x="284" y="269"/>
                  <a:pt x="284" y="268"/>
                </a:cubicBezTo>
                <a:close/>
                <a:moveTo>
                  <a:pt x="261" y="276"/>
                </a:moveTo>
                <a:cubicBezTo>
                  <a:pt x="262" y="276"/>
                  <a:pt x="262" y="276"/>
                  <a:pt x="263" y="276"/>
                </a:cubicBezTo>
                <a:cubicBezTo>
                  <a:pt x="262" y="276"/>
                  <a:pt x="261" y="276"/>
                  <a:pt x="261" y="276"/>
                </a:cubicBezTo>
                <a:close/>
                <a:moveTo>
                  <a:pt x="209" y="295"/>
                </a:moveTo>
                <a:cubicBezTo>
                  <a:pt x="208" y="294"/>
                  <a:pt x="208" y="295"/>
                  <a:pt x="207" y="295"/>
                </a:cubicBezTo>
                <a:cubicBezTo>
                  <a:pt x="208" y="295"/>
                  <a:pt x="209" y="295"/>
                  <a:pt x="209" y="295"/>
                </a:cubicBezTo>
                <a:close/>
                <a:moveTo>
                  <a:pt x="273" y="272"/>
                </a:moveTo>
                <a:cubicBezTo>
                  <a:pt x="273" y="272"/>
                  <a:pt x="271" y="272"/>
                  <a:pt x="273" y="272"/>
                </a:cubicBezTo>
                <a:close/>
                <a:moveTo>
                  <a:pt x="250" y="280"/>
                </a:moveTo>
                <a:cubicBezTo>
                  <a:pt x="249" y="280"/>
                  <a:pt x="249" y="280"/>
                  <a:pt x="248" y="280"/>
                </a:cubicBezTo>
                <a:cubicBezTo>
                  <a:pt x="248" y="281"/>
                  <a:pt x="250" y="280"/>
                  <a:pt x="250" y="280"/>
                </a:cubicBezTo>
                <a:close/>
                <a:moveTo>
                  <a:pt x="280" y="270"/>
                </a:moveTo>
                <a:cubicBezTo>
                  <a:pt x="278" y="270"/>
                  <a:pt x="268" y="275"/>
                  <a:pt x="268" y="275"/>
                </a:cubicBezTo>
                <a:cubicBezTo>
                  <a:pt x="269" y="276"/>
                  <a:pt x="281" y="271"/>
                  <a:pt x="280" y="270"/>
                </a:cubicBezTo>
                <a:close/>
                <a:moveTo>
                  <a:pt x="228" y="302"/>
                </a:moveTo>
                <a:cubicBezTo>
                  <a:pt x="229" y="302"/>
                  <a:pt x="232" y="301"/>
                  <a:pt x="229" y="301"/>
                </a:cubicBezTo>
                <a:cubicBezTo>
                  <a:pt x="229" y="301"/>
                  <a:pt x="226" y="302"/>
                  <a:pt x="228" y="302"/>
                </a:cubicBezTo>
                <a:close/>
                <a:moveTo>
                  <a:pt x="404" y="181"/>
                </a:moveTo>
                <a:cubicBezTo>
                  <a:pt x="403" y="181"/>
                  <a:pt x="404" y="182"/>
                  <a:pt x="404" y="181"/>
                </a:cubicBezTo>
                <a:close/>
                <a:moveTo>
                  <a:pt x="297" y="262"/>
                </a:moveTo>
                <a:cubicBezTo>
                  <a:pt x="298" y="262"/>
                  <a:pt x="298" y="262"/>
                  <a:pt x="299" y="261"/>
                </a:cubicBezTo>
                <a:cubicBezTo>
                  <a:pt x="298" y="261"/>
                  <a:pt x="297" y="262"/>
                  <a:pt x="297" y="262"/>
                </a:cubicBezTo>
                <a:close/>
                <a:moveTo>
                  <a:pt x="275" y="271"/>
                </a:moveTo>
                <a:cubicBezTo>
                  <a:pt x="272" y="272"/>
                  <a:pt x="278" y="270"/>
                  <a:pt x="275" y="271"/>
                </a:cubicBezTo>
                <a:close/>
                <a:moveTo>
                  <a:pt x="165" y="309"/>
                </a:moveTo>
                <a:cubicBezTo>
                  <a:pt x="152" y="310"/>
                  <a:pt x="139" y="309"/>
                  <a:pt x="126" y="309"/>
                </a:cubicBezTo>
                <a:cubicBezTo>
                  <a:pt x="126" y="309"/>
                  <a:pt x="127" y="310"/>
                  <a:pt x="128" y="311"/>
                </a:cubicBezTo>
                <a:cubicBezTo>
                  <a:pt x="133" y="312"/>
                  <a:pt x="139" y="311"/>
                  <a:pt x="143" y="311"/>
                </a:cubicBezTo>
                <a:cubicBezTo>
                  <a:pt x="150" y="311"/>
                  <a:pt x="161" y="313"/>
                  <a:pt x="168" y="311"/>
                </a:cubicBezTo>
                <a:cubicBezTo>
                  <a:pt x="171" y="309"/>
                  <a:pt x="182" y="308"/>
                  <a:pt x="186" y="309"/>
                </a:cubicBezTo>
                <a:cubicBezTo>
                  <a:pt x="190" y="310"/>
                  <a:pt x="197" y="305"/>
                  <a:pt x="201" y="307"/>
                </a:cubicBezTo>
                <a:cubicBezTo>
                  <a:pt x="202" y="308"/>
                  <a:pt x="210" y="305"/>
                  <a:pt x="207" y="305"/>
                </a:cubicBezTo>
                <a:cubicBezTo>
                  <a:pt x="194" y="304"/>
                  <a:pt x="179" y="309"/>
                  <a:pt x="165" y="309"/>
                </a:cubicBezTo>
                <a:close/>
                <a:moveTo>
                  <a:pt x="160" y="311"/>
                </a:moveTo>
                <a:cubicBezTo>
                  <a:pt x="160" y="310"/>
                  <a:pt x="160" y="312"/>
                  <a:pt x="160" y="311"/>
                </a:cubicBezTo>
                <a:close/>
                <a:moveTo>
                  <a:pt x="204" y="304"/>
                </a:moveTo>
                <a:cubicBezTo>
                  <a:pt x="205" y="304"/>
                  <a:pt x="206" y="304"/>
                  <a:pt x="206" y="304"/>
                </a:cubicBezTo>
                <a:cubicBezTo>
                  <a:pt x="205" y="303"/>
                  <a:pt x="205" y="304"/>
                  <a:pt x="204" y="304"/>
                </a:cubicBezTo>
                <a:close/>
                <a:moveTo>
                  <a:pt x="521" y="8"/>
                </a:moveTo>
                <a:cubicBezTo>
                  <a:pt x="520" y="9"/>
                  <a:pt x="520" y="11"/>
                  <a:pt x="519" y="12"/>
                </a:cubicBezTo>
                <a:cubicBezTo>
                  <a:pt x="520" y="11"/>
                  <a:pt x="520" y="10"/>
                  <a:pt x="521" y="10"/>
                </a:cubicBezTo>
                <a:cubicBezTo>
                  <a:pt x="520" y="11"/>
                  <a:pt x="520" y="11"/>
                  <a:pt x="520" y="12"/>
                </a:cubicBezTo>
                <a:cubicBezTo>
                  <a:pt x="520" y="12"/>
                  <a:pt x="524" y="6"/>
                  <a:pt x="521" y="8"/>
                </a:cubicBezTo>
                <a:close/>
                <a:moveTo>
                  <a:pt x="196" y="293"/>
                </a:moveTo>
                <a:cubicBezTo>
                  <a:pt x="195" y="292"/>
                  <a:pt x="196" y="294"/>
                  <a:pt x="196" y="293"/>
                </a:cubicBezTo>
                <a:close/>
                <a:moveTo>
                  <a:pt x="206" y="290"/>
                </a:moveTo>
                <a:cubicBezTo>
                  <a:pt x="206" y="290"/>
                  <a:pt x="202" y="291"/>
                  <a:pt x="201" y="291"/>
                </a:cubicBezTo>
                <a:cubicBezTo>
                  <a:pt x="202" y="291"/>
                  <a:pt x="206" y="291"/>
                  <a:pt x="206" y="290"/>
                </a:cubicBezTo>
                <a:close/>
                <a:moveTo>
                  <a:pt x="46" y="275"/>
                </a:moveTo>
                <a:cubicBezTo>
                  <a:pt x="46" y="276"/>
                  <a:pt x="49" y="278"/>
                  <a:pt x="50" y="277"/>
                </a:cubicBezTo>
                <a:cubicBezTo>
                  <a:pt x="50" y="276"/>
                  <a:pt x="46" y="275"/>
                  <a:pt x="46" y="275"/>
                </a:cubicBezTo>
                <a:close/>
                <a:moveTo>
                  <a:pt x="179" y="295"/>
                </a:moveTo>
                <a:cubicBezTo>
                  <a:pt x="180" y="295"/>
                  <a:pt x="181" y="294"/>
                  <a:pt x="182" y="294"/>
                </a:cubicBezTo>
                <a:cubicBezTo>
                  <a:pt x="182" y="293"/>
                  <a:pt x="179" y="295"/>
                  <a:pt x="179" y="295"/>
                </a:cubicBezTo>
                <a:close/>
                <a:moveTo>
                  <a:pt x="108" y="297"/>
                </a:moveTo>
                <a:cubicBezTo>
                  <a:pt x="108" y="298"/>
                  <a:pt x="108" y="296"/>
                  <a:pt x="108" y="297"/>
                </a:cubicBezTo>
                <a:close/>
                <a:moveTo>
                  <a:pt x="501" y="39"/>
                </a:moveTo>
                <a:cubicBezTo>
                  <a:pt x="499" y="45"/>
                  <a:pt x="491" y="56"/>
                  <a:pt x="490" y="63"/>
                </a:cubicBezTo>
                <a:cubicBezTo>
                  <a:pt x="491" y="56"/>
                  <a:pt x="498" y="46"/>
                  <a:pt x="500" y="40"/>
                </a:cubicBezTo>
                <a:cubicBezTo>
                  <a:pt x="502" y="34"/>
                  <a:pt x="504" y="29"/>
                  <a:pt x="507" y="24"/>
                </a:cubicBezTo>
                <a:cubicBezTo>
                  <a:pt x="509" y="20"/>
                  <a:pt x="510" y="11"/>
                  <a:pt x="511" y="10"/>
                </a:cubicBezTo>
                <a:cubicBezTo>
                  <a:pt x="516" y="1"/>
                  <a:pt x="510" y="6"/>
                  <a:pt x="509" y="3"/>
                </a:cubicBezTo>
                <a:cubicBezTo>
                  <a:pt x="509" y="2"/>
                  <a:pt x="509" y="1"/>
                  <a:pt x="509" y="0"/>
                </a:cubicBezTo>
                <a:cubicBezTo>
                  <a:pt x="506" y="3"/>
                  <a:pt x="493" y="23"/>
                  <a:pt x="494" y="27"/>
                </a:cubicBezTo>
                <a:cubicBezTo>
                  <a:pt x="492" y="22"/>
                  <a:pt x="503" y="9"/>
                  <a:pt x="505" y="5"/>
                </a:cubicBezTo>
                <a:cubicBezTo>
                  <a:pt x="504" y="4"/>
                  <a:pt x="504" y="4"/>
                  <a:pt x="503" y="5"/>
                </a:cubicBezTo>
                <a:cubicBezTo>
                  <a:pt x="498" y="11"/>
                  <a:pt x="495" y="20"/>
                  <a:pt x="492" y="27"/>
                </a:cubicBezTo>
                <a:cubicBezTo>
                  <a:pt x="489" y="33"/>
                  <a:pt x="482" y="43"/>
                  <a:pt x="482" y="51"/>
                </a:cubicBezTo>
                <a:cubicBezTo>
                  <a:pt x="483" y="50"/>
                  <a:pt x="483" y="49"/>
                  <a:pt x="484" y="49"/>
                </a:cubicBezTo>
                <a:cubicBezTo>
                  <a:pt x="486" y="48"/>
                  <a:pt x="481" y="54"/>
                  <a:pt x="482" y="54"/>
                </a:cubicBezTo>
                <a:cubicBezTo>
                  <a:pt x="482" y="53"/>
                  <a:pt x="482" y="53"/>
                  <a:pt x="482" y="52"/>
                </a:cubicBezTo>
                <a:cubicBezTo>
                  <a:pt x="478" y="53"/>
                  <a:pt x="469" y="80"/>
                  <a:pt x="467" y="86"/>
                </a:cubicBezTo>
                <a:cubicBezTo>
                  <a:pt x="464" y="95"/>
                  <a:pt x="458" y="104"/>
                  <a:pt x="453" y="114"/>
                </a:cubicBezTo>
                <a:cubicBezTo>
                  <a:pt x="454" y="113"/>
                  <a:pt x="425" y="159"/>
                  <a:pt x="424" y="159"/>
                </a:cubicBezTo>
                <a:cubicBezTo>
                  <a:pt x="424" y="158"/>
                  <a:pt x="424" y="158"/>
                  <a:pt x="424" y="157"/>
                </a:cubicBezTo>
                <a:cubicBezTo>
                  <a:pt x="420" y="159"/>
                  <a:pt x="413" y="171"/>
                  <a:pt x="410" y="175"/>
                </a:cubicBezTo>
                <a:cubicBezTo>
                  <a:pt x="407" y="180"/>
                  <a:pt x="401" y="185"/>
                  <a:pt x="398" y="188"/>
                </a:cubicBezTo>
                <a:cubicBezTo>
                  <a:pt x="396" y="191"/>
                  <a:pt x="365" y="218"/>
                  <a:pt x="365" y="218"/>
                </a:cubicBezTo>
                <a:cubicBezTo>
                  <a:pt x="365" y="218"/>
                  <a:pt x="365" y="217"/>
                  <a:pt x="366" y="217"/>
                </a:cubicBezTo>
                <a:cubicBezTo>
                  <a:pt x="364" y="217"/>
                  <a:pt x="361" y="225"/>
                  <a:pt x="359" y="224"/>
                </a:cubicBezTo>
                <a:cubicBezTo>
                  <a:pt x="359" y="223"/>
                  <a:pt x="360" y="223"/>
                  <a:pt x="360" y="222"/>
                </a:cubicBezTo>
                <a:cubicBezTo>
                  <a:pt x="359" y="221"/>
                  <a:pt x="356" y="225"/>
                  <a:pt x="354" y="227"/>
                </a:cubicBezTo>
                <a:cubicBezTo>
                  <a:pt x="349" y="229"/>
                  <a:pt x="342" y="235"/>
                  <a:pt x="339" y="237"/>
                </a:cubicBezTo>
                <a:cubicBezTo>
                  <a:pt x="334" y="241"/>
                  <a:pt x="327" y="245"/>
                  <a:pt x="321" y="248"/>
                </a:cubicBezTo>
                <a:cubicBezTo>
                  <a:pt x="319" y="250"/>
                  <a:pt x="295" y="264"/>
                  <a:pt x="295" y="263"/>
                </a:cubicBezTo>
                <a:cubicBezTo>
                  <a:pt x="294" y="263"/>
                  <a:pt x="288" y="266"/>
                  <a:pt x="285" y="268"/>
                </a:cubicBezTo>
                <a:cubicBezTo>
                  <a:pt x="289" y="265"/>
                  <a:pt x="302" y="261"/>
                  <a:pt x="305" y="260"/>
                </a:cubicBezTo>
                <a:cubicBezTo>
                  <a:pt x="313" y="256"/>
                  <a:pt x="320" y="252"/>
                  <a:pt x="327" y="247"/>
                </a:cubicBezTo>
                <a:cubicBezTo>
                  <a:pt x="331" y="244"/>
                  <a:pt x="339" y="241"/>
                  <a:pt x="342" y="237"/>
                </a:cubicBezTo>
                <a:cubicBezTo>
                  <a:pt x="343" y="237"/>
                  <a:pt x="345" y="235"/>
                  <a:pt x="348" y="234"/>
                </a:cubicBezTo>
                <a:cubicBezTo>
                  <a:pt x="350" y="233"/>
                  <a:pt x="351" y="232"/>
                  <a:pt x="353" y="230"/>
                </a:cubicBezTo>
                <a:cubicBezTo>
                  <a:pt x="354" y="230"/>
                  <a:pt x="354" y="230"/>
                  <a:pt x="354" y="230"/>
                </a:cubicBezTo>
                <a:cubicBezTo>
                  <a:pt x="354" y="230"/>
                  <a:pt x="354" y="230"/>
                  <a:pt x="353" y="230"/>
                </a:cubicBezTo>
                <a:cubicBezTo>
                  <a:pt x="361" y="225"/>
                  <a:pt x="370" y="219"/>
                  <a:pt x="370" y="218"/>
                </a:cubicBezTo>
                <a:cubicBezTo>
                  <a:pt x="369" y="218"/>
                  <a:pt x="368" y="219"/>
                  <a:pt x="367" y="219"/>
                </a:cubicBezTo>
                <a:cubicBezTo>
                  <a:pt x="370" y="217"/>
                  <a:pt x="378" y="208"/>
                  <a:pt x="379" y="209"/>
                </a:cubicBezTo>
                <a:cubicBezTo>
                  <a:pt x="379" y="210"/>
                  <a:pt x="372" y="215"/>
                  <a:pt x="372" y="216"/>
                </a:cubicBezTo>
                <a:cubicBezTo>
                  <a:pt x="373" y="216"/>
                  <a:pt x="381" y="209"/>
                  <a:pt x="381" y="208"/>
                </a:cubicBezTo>
                <a:cubicBezTo>
                  <a:pt x="381" y="208"/>
                  <a:pt x="380" y="208"/>
                  <a:pt x="380" y="208"/>
                </a:cubicBezTo>
                <a:cubicBezTo>
                  <a:pt x="381" y="206"/>
                  <a:pt x="398" y="191"/>
                  <a:pt x="398" y="191"/>
                </a:cubicBezTo>
                <a:cubicBezTo>
                  <a:pt x="398" y="191"/>
                  <a:pt x="396" y="194"/>
                  <a:pt x="396" y="194"/>
                </a:cubicBezTo>
                <a:cubicBezTo>
                  <a:pt x="398" y="193"/>
                  <a:pt x="400" y="191"/>
                  <a:pt x="402" y="189"/>
                </a:cubicBezTo>
                <a:cubicBezTo>
                  <a:pt x="386" y="206"/>
                  <a:pt x="368" y="222"/>
                  <a:pt x="348" y="236"/>
                </a:cubicBezTo>
                <a:cubicBezTo>
                  <a:pt x="321" y="256"/>
                  <a:pt x="293" y="269"/>
                  <a:pt x="262" y="281"/>
                </a:cubicBezTo>
                <a:cubicBezTo>
                  <a:pt x="250" y="286"/>
                  <a:pt x="236" y="288"/>
                  <a:pt x="224" y="292"/>
                </a:cubicBezTo>
                <a:cubicBezTo>
                  <a:pt x="218" y="294"/>
                  <a:pt x="203" y="298"/>
                  <a:pt x="201" y="296"/>
                </a:cubicBezTo>
                <a:cubicBezTo>
                  <a:pt x="200" y="295"/>
                  <a:pt x="194" y="298"/>
                  <a:pt x="192" y="297"/>
                </a:cubicBezTo>
                <a:cubicBezTo>
                  <a:pt x="187" y="294"/>
                  <a:pt x="167" y="299"/>
                  <a:pt x="161" y="299"/>
                </a:cubicBezTo>
                <a:cubicBezTo>
                  <a:pt x="159" y="299"/>
                  <a:pt x="156" y="300"/>
                  <a:pt x="153" y="300"/>
                </a:cubicBezTo>
                <a:cubicBezTo>
                  <a:pt x="153" y="300"/>
                  <a:pt x="153" y="301"/>
                  <a:pt x="153" y="300"/>
                </a:cubicBezTo>
                <a:cubicBezTo>
                  <a:pt x="153" y="300"/>
                  <a:pt x="153" y="300"/>
                  <a:pt x="153" y="300"/>
                </a:cubicBezTo>
                <a:cubicBezTo>
                  <a:pt x="146" y="301"/>
                  <a:pt x="138" y="301"/>
                  <a:pt x="136" y="299"/>
                </a:cubicBezTo>
                <a:cubicBezTo>
                  <a:pt x="137" y="299"/>
                  <a:pt x="139" y="300"/>
                  <a:pt x="141" y="300"/>
                </a:cubicBezTo>
                <a:cubicBezTo>
                  <a:pt x="139" y="299"/>
                  <a:pt x="125" y="298"/>
                  <a:pt x="121" y="298"/>
                </a:cubicBezTo>
                <a:cubicBezTo>
                  <a:pt x="116" y="298"/>
                  <a:pt x="98" y="298"/>
                  <a:pt x="93" y="295"/>
                </a:cubicBezTo>
                <a:cubicBezTo>
                  <a:pt x="94" y="294"/>
                  <a:pt x="95" y="294"/>
                  <a:pt x="96" y="294"/>
                </a:cubicBezTo>
                <a:cubicBezTo>
                  <a:pt x="84" y="295"/>
                  <a:pt x="69" y="288"/>
                  <a:pt x="59" y="284"/>
                </a:cubicBezTo>
                <a:cubicBezTo>
                  <a:pt x="47" y="280"/>
                  <a:pt x="35" y="274"/>
                  <a:pt x="25" y="268"/>
                </a:cubicBezTo>
                <a:cubicBezTo>
                  <a:pt x="25" y="268"/>
                  <a:pt x="26" y="267"/>
                  <a:pt x="26" y="267"/>
                </a:cubicBezTo>
                <a:cubicBezTo>
                  <a:pt x="25" y="267"/>
                  <a:pt x="26" y="267"/>
                  <a:pt x="27" y="267"/>
                </a:cubicBezTo>
                <a:cubicBezTo>
                  <a:pt x="33" y="270"/>
                  <a:pt x="39" y="273"/>
                  <a:pt x="41" y="274"/>
                </a:cubicBezTo>
                <a:cubicBezTo>
                  <a:pt x="41" y="274"/>
                  <a:pt x="41" y="274"/>
                  <a:pt x="41" y="274"/>
                </a:cubicBezTo>
                <a:cubicBezTo>
                  <a:pt x="42" y="274"/>
                  <a:pt x="43" y="274"/>
                  <a:pt x="43" y="274"/>
                </a:cubicBezTo>
                <a:cubicBezTo>
                  <a:pt x="43" y="274"/>
                  <a:pt x="35" y="270"/>
                  <a:pt x="29" y="267"/>
                </a:cubicBezTo>
                <a:cubicBezTo>
                  <a:pt x="37" y="265"/>
                  <a:pt x="56" y="260"/>
                  <a:pt x="57" y="262"/>
                </a:cubicBezTo>
                <a:cubicBezTo>
                  <a:pt x="57" y="262"/>
                  <a:pt x="57" y="261"/>
                  <a:pt x="57" y="260"/>
                </a:cubicBezTo>
                <a:cubicBezTo>
                  <a:pt x="58" y="261"/>
                  <a:pt x="59" y="262"/>
                  <a:pt x="59" y="261"/>
                </a:cubicBezTo>
                <a:cubicBezTo>
                  <a:pt x="59" y="261"/>
                  <a:pt x="59" y="260"/>
                  <a:pt x="59" y="260"/>
                </a:cubicBezTo>
                <a:cubicBezTo>
                  <a:pt x="61" y="261"/>
                  <a:pt x="66" y="259"/>
                  <a:pt x="68" y="258"/>
                </a:cubicBezTo>
                <a:cubicBezTo>
                  <a:pt x="68" y="258"/>
                  <a:pt x="68" y="258"/>
                  <a:pt x="68" y="258"/>
                </a:cubicBezTo>
                <a:cubicBezTo>
                  <a:pt x="68" y="259"/>
                  <a:pt x="68" y="258"/>
                  <a:pt x="68" y="258"/>
                </a:cubicBezTo>
                <a:cubicBezTo>
                  <a:pt x="69" y="258"/>
                  <a:pt x="69" y="258"/>
                  <a:pt x="68" y="257"/>
                </a:cubicBezTo>
                <a:cubicBezTo>
                  <a:pt x="69" y="258"/>
                  <a:pt x="70" y="259"/>
                  <a:pt x="70" y="259"/>
                </a:cubicBezTo>
                <a:cubicBezTo>
                  <a:pt x="70" y="258"/>
                  <a:pt x="70" y="256"/>
                  <a:pt x="70" y="256"/>
                </a:cubicBezTo>
                <a:cubicBezTo>
                  <a:pt x="68" y="257"/>
                  <a:pt x="60" y="260"/>
                  <a:pt x="59" y="259"/>
                </a:cubicBezTo>
                <a:cubicBezTo>
                  <a:pt x="58" y="258"/>
                  <a:pt x="61" y="258"/>
                  <a:pt x="61" y="258"/>
                </a:cubicBezTo>
                <a:cubicBezTo>
                  <a:pt x="61" y="257"/>
                  <a:pt x="56" y="258"/>
                  <a:pt x="56" y="258"/>
                </a:cubicBezTo>
                <a:cubicBezTo>
                  <a:pt x="56" y="259"/>
                  <a:pt x="56" y="259"/>
                  <a:pt x="56" y="259"/>
                </a:cubicBezTo>
                <a:cubicBezTo>
                  <a:pt x="57" y="259"/>
                  <a:pt x="54" y="260"/>
                  <a:pt x="54" y="260"/>
                </a:cubicBezTo>
                <a:cubicBezTo>
                  <a:pt x="54" y="260"/>
                  <a:pt x="54" y="260"/>
                  <a:pt x="54" y="260"/>
                </a:cubicBezTo>
                <a:cubicBezTo>
                  <a:pt x="54" y="260"/>
                  <a:pt x="49" y="261"/>
                  <a:pt x="48" y="261"/>
                </a:cubicBezTo>
                <a:cubicBezTo>
                  <a:pt x="48" y="261"/>
                  <a:pt x="47" y="261"/>
                  <a:pt x="47" y="261"/>
                </a:cubicBezTo>
                <a:cubicBezTo>
                  <a:pt x="47" y="261"/>
                  <a:pt x="47" y="260"/>
                  <a:pt x="47" y="261"/>
                </a:cubicBezTo>
                <a:cubicBezTo>
                  <a:pt x="45" y="260"/>
                  <a:pt x="42" y="260"/>
                  <a:pt x="42" y="261"/>
                </a:cubicBezTo>
                <a:cubicBezTo>
                  <a:pt x="43" y="261"/>
                  <a:pt x="43" y="261"/>
                  <a:pt x="44" y="261"/>
                </a:cubicBezTo>
                <a:cubicBezTo>
                  <a:pt x="44" y="261"/>
                  <a:pt x="43" y="263"/>
                  <a:pt x="43" y="263"/>
                </a:cubicBezTo>
                <a:cubicBezTo>
                  <a:pt x="42" y="263"/>
                  <a:pt x="40" y="261"/>
                  <a:pt x="40" y="261"/>
                </a:cubicBezTo>
                <a:cubicBezTo>
                  <a:pt x="40" y="261"/>
                  <a:pt x="40" y="263"/>
                  <a:pt x="40" y="263"/>
                </a:cubicBezTo>
                <a:cubicBezTo>
                  <a:pt x="39" y="262"/>
                  <a:pt x="35" y="261"/>
                  <a:pt x="35" y="262"/>
                </a:cubicBezTo>
                <a:cubicBezTo>
                  <a:pt x="36" y="258"/>
                  <a:pt x="65" y="255"/>
                  <a:pt x="69" y="254"/>
                </a:cubicBezTo>
                <a:cubicBezTo>
                  <a:pt x="73" y="252"/>
                  <a:pt x="80" y="250"/>
                  <a:pt x="82" y="249"/>
                </a:cubicBezTo>
                <a:cubicBezTo>
                  <a:pt x="84" y="249"/>
                  <a:pt x="88" y="248"/>
                  <a:pt x="89" y="248"/>
                </a:cubicBezTo>
                <a:cubicBezTo>
                  <a:pt x="88" y="248"/>
                  <a:pt x="92" y="246"/>
                  <a:pt x="91" y="247"/>
                </a:cubicBezTo>
                <a:cubicBezTo>
                  <a:pt x="90" y="248"/>
                  <a:pt x="96" y="243"/>
                  <a:pt x="97" y="245"/>
                </a:cubicBezTo>
                <a:cubicBezTo>
                  <a:pt x="97" y="246"/>
                  <a:pt x="109" y="244"/>
                  <a:pt x="110" y="241"/>
                </a:cubicBezTo>
                <a:cubicBezTo>
                  <a:pt x="111" y="238"/>
                  <a:pt x="107" y="237"/>
                  <a:pt x="106" y="235"/>
                </a:cubicBezTo>
                <a:cubicBezTo>
                  <a:pt x="106" y="234"/>
                  <a:pt x="106" y="234"/>
                  <a:pt x="106" y="233"/>
                </a:cubicBezTo>
                <a:cubicBezTo>
                  <a:pt x="104" y="235"/>
                  <a:pt x="98" y="235"/>
                  <a:pt x="99" y="237"/>
                </a:cubicBezTo>
                <a:cubicBezTo>
                  <a:pt x="99" y="237"/>
                  <a:pt x="105" y="235"/>
                  <a:pt x="105" y="235"/>
                </a:cubicBezTo>
                <a:cubicBezTo>
                  <a:pt x="106" y="235"/>
                  <a:pt x="104" y="237"/>
                  <a:pt x="105" y="237"/>
                </a:cubicBezTo>
                <a:cubicBezTo>
                  <a:pt x="104" y="237"/>
                  <a:pt x="104" y="237"/>
                  <a:pt x="103" y="237"/>
                </a:cubicBezTo>
                <a:cubicBezTo>
                  <a:pt x="103" y="237"/>
                  <a:pt x="103" y="237"/>
                  <a:pt x="103" y="237"/>
                </a:cubicBezTo>
                <a:cubicBezTo>
                  <a:pt x="94" y="238"/>
                  <a:pt x="83" y="242"/>
                  <a:pt x="74" y="245"/>
                </a:cubicBezTo>
                <a:cubicBezTo>
                  <a:pt x="65" y="248"/>
                  <a:pt x="56" y="250"/>
                  <a:pt x="47" y="251"/>
                </a:cubicBezTo>
                <a:cubicBezTo>
                  <a:pt x="45" y="252"/>
                  <a:pt x="31" y="253"/>
                  <a:pt x="28" y="255"/>
                </a:cubicBezTo>
                <a:cubicBezTo>
                  <a:pt x="33" y="251"/>
                  <a:pt x="61" y="248"/>
                  <a:pt x="60" y="246"/>
                </a:cubicBezTo>
                <a:cubicBezTo>
                  <a:pt x="60" y="246"/>
                  <a:pt x="58" y="246"/>
                  <a:pt x="58" y="246"/>
                </a:cubicBezTo>
                <a:cubicBezTo>
                  <a:pt x="58" y="246"/>
                  <a:pt x="61" y="245"/>
                  <a:pt x="61" y="245"/>
                </a:cubicBezTo>
                <a:cubicBezTo>
                  <a:pt x="61" y="246"/>
                  <a:pt x="61" y="246"/>
                  <a:pt x="62" y="247"/>
                </a:cubicBezTo>
                <a:cubicBezTo>
                  <a:pt x="62" y="247"/>
                  <a:pt x="63" y="244"/>
                  <a:pt x="63" y="244"/>
                </a:cubicBezTo>
                <a:cubicBezTo>
                  <a:pt x="63" y="245"/>
                  <a:pt x="65" y="247"/>
                  <a:pt x="65" y="246"/>
                </a:cubicBezTo>
                <a:cubicBezTo>
                  <a:pt x="65" y="246"/>
                  <a:pt x="64" y="244"/>
                  <a:pt x="64" y="244"/>
                </a:cubicBezTo>
                <a:cubicBezTo>
                  <a:pt x="65" y="244"/>
                  <a:pt x="65" y="246"/>
                  <a:pt x="65" y="246"/>
                </a:cubicBezTo>
                <a:cubicBezTo>
                  <a:pt x="65" y="245"/>
                  <a:pt x="65" y="245"/>
                  <a:pt x="65" y="244"/>
                </a:cubicBezTo>
                <a:cubicBezTo>
                  <a:pt x="66" y="244"/>
                  <a:pt x="66" y="244"/>
                  <a:pt x="67" y="244"/>
                </a:cubicBezTo>
                <a:cubicBezTo>
                  <a:pt x="67" y="244"/>
                  <a:pt x="67" y="245"/>
                  <a:pt x="67" y="245"/>
                </a:cubicBezTo>
                <a:cubicBezTo>
                  <a:pt x="67" y="244"/>
                  <a:pt x="67" y="244"/>
                  <a:pt x="67" y="245"/>
                </a:cubicBezTo>
                <a:cubicBezTo>
                  <a:pt x="67" y="245"/>
                  <a:pt x="68" y="245"/>
                  <a:pt x="68" y="244"/>
                </a:cubicBezTo>
                <a:cubicBezTo>
                  <a:pt x="68" y="244"/>
                  <a:pt x="69" y="244"/>
                  <a:pt x="69" y="243"/>
                </a:cubicBezTo>
                <a:cubicBezTo>
                  <a:pt x="68" y="246"/>
                  <a:pt x="73" y="243"/>
                  <a:pt x="73" y="243"/>
                </a:cubicBezTo>
                <a:cubicBezTo>
                  <a:pt x="73" y="243"/>
                  <a:pt x="72" y="243"/>
                  <a:pt x="72" y="243"/>
                </a:cubicBezTo>
                <a:cubicBezTo>
                  <a:pt x="71" y="243"/>
                  <a:pt x="75" y="240"/>
                  <a:pt x="74" y="240"/>
                </a:cubicBezTo>
                <a:cubicBezTo>
                  <a:pt x="73" y="239"/>
                  <a:pt x="55" y="243"/>
                  <a:pt x="53" y="245"/>
                </a:cubicBezTo>
                <a:cubicBezTo>
                  <a:pt x="48" y="247"/>
                  <a:pt x="40" y="247"/>
                  <a:pt x="34" y="248"/>
                </a:cubicBezTo>
                <a:cubicBezTo>
                  <a:pt x="33" y="248"/>
                  <a:pt x="30" y="249"/>
                  <a:pt x="27" y="249"/>
                </a:cubicBezTo>
                <a:cubicBezTo>
                  <a:pt x="27" y="249"/>
                  <a:pt x="27" y="249"/>
                  <a:pt x="27" y="249"/>
                </a:cubicBezTo>
                <a:cubicBezTo>
                  <a:pt x="25" y="250"/>
                  <a:pt x="23" y="250"/>
                  <a:pt x="21" y="251"/>
                </a:cubicBezTo>
                <a:cubicBezTo>
                  <a:pt x="21" y="251"/>
                  <a:pt x="21" y="250"/>
                  <a:pt x="21" y="251"/>
                </a:cubicBezTo>
                <a:cubicBezTo>
                  <a:pt x="20" y="251"/>
                  <a:pt x="20" y="252"/>
                  <a:pt x="20" y="252"/>
                </a:cubicBezTo>
                <a:cubicBezTo>
                  <a:pt x="17" y="258"/>
                  <a:pt x="27" y="256"/>
                  <a:pt x="27" y="256"/>
                </a:cubicBezTo>
                <a:cubicBezTo>
                  <a:pt x="26" y="257"/>
                  <a:pt x="23" y="258"/>
                  <a:pt x="21" y="259"/>
                </a:cubicBezTo>
                <a:cubicBezTo>
                  <a:pt x="18" y="258"/>
                  <a:pt x="11" y="257"/>
                  <a:pt x="12" y="258"/>
                </a:cubicBezTo>
                <a:cubicBezTo>
                  <a:pt x="12" y="258"/>
                  <a:pt x="14" y="260"/>
                  <a:pt x="18" y="262"/>
                </a:cubicBezTo>
                <a:cubicBezTo>
                  <a:pt x="17" y="262"/>
                  <a:pt x="17" y="263"/>
                  <a:pt x="17" y="263"/>
                </a:cubicBezTo>
                <a:cubicBezTo>
                  <a:pt x="13" y="260"/>
                  <a:pt x="5" y="254"/>
                  <a:pt x="3" y="259"/>
                </a:cubicBezTo>
                <a:cubicBezTo>
                  <a:pt x="4" y="259"/>
                  <a:pt x="4" y="260"/>
                  <a:pt x="5" y="261"/>
                </a:cubicBezTo>
                <a:cubicBezTo>
                  <a:pt x="4" y="261"/>
                  <a:pt x="3" y="261"/>
                  <a:pt x="2" y="261"/>
                </a:cubicBezTo>
                <a:cubicBezTo>
                  <a:pt x="3" y="262"/>
                  <a:pt x="11" y="267"/>
                  <a:pt x="10" y="268"/>
                </a:cubicBezTo>
                <a:cubicBezTo>
                  <a:pt x="10" y="268"/>
                  <a:pt x="0" y="263"/>
                  <a:pt x="1" y="263"/>
                </a:cubicBezTo>
                <a:cubicBezTo>
                  <a:pt x="3" y="268"/>
                  <a:pt x="4" y="271"/>
                  <a:pt x="9" y="274"/>
                </a:cubicBezTo>
                <a:cubicBezTo>
                  <a:pt x="9" y="278"/>
                  <a:pt x="10" y="282"/>
                  <a:pt x="13" y="282"/>
                </a:cubicBezTo>
                <a:cubicBezTo>
                  <a:pt x="12" y="282"/>
                  <a:pt x="29" y="301"/>
                  <a:pt x="28" y="303"/>
                </a:cubicBezTo>
                <a:cubicBezTo>
                  <a:pt x="28" y="303"/>
                  <a:pt x="30" y="303"/>
                  <a:pt x="30" y="303"/>
                </a:cubicBezTo>
                <a:cubicBezTo>
                  <a:pt x="29" y="303"/>
                  <a:pt x="29" y="303"/>
                  <a:pt x="29" y="304"/>
                </a:cubicBezTo>
                <a:cubicBezTo>
                  <a:pt x="29" y="304"/>
                  <a:pt x="29" y="303"/>
                  <a:pt x="30" y="303"/>
                </a:cubicBezTo>
                <a:cubicBezTo>
                  <a:pt x="29" y="305"/>
                  <a:pt x="31" y="309"/>
                  <a:pt x="33" y="310"/>
                </a:cubicBezTo>
                <a:cubicBezTo>
                  <a:pt x="33" y="310"/>
                  <a:pt x="33" y="310"/>
                  <a:pt x="33" y="310"/>
                </a:cubicBezTo>
                <a:cubicBezTo>
                  <a:pt x="33" y="310"/>
                  <a:pt x="33" y="310"/>
                  <a:pt x="34" y="310"/>
                </a:cubicBezTo>
                <a:cubicBezTo>
                  <a:pt x="34" y="310"/>
                  <a:pt x="33" y="311"/>
                  <a:pt x="33" y="311"/>
                </a:cubicBezTo>
                <a:cubicBezTo>
                  <a:pt x="33" y="311"/>
                  <a:pt x="34" y="311"/>
                  <a:pt x="35" y="311"/>
                </a:cubicBezTo>
                <a:cubicBezTo>
                  <a:pt x="35" y="311"/>
                  <a:pt x="31" y="304"/>
                  <a:pt x="31" y="304"/>
                </a:cubicBezTo>
                <a:cubicBezTo>
                  <a:pt x="31" y="304"/>
                  <a:pt x="31" y="303"/>
                  <a:pt x="31" y="303"/>
                </a:cubicBezTo>
                <a:cubicBezTo>
                  <a:pt x="32" y="302"/>
                  <a:pt x="32" y="304"/>
                  <a:pt x="32" y="304"/>
                </a:cubicBezTo>
                <a:cubicBezTo>
                  <a:pt x="33" y="304"/>
                  <a:pt x="31" y="301"/>
                  <a:pt x="31" y="301"/>
                </a:cubicBezTo>
                <a:cubicBezTo>
                  <a:pt x="30" y="301"/>
                  <a:pt x="29" y="300"/>
                  <a:pt x="29" y="300"/>
                </a:cubicBezTo>
                <a:cubicBezTo>
                  <a:pt x="29" y="300"/>
                  <a:pt x="29" y="300"/>
                  <a:pt x="29" y="300"/>
                </a:cubicBezTo>
                <a:cubicBezTo>
                  <a:pt x="28" y="300"/>
                  <a:pt x="28" y="298"/>
                  <a:pt x="29" y="298"/>
                </a:cubicBezTo>
                <a:cubicBezTo>
                  <a:pt x="30" y="296"/>
                  <a:pt x="26" y="296"/>
                  <a:pt x="26" y="296"/>
                </a:cubicBezTo>
                <a:cubicBezTo>
                  <a:pt x="26" y="296"/>
                  <a:pt x="27" y="294"/>
                  <a:pt x="25" y="292"/>
                </a:cubicBezTo>
                <a:cubicBezTo>
                  <a:pt x="25" y="293"/>
                  <a:pt x="24" y="295"/>
                  <a:pt x="23" y="294"/>
                </a:cubicBezTo>
                <a:cubicBezTo>
                  <a:pt x="23" y="294"/>
                  <a:pt x="24" y="291"/>
                  <a:pt x="24" y="291"/>
                </a:cubicBezTo>
                <a:cubicBezTo>
                  <a:pt x="24" y="291"/>
                  <a:pt x="22" y="292"/>
                  <a:pt x="22" y="292"/>
                </a:cubicBezTo>
                <a:cubicBezTo>
                  <a:pt x="22" y="291"/>
                  <a:pt x="23" y="289"/>
                  <a:pt x="22" y="288"/>
                </a:cubicBezTo>
                <a:cubicBezTo>
                  <a:pt x="28" y="291"/>
                  <a:pt x="39" y="313"/>
                  <a:pt x="43" y="317"/>
                </a:cubicBezTo>
                <a:cubicBezTo>
                  <a:pt x="43" y="318"/>
                  <a:pt x="43" y="318"/>
                  <a:pt x="43" y="318"/>
                </a:cubicBezTo>
                <a:cubicBezTo>
                  <a:pt x="42" y="318"/>
                  <a:pt x="42" y="318"/>
                  <a:pt x="43" y="318"/>
                </a:cubicBezTo>
                <a:cubicBezTo>
                  <a:pt x="43" y="318"/>
                  <a:pt x="44" y="318"/>
                  <a:pt x="44" y="318"/>
                </a:cubicBezTo>
                <a:cubicBezTo>
                  <a:pt x="43" y="318"/>
                  <a:pt x="43" y="318"/>
                  <a:pt x="43" y="319"/>
                </a:cubicBezTo>
                <a:cubicBezTo>
                  <a:pt x="43" y="320"/>
                  <a:pt x="44" y="324"/>
                  <a:pt x="45" y="324"/>
                </a:cubicBezTo>
                <a:cubicBezTo>
                  <a:pt x="44" y="323"/>
                  <a:pt x="46" y="326"/>
                  <a:pt x="45" y="325"/>
                </a:cubicBezTo>
                <a:cubicBezTo>
                  <a:pt x="45" y="325"/>
                  <a:pt x="49" y="329"/>
                  <a:pt x="48" y="330"/>
                </a:cubicBezTo>
                <a:cubicBezTo>
                  <a:pt x="47" y="330"/>
                  <a:pt x="49" y="335"/>
                  <a:pt x="49" y="336"/>
                </a:cubicBezTo>
                <a:cubicBezTo>
                  <a:pt x="52" y="342"/>
                  <a:pt x="52" y="338"/>
                  <a:pt x="56" y="338"/>
                </a:cubicBezTo>
                <a:cubicBezTo>
                  <a:pt x="56" y="338"/>
                  <a:pt x="63" y="334"/>
                  <a:pt x="62" y="334"/>
                </a:cubicBezTo>
                <a:cubicBezTo>
                  <a:pt x="62" y="334"/>
                  <a:pt x="58" y="336"/>
                  <a:pt x="59" y="335"/>
                </a:cubicBezTo>
                <a:cubicBezTo>
                  <a:pt x="59" y="335"/>
                  <a:pt x="56" y="330"/>
                  <a:pt x="56" y="330"/>
                </a:cubicBezTo>
                <a:cubicBezTo>
                  <a:pt x="55" y="331"/>
                  <a:pt x="58" y="334"/>
                  <a:pt x="58" y="335"/>
                </a:cubicBezTo>
                <a:cubicBezTo>
                  <a:pt x="57" y="336"/>
                  <a:pt x="55" y="335"/>
                  <a:pt x="55" y="335"/>
                </a:cubicBezTo>
                <a:cubicBezTo>
                  <a:pt x="55" y="335"/>
                  <a:pt x="55" y="334"/>
                  <a:pt x="55" y="334"/>
                </a:cubicBezTo>
                <a:cubicBezTo>
                  <a:pt x="55" y="334"/>
                  <a:pt x="55" y="334"/>
                  <a:pt x="55" y="334"/>
                </a:cubicBezTo>
                <a:cubicBezTo>
                  <a:pt x="55" y="334"/>
                  <a:pt x="55" y="334"/>
                  <a:pt x="55" y="334"/>
                </a:cubicBezTo>
                <a:cubicBezTo>
                  <a:pt x="54" y="328"/>
                  <a:pt x="50" y="320"/>
                  <a:pt x="48" y="314"/>
                </a:cubicBezTo>
                <a:cubicBezTo>
                  <a:pt x="45" y="308"/>
                  <a:pt x="41" y="301"/>
                  <a:pt x="38" y="296"/>
                </a:cubicBezTo>
                <a:cubicBezTo>
                  <a:pt x="37" y="295"/>
                  <a:pt x="34" y="289"/>
                  <a:pt x="30" y="284"/>
                </a:cubicBezTo>
                <a:cubicBezTo>
                  <a:pt x="30" y="284"/>
                  <a:pt x="31" y="284"/>
                  <a:pt x="31" y="285"/>
                </a:cubicBezTo>
                <a:cubicBezTo>
                  <a:pt x="36" y="291"/>
                  <a:pt x="43" y="301"/>
                  <a:pt x="43" y="301"/>
                </a:cubicBezTo>
                <a:cubicBezTo>
                  <a:pt x="43" y="300"/>
                  <a:pt x="43" y="299"/>
                  <a:pt x="43" y="299"/>
                </a:cubicBezTo>
                <a:cubicBezTo>
                  <a:pt x="44" y="299"/>
                  <a:pt x="45" y="301"/>
                  <a:pt x="45" y="301"/>
                </a:cubicBezTo>
                <a:cubicBezTo>
                  <a:pt x="44" y="301"/>
                  <a:pt x="44" y="301"/>
                  <a:pt x="43" y="302"/>
                </a:cubicBezTo>
                <a:cubicBezTo>
                  <a:pt x="43" y="302"/>
                  <a:pt x="46" y="302"/>
                  <a:pt x="46" y="302"/>
                </a:cubicBezTo>
                <a:cubicBezTo>
                  <a:pt x="46" y="302"/>
                  <a:pt x="42" y="302"/>
                  <a:pt x="44" y="304"/>
                </a:cubicBezTo>
                <a:cubicBezTo>
                  <a:pt x="44" y="304"/>
                  <a:pt x="46" y="303"/>
                  <a:pt x="46" y="303"/>
                </a:cubicBezTo>
                <a:cubicBezTo>
                  <a:pt x="46" y="304"/>
                  <a:pt x="44" y="304"/>
                  <a:pt x="44" y="305"/>
                </a:cubicBezTo>
                <a:cubicBezTo>
                  <a:pt x="45" y="304"/>
                  <a:pt x="46" y="304"/>
                  <a:pt x="46" y="304"/>
                </a:cubicBezTo>
                <a:cubicBezTo>
                  <a:pt x="46" y="304"/>
                  <a:pt x="46" y="305"/>
                  <a:pt x="46" y="305"/>
                </a:cubicBezTo>
                <a:cubicBezTo>
                  <a:pt x="46" y="305"/>
                  <a:pt x="47" y="305"/>
                  <a:pt x="46" y="305"/>
                </a:cubicBezTo>
                <a:cubicBezTo>
                  <a:pt x="46" y="305"/>
                  <a:pt x="46" y="306"/>
                  <a:pt x="46" y="306"/>
                </a:cubicBezTo>
                <a:cubicBezTo>
                  <a:pt x="46" y="306"/>
                  <a:pt x="47" y="305"/>
                  <a:pt x="46" y="306"/>
                </a:cubicBezTo>
                <a:cubicBezTo>
                  <a:pt x="45" y="306"/>
                  <a:pt x="45" y="306"/>
                  <a:pt x="46" y="307"/>
                </a:cubicBezTo>
                <a:cubicBezTo>
                  <a:pt x="46" y="307"/>
                  <a:pt x="46" y="307"/>
                  <a:pt x="46" y="307"/>
                </a:cubicBezTo>
                <a:cubicBezTo>
                  <a:pt x="46" y="307"/>
                  <a:pt x="46" y="307"/>
                  <a:pt x="46" y="307"/>
                </a:cubicBezTo>
                <a:cubicBezTo>
                  <a:pt x="46" y="307"/>
                  <a:pt x="47" y="307"/>
                  <a:pt x="47" y="307"/>
                </a:cubicBezTo>
                <a:cubicBezTo>
                  <a:pt x="45" y="306"/>
                  <a:pt x="47" y="311"/>
                  <a:pt x="48" y="310"/>
                </a:cubicBezTo>
                <a:cubicBezTo>
                  <a:pt x="48" y="310"/>
                  <a:pt x="48" y="310"/>
                  <a:pt x="48" y="309"/>
                </a:cubicBezTo>
                <a:cubicBezTo>
                  <a:pt x="48" y="308"/>
                  <a:pt x="51" y="312"/>
                  <a:pt x="52" y="311"/>
                </a:cubicBezTo>
                <a:cubicBezTo>
                  <a:pt x="53" y="308"/>
                  <a:pt x="41" y="296"/>
                  <a:pt x="42" y="293"/>
                </a:cubicBezTo>
                <a:cubicBezTo>
                  <a:pt x="43" y="292"/>
                  <a:pt x="42" y="291"/>
                  <a:pt x="40" y="289"/>
                </a:cubicBezTo>
                <a:cubicBezTo>
                  <a:pt x="53" y="294"/>
                  <a:pt x="68" y="300"/>
                  <a:pt x="70" y="301"/>
                </a:cubicBezTo>
                <a:cubicBezTo>
                  <a:pt x="70" y="300"/>
                  <a:pt x="70" y="300"/>
                  <a:pt x="70" y="300"/>
                </a:cubicBezTo>
                <a:cubicBezTo>
                  <a:pt x="75" y="301"/>
                  <a:pt x="113" y="311"/>
                  <a:pt x="113" y="309"/>
                </a:cubicBezTo>
                <a:cubicBezTo>
                  <a:pt x="113" y="310"/>
                  <a:pt x="119" y="310"/>
                  <a:pt x="118" y="310"/>
                </a:cubicBezTo>
                <a:cubicBezTo>
                  <a:pt x="118" y="310"/>
                  <a:pt x="118" y="309"/>
                  <a:pt x="118" y="309"/>
                </a:cubicBezTo>
                <a:cubicBezTo>
                  <a:pt x="118" y="309"/>
                  <a:pt x="122" y="309"/>
                  <a:pt x="122" y="309"/>
                </a:cubicBezTo>
                <a:cubicBezTo>
                  <a:pt x="110" y="304"/>
                  <a:pt x="93" y="305"/>
                  <a:pt x="80" y="301"/>
                </a:cubicBezTo>
                <a:cubicBezTo>
                  <a:pt x="70" y="299"/>
                  <a:pt x="60" y="296"/>
                  <a:pt x="50" y="292"/>
                </a:cubicBezTo>
                <a:cubicBezTo>
                  <a:pt x="50" y="292"/>
                  <a:pt x="50" y="292"/>
                  <a:pt x="50" y="292"/>
                </a:cubicBezTo>
                <a:cubicBezTo>
                  <a:pt x="50" y="292"/>
                  <a:pt x="49" y="292"/>
                  <a:pt x="49" y="292"/>
                </a:cubicBezTo>
                <a:cubicBezTo>
                  <a:pt x="49" y="292"/>
                  <a:pt x="49" y="292"/>
                  <a:pt x="49" y="292"/>
                </a:cubicBezTo>
                <a:cubicBezTo>
                  <a:pt x="48" y="291"/>
                  <a:pt x="46" y="291"/>
                  <a:pt x="45" y="290"/>
                </a:cubicBezTo>
                <a:cubicBezTo>
                  <a:pt x="44" y="290"/>
                  <a:pt x="42" y="289"/>
                  <a:pt x="40" y="288"/>
                </a:cubicBezTo>
                <a:cubicBezTo>
                  <a:pt x="39" y="287"/>
                  <a:pt x="38" y="285"/>
                  <a:pt x="37" y="284"/>
                </a:cubicBezTo>
                <a:cubicBezTo>
                  <a:pt x="48" y="290"/>
                  <a:pt x="59" y="295"/>
                  <a:pt x="59" y="293"/>
                </a:cubicBezTo>
                <a:cubicBezTo>
                  <a:pt x="59" y="293"/>
                  <a:pt x="47" y="288"/>
                  <a:pt x="35" y="283"/>
                </a:cubicBezTo>
                <a:cubicBezTo>
                  <a:pt x="35" y="282"/>
                  <a:pt x="35" y="282"/>
                  <a:pt x="34" y="281"/>
                </a:cubicBezTo>
                <a:cubicBezTo>
                  <a:pt x="46" y="287"/>
                  <a:pt x="58" y="292"/>
                  <a:pt x="71" y="295"/>
                </a:cubicBezTo>
                <a:cubicBezTo>
                  <a:pt x="95" y="302"/>
                  <a:pt x="119" y="305"/>
                  <a:pt x="143" y="306"/>
                </a:cubicBezTo>
                <a:cubicBezTo>
                  <a:pt x="187" y="308"/>
                  <a:pt x="232" y="299"/>
                  <a:pt x="273" y="284"/>
                </a:cubicBezTo>
                <a:cubicBezTo>
                  <a:pt x="281" y="282"/>
                  <a:pt x="288" y="279"/>
                  <a:pt x="295" y="275"/>
                </a:cubicBezTo>
                <a:cubicBezTo>
                  <a:pt x="291" y="278"/>
                  <a:pt x="286" y="281"/>
                  <a:pt x="282" y="283"/>
                </a:cubicBezTo>
                <a:cubicBezTo>
                  <a:pt x="282" y="283"/>
                  <a:pt x="283" y="283"/>
                  <a:pt x="283" y="283"/>
                </a:cubicBezTo>
                <a:cubicBezTo>
                  <a:pt x="283" y="283"/>
                  <a:pt x="276" y="285"/>
                  <a:pt x="268" y="288"/>
                </a:cubicBezTo>
                <a:cubicBezTo>
                  <a:pt x="261" y="290"/>
                  <a:pt x="254" y="293"/>
                  <a:pt x="253" y="293"/>
                </a:cubicBezTo>
                <a:cubicBezTo>
                  <a:pt x="254" y="293"/>
                  <a:pt x="264" y="290"/>
                  <a:pt x="264" y="290"/>
                </a:cubicBezTo>
                <a:cubicBezTo>
                  <a:pt x="264" y="291"/>
                  <a:pt x="237" y="299"/>
                  <a:pt x="238" y="300"/>
                </a:cubicBezTo>
                <a:cubicBezTo>
                  <a:pt x="240" y="306"/>
                  <a:pt x="304" y="275"/>
                  <a:pt x="312" y="273"/>
                </a:cubicBezTo>
                <a:cubicBezTo>
                  <a:pt x="321" y="270"/>
                  <a:pt x="328" y="263"/>
                  <a:pt x="337" y="259"/>
                </a:cubicBezTo>
                <a:cubicBezTo>
                  <a:pt x="345" y="255"/>
                  <a:pt x="358" y="247"/>
                  <a:pt x="364" y="241"/>
                </a:cubicBezTo>
                <a:cubicBezTo>
                  <a:pt x="375" y="228"/>
                  <a:pt x="391" y="218"/>
                  <a:pt x="403" y="207"/>
                </a:cubicBezTo>
                <a:cubicBezTo>
                  <a:pt x="433" y="177"/>
                  <a:pt x="461" y="143"/>
                  <a:pt x="479" y="104"/>
                </a:cubicBezTo>
                <a:cubicBezTo>
                  <a:pt x="485" y="90"/>
                  <a:pt x="491" y="76"/>
                  <a:pt x="497" y="63"/>
                </a:cubicBezTo>
                <a:cubicBezTo>
                  <a:pt x="497" y="63"/>
                  <a:pt x="497" y="63"/>
                  <a:pt x="497" y="63"/>
                </a:cubicBezTo>
                <a:cubicBezTo>
                  <a:pt x="497" y="63"/>
                  <a:pt x="497" y="63"/>
                  <a:pt x="497" y="63"/>
                </a:cubicBezTo>
                <a:cubicBezTo>
                  <a:pt x="498" y="60"/>
                  <a:pt x="500" y="56"/>
                  <a:pt x="501" y="53"/>
                </a:cubicBezTo>
                <a:cubicBezTo>
                  <a:pt x="505" y="45"/>
                  <a:pt x="507" y="37"/>
                  <a:pt x="511" y="29"/>
                </a:cubicBezTo>
                <a:cubicBezTo>
                  <a:pt x="511" y="28"/>
                  <a:pt x="517" y="13"/>
                  <a:pt x="517" y="13"/>
                </a:cubicBezTo>
                <a:cubicBezTo>
                  <a:pt x="510" y="19"/>
                  <a:pt x="504" y="30"/>
                  <a:pt x="501" y="39"/>
                </a:cubicBezTo>
                <a:close/>
                <a:moveTo>
                  <a:pt x="303" y="260"/>
                </a:moveTo>
                <a:cubicBezTo>
                  <a:pt x="304" y="260"/>
                  <a:pt x="305" y="260"/>
                  <a:pt x="303" y="260"/>
                </a:cubicBezTo>
                <a:close/>
                <a:moveTo>
                  <a:pt x="306" y="258"/>
                </a:moveTo>
                <a:cubicBezTo>
                  <a:pt x="305" y="258"/>
                  <a:pt x="306" y="259"/>
                  <a:pt x="306" y="258"/>
                </a:cubicBezTo>
                <a:close/>
                <a:moveTo>
                  <a:pt x="310" y="256"/>
                </a:moveTo>
                <a:cubicBezTo>
                  <a:pt x="307" y="257"/>
                  <a:pt x="312" y="255"/>
                  <a:pt x="312" y="255"/>
                </a:cubicBezTo>
                <a:lnTo>
                  <a:pt x="310" y="256"/>
                </a:lnTo>
                <a:close/>
                <a:moveTo>
                  <a:pt x="328" y="245"/>
                </a:moveTo>
                <a:cubicBezTo>
                  <a:pt x="329" y="245"/>
                  <a:pt x="329" y="244"/>
                  <a:pt x="330" y="244"/>
                </a:cubicBezTo>
                <a:cubicBezTo>
                  <a:pt x="330" y="245"/>
                  <a:pt x="329" y="245"/>
                  <a:pt x="328" y="245"/>
                </a:cubicBezTo>
                <a:close/>
                <a:moveTo>
                  <a:pt x="352" y="228"/>
                </a:moveTo>
                <a:cubicBezTo>
                  <a:pt x="352" y="228"/>
                  <a:pt x="353" y="228"/>
                  <a:pt x="353" y="228"/>
                </a:cubicBezTo>
                <a:cubicBezTo>
                  <a:pt x="352" y="228"/>
                  <a:pt x="352" y="228"/>
                  <a:pt x="352" y="228"/>
                </a:cubicBezTo>
                <a:close/>
                <a:moveTo>
                  <a:pt x="356" y="227"/>
                </a:moveTo>
                <a:cubicBezTo>
                  <a:pt x="357" y="226"/>
                  <a:pt x="359" y="224"/>
                  <a:pt x="361" y="224"/>
                </a:cubicBezTo>
                <a:cubicBezTo>
                  <a:pt x="361" y="224"/>
                  <a:pt x="355" y="229"/>
                  <a:pt x="356" y="227"/>
                </a:cubicBezTo>
                <a:close/>
                <a:moveTo>
                  <a:pt x="378" y="208"/>
                </a:moveTo>
                <a:cubicBezTo>
                  <a:pt x="377" y="207"/>
                  <a:pt x="380" y="206"/>
                  <a:pt x="380" y="206"/>
                </a:cubicBezTo>
                <a:cubicBezTo>
                  <a:pt x="379" y="207"/>
                  <a:pt x="379" y="208"/>
                  <a:pt x="378" y="208"/>
                </a:cubicBezTo>
                <a:close/>
                <a:moveTo>
                  <a:pt x="385" y="202"/>
                </a:moveTo>
                <a:cubicBezTo>
                  <a:pt x="383" y="203"/>
                  <a:pt x="386" y="201"/>
                  <a:pt x="386" y="201"/>
                </a:cubicBezTo>
                <a:cubicBezTo>
                  <a:pt x="386" y="201"/>
                  <a:pt x="385" y="202"/>
                  <a:pt x="385" y="202"/>
                </a:cubicBezTo>
                <a:close/>
                <a:moveTo>
                  <a:pt x="400" y="189"/>
                </a:moveTo>
                <a:cubicBezTo>
                  <a:pt x="400" y="188"/>
                  <a:pt x="401" y="188"/>
                  <a:pt x="402" y="187"/>
                </a:cubicBezTo>
                <a:cubicBezTo>
                  <a:pt x="402" y="188"/>
                  <a:pt x="401" y="189"/>
                  <a:pt x="400" y="189"/>
                </a:cubicBezTo>
                <a:close/>
                <a:moveTo>
                  <a:pt x="67" y="258"/>
                </a:moveTo>
                <a:cubicBezTo>
                  <a:pt x="67" y="259"/>
                  <a:pt x="67" y="257"/>
                  <a:pt x="67" y="258"/>
                </a:cubicBezTo>
                <a:close/>
                <a:moveTo>
                  <a:pt x="66" y="258"/>
                </a:moveTo>
                <a:cubicBezTo>
                  <a:pt x="67" y="258"/>
                  <a:pt x="66" y="257"/>
                  <a:pt x="66" y="258"/>
                </a:cubicBezTo>
                <a:close/>
                <a:moveTo>
                  <a:pt x="54" y="261"/>
                </a:moveTo>
                <a:cubicBezTo>
                  <a:pt x="54" y="262"/>
                  <a:pt x="54" y="260"/>
                  <a:pt x="54" y="261"/>
                </a:cubicBezTo>
                <a:close/>
                <a:moveTo>
                  <a:pt x="35" y="263"/>
                </a:moveTo>
                <a:cubicBezTo>
                  <a:pt x="34" y="264"/>
                  <a:pt x="36" y="262"/>
                  <a:pt x="35" y="263"/>
                </a:cubicBezTo>
                <a:close/>
                <a:moveTo>
                  <a:pt x="103" y="235"/>
                </a:moveTo>
                <a:cubicBezTo>
                  <a:pt x="103" y="236"/>
                  <a:pt x="103" y="234"/>
                  <a:pt x="103" y="235"/>
                </a:cubicBezTo>
                <a:close/>
                <a:moveTo>
                  <a:pt x="104" y="234"/>
                </a:moveTo>
                <a:cubicBezTo>
                  <a:pt x="104" y="235"/>
                  <a:pt x="104" y="234"/>
                  <a:pt x="104" y="234"/>
                </a:cubicBezTo>
                <a:close/>
                <a:moveTo>
                  <a:pt x="105" y="243"/>
                </a:moveTo>
                <a:cubicBezTo>
                  <a:pt x="104" y="243"/>
                  <a:pt x="105" y="243"/>
                  <a:pt x="105" y="243"/>
                </a:cubicBezTo>
                <a:close/>
                <a:moveTo>
                  <a:pt x="104" y="240"/>
                </a:moveTo>
                <a:cubicBezTo>
                  <a:pt x="104" y="241"/>
                  <a:pt x="103" y="239"/>
                  <a:pt x="104" y="240"/>
                </a:cubicBezTo>
                <a:close/>
                <a:moveTo>
                  <a:pt x="101" y="243"/>
                </a:moveTo>
                <a:cubicBezTo>
                  <a:pt x="101" y="244"/>
                  <a:pt x="101" y="242"/>
                  <a:pt x="101" y="243"/>
                </a:cubicBezTo>
                <a:close/>
                <a:moveTo>
                  <a:pt x="94" y="241"/>
                </a:moveTo>
                <a:cubicBezTo>
                  <a:pt x="96" y="242"/>
                  <a:pt x="94" y="240"/>
                  <a:pt x="94" y="241"/>
                </a:cubicBezTo>
                <a:close/>
                <a:moveTo>
                  <a:pt x="92" y="242"/>
                </a:moveTo>
                <a:cubicBezTo>
                  <a:pt x="92" y="242"/>
                  <a:pt x="95" y="243"/>
                  <a:pt x="95" y="243"/>
                </a:cubicBezTo>
                <a:cubicBezTo>
                  <a:pt x="95" y="243"/>
                  <a:pt x="92" y="243"/>
                  <a:pt x="92" y="244"/>
                </a:cubicBezTo>
                <a:cubicBezTo>
                  <a:pt x="92" y="246"/>
                  <a:pt x="91" y="242"/>
                  <a:pt x="92" y="242"/>
                </a:cubicBezTo>
                <a:close/>
                <a:moveTo>
                  <a:pt x="88" y="242"/>
                </a:moveTo>
                <a:cubicBezTo>
                  <a:pt x="89" y="243"/>
                  <a:pt x="88" y="240"/>
                  <a:pt x="88" y="242"/>
                </a:cubicBezTo>
                <a:close/>
                <a:moveTo>
                  <a:pt x="88" y="247"/>
                </a:moveTo>
                <a:cubicBezTo>
                  <a:pt x="88" y="248"/>
                  <a:pt x="88" y="246"/>
                  <a:pt x="88" y="247"/>
                </a:cubicBezTo>
                <a:close/>
                <a:moveTo>
                  <a:pt x="86" y="245"/>
                </a:moveTo>
                <a:cubicBezTo>
                  <a:pt x="84" y="245"/>
                  <a:pt x="87" y="245"/>
                  <a:pt x="86" y="245"/>
                </a:cubicBezTo>
                <a:close/>
                <a:moveTo>
                  <a:pt x="84" y="248"/>
                </a:moveTo>
                <a:cubicBezTo>
                  <a:pt x="84" y="249"/>
                  <a:pt x="84" y="247"/>
                  <a:pt x="84" y="248"/>
                </a:cubicBezTo>
                <a:close/>
                <a:moveTo>
                  <a:pt x="84" y="243"/>
                </a:moveTo>
                <a:cubicBezTo>
                  <a:pt x="84" y="243"/>
                  <a:pt x="84" y="242"/>
                  <a:pt x="84" y="243"/>
                </a:cubicBezTo>
                <a:close/>
                <a:moveTo>
                  <a:pt x="82" y="248"/>
                </a:moveTo>
                <a:cubicBezTo>
                  <a:pt x="83" y="248"/>
                  <a:pt x="82" y="247"/>
                  <a:pt x="82" y="248"/>
                </a:cubicBezTo>
                <a:close/>
                <a:moveTo>
                  <a:pt x="82" y="245"/>
                </a:moveTo>
                <a:cubicBezTo>
                  <a:pt x="82" y="246"/>
                  <a:pt x="82" y="244"/>
                  <a:pt x="82" y="245"/>
                </a:cubicBezTo>
                <a:close/>
                <a:moveTo>
                  <a:pt x="78" y="245"/>
                </a:moveTo>
                <a:cubicBezTo>
                  <a:pt x="78" y="246"/>
                  <a:pt x="78" y="244"/>
                  <a:pt x="78" y="245"/>
                </a:cubicBezTo>
                <a:close/>
                <a:moveTo>
                  <a:pt x="77" y="249"/>
                </a:moveTo>
                <a:cubicBezTo>
                  <a:pt x="77" y="250"/>
                  <a:pt x="77" y="249"/>
                  <a:pt x="77" y="249"/>
                </a:cubicBezTo>
                <a:close/>
                <a:moveTo>
                  <a:pt x="77" y="247"/>
                </a:moveTo>
                <a:cubicBezTo>
                  <a:pt x="77" y="248"/>
                  <a:pt x="76" y="245"/>
                  <a:pt x="77" y="247"/>
                </a:cubicBezTo>
                <a:close/>
                <a:moveTo>
                  <a:pt x="76" y="248"/>
                </a:moveTo>
                <a:cubicBezTo>
                  <a:pt x="76" y="249"/>
                  <a:pt x="76" y="247"/>
                  <a:pt x="76" y="248"/>
                </a:cubicBezTo>
                <a:close/>
                <a:moveTo>
                  <a:pt x="30" y="263"/>
                </a:moveTo>
                <a:cubicBezTo>
                  <a:pt x="31" y="263"/>
                  <a:pt x="30" y="263"/>
                  <a:pt x="30" y="263"/>
                </a:cubicBezTo>
                <a:close/>
                <a:moveTo>
                  <a:pt x="71" y="244"/>
                </a:moveTo>
                <a:cubicBezTo>
                  <a:pt x="70" y="244"/>
                  <a:pt x="71" y="243"/>
                  <a:pt x="71" y="244"/>
                </a:cubicBezTo>
                <a:close/>
                <a:moveTo>
                  <a:pt x="66" y="243"/>
                </a:moveTo>
                <a:cubicBezTo>
                  <a:pt x="67" y="243"/>
                  <a:pt x="66" y="243"/>
                  <a:pt x="66" y="243"/>
                </a:cubicBezTo>
                <a:close/>
                <a:moveTo>
                  <a:pt x="54" y="248"/>
                </a:moveTo>
                <a:cubicBezTo>
                  <a:pt x="51" y="248"/>
                  <a:pt x="57" y="247"/>
                  <a:pt x="54" y="248"/>
                </a:cubicBezTo>
                <a:close/>
                <a:moveTo>
                  <a:pt x="51" y="247"/>
                </a:moveTo>
                <a:cubicBezTo>
                  <a:pt x="51" y="249"/>
                  <a:pt x="51" y="246"/>
                  <a:pt x="51" y="247"/>
                </a:cubicBezTo>
                <a:close/>
                <a:moveTo>
                  <a:pt x="50" y="248"/>
                </a:moveTo>
                <a:cubicBezTo>
                  <a:pt x="50" y="249"/>
                  <a:pt x="50" y="247"/>
                  <a:pt x="50" y="248"/>
                </a:cubicBezTo>
                <a:close/>
                <a:moveTo>
                  <a:pt x="47" y="248"/>
                </a:moveTo>
                <a:cubicBezTo>
                  <a:pt x="47" y="250"/>
                  <a:pt x="47" y="248"/>
                  <a:pt x="47" y="248"/>
                </a:cubicBezTo>
                <a:close/>
                <a:moveTo>
                  <a:pt x="22" y="251"/>
                </a:moveTo>
                <a:cubicBezTo>
                  <a:pt x="22" y="251"/>
                  <a:pt x="22" y="250"/>
                  <a:pt x="22" y="251"/>
                </a:cubicBezTo>
                <a:close/>
                <a:moveTo>
                  <a:pt x="26" y="250"/>
                </a:moveTo>
                <a:cubicBezTo>
                  <a:pt x="26" y="251"/>
                  <a:pt x="26" y="249"/>
                  <a:pt x="26" y="250"/>
                </a:cubicBezTo>
                <a:close/>
                <a:moveTo>
                  <a:pt x="9" y="271"/>
                </a:moveTo>
                <a:cubicBezTo>
                  <a:pt x="7" y="269"/>
                  <a:pt x="4" y="266"/>
                  <a:pt x="3" y="266"/>
                </a:cubicBezTo>
                <a:cubicBezTo>
                  <a:pt x="4" y="265"/>
                  <a:pt x="7" y="268"/>
                  <a:pt x="10" y="270"/>
                </a:cubicBezTo>
                <a:cubicBezTo>
                  <a:pt x="10" y="270"/>
                  <a:pt x="9" y="271"/>
                  <a:pt x="9" y="271"/>
                </a:cubicBezTo>
                <a:close/>
                <a:moveTo>
                  <a:pt x="12" y="278"/>
                </a:moveTo>
                <a:cubicBezTo>
                  <a:pt x="10" y="278"/>
                  <a:pt x="13" y="278"/>
                  <a:pt x="12" y="278"/>
                </a:cubicBezTo>
                <a:close/>
                <a:moveTo>
                  <a:pt x="11" y="272"/>
                </a:moveTo>
                <a:cubicBezTo>
                  <a:pt x="11" y="272"/>
                  <a:pt x="11" y="272"/>
                  <a:pt x="12" y="271"/>
                </a:cubicBezTo>
                <a:cubicBezTo>
                  <a:pt x="12" y="271"/>
                  <a:pt x="12" y="271"/>
                  <a:pt x="12" y="271"/>
                </a:cubicBezTo>
                <a:cubicBezTo>
                  <a:pt x="12" y="271"/>
                  <a:pt x="12" y="271"/>
                  <a:pt x="12" y="271"/>
                </a:cubicBezTo>
                <a:cubicBezTo>
                  <a:pt x="12" y="271"/>
                  <a:pt x="12" y="271"/>
                  <a:pt x="12" y="270"/>
                </a:cubicBezTo>
                <a:cubicBezTo>
                  <a:pt x="12" y="270"/>
                  <a:pt x="12" y="270"/>
                  <a:pt x="12" y="271"/>
                </a:cubicBezTo>
                <a:cubicBezTo>
                  <a:pt x="12" y="271"/>
                  <a:pt x="11" y="272"/>
                  <a:pt x="11" y="272"/>
                </a:cubicBezTo>
                <a:close/>
                <a:moveTo>
                  <a:pt x="13" y="270"/>
                </a:moveTo>
                <a:cubicBezTo>
                  <a:pt x="13" y="270"/>
                  <a:pt x="13" y="270"/>
                  <a:pt x="13" y="270"/>
                </a:cubicBezTo>
                <a:cubicBezTo>
                  <a:pt x="13" y="270"/>
                  <a:pt x="13" y="270"/>
                  <a:pt x="13" y="270"/>
                </a:cubicBezTo>
                <a:cubicBezTo>
                  <a:pt x="13" y="270"/>
                  <a:pt x="13" y="270"/>
                  <a:pt x="13" y="270"/>
                </a:cubicBezTo>
                <a:close/>
                <a:moveTo>
                  <a:pt x="19" y="285"/>
                </a:moveTo>
                <a:cubicBezTo>
                  <a:pt x="19" y="285"/>
                  <a:pt x="19" y="284"/>
                  <a:pt x="19" y="285"/>
                </a:cubicBezTo>
                <a:close/>
                <a:moveTo>
                  <a:pt x="20" y="288"/>
                </a:moveTo>
                <a:cubicBezTo>
                  <a:pt x="19" y="288"/>
                  <a:pt x="22" y="288"/>
                  <a:pt x="20" y="288"/>
                </a:cubicBezTo>
                <a:close/>
                <a:moveTo>
                  <a:pt x="33" y="308"/>
                </a:moveTo>
                <a:cubicBezTo>
                  <a:pt x="32" y="309"/>
                  <a:pt x="33" y="308"/>
                  <a:pt x="33" y="308"/>
                </a:cubicBezTo>
                <a:close/>
                <a:moveTo>
                  <a:pt x="28" y="301"/>
                </a:moveTo>
                <a:cubicBezTo>
                  <a:pt x="27" y="301"/>
                  <a:pt x="29" y="300"/>
                  <a:pt x="28" y="301"/>
                </a:cubicBezTo>
                <a:close/>
                <a:moveTo>
                  <a:pt x="28" y="297"/>
                </a:moveTo>
                <a:cubicBezTo>
                  <a:pt x="27" y="298"/>
                  <a:pt x="28" y="297"/>
                  <a:pt x="28" y="297"/>
                </a:cubicBezTo>
                <a:close/>
                <a:moveTo>
                  <a:pt x="27" y="297"/>
                </a:moveTo>
                <a:cubicBezTo>
                  <a:pt x="27" y="297"/>
                  <a:pt x="28" y="296"/>
                  <a:pt x="27" y="297"/>
                </a:cubicBezTo>
                <a:close/>
                <a:moveTo>
                  <a:pt x="25" y="296"/>
                </a:moveTo>
                <a:cubicBezTo>
                  <a:pt x="25" y="296"/>
                  <a:pt x="27" y="294"/>
                  <a:pt x="25" y="296"/>
                </a:cubicBezTo>
                <a:close/>
                <a:moveTo>
                  <a:pt x="21" y="274"/>
                </a:moveTo>
                <a:cubicBezTo>
                  <a:pt x="22" y="274"/>
                  <a:pt x="23" y="274"/>
                  <a:pt x="23" y="275"/>
                </a:cubicBezTo>
                <a:cubicBezTo>
                  <a:pt x="23" y="275"/>
                  <a:pt x="23" y="276"/>
                  <a:pt x="23" y="277"/>
                </a:cubicBezTo>
                <a:cubicBezTo>
                  <a:pt x="23" y="276"/>
                  <a:pt x="22" y="276"/>
                  <a:pt x="22" y="276"/>
                </a:cubicBezTo>
                <a:cubicBezTo>
                  <a:pt x="22" y="275"/>
                  <a:pt x="22" y="275"/>
                  <a:pt x="21" y="274"/>
                </a:cubicBezTo>
                <a:close/>
                <a:moveTo>
                  <a:pt x="22" y="276"/>
                </a:moveTo>
                <a:cubicBezTo>
                  <a:pt x="22" y="276"/>
                  <a:pt x="23" y="276"/>
                  <a:pt x="23" y="277"/>
                </a:cubicBezTo>
                <a:cubicBezTo>
                  <a:pt x="24" y="278"/>
                  <a:pt x="24" y="279"/>
                  <a:pt x="24" y="279"/>
                </a:cubicBezTo>
                <a:cubicBezTo>
                  <a:pt x="23" y="279"/>
                  <a:pt x="22" y="278"/>
                  <a:pt x="22" y="276"/>
                </a:cubicBezTo>
                <a:close/>
                <a:moveTo>
                  <a:pt x="24" y="276"/>
                </a:moveTo>
                <a:cubicBezTo>
                  <a:pt x="24" y="275"/>
                  <a:pt x="24" y="276"/>
                  <a:pt x="24" y="276"/>
                </a:cubicBezTo>
                <a:close/>
                <a:moveTo>
                  <a:pt x="58" y="334"/>
                </a:moveTo>
                <a:cubicBezTo>
                  <a:pt x="57" y="335"/>
                  <a:pt x="58" y="334"/>
                  <a:pt x="58" y="334"/>
                </a:cubicBezTo>
                <a:close/>
                <a:moveTo>
                  <a:pt x="57" y="334"/>
                </a:moveTo>
                <a:cubicBezTo>
                  <a:pt x="57" y="334"/>
                  <a:pt x="58" y="333"/>
                  <a:pt x="57" y="334"/>
                </a:cubicBezTo>
                <a:close/>
                <a:moveTo>
                  <a:pt x="54" y="333"/>
                </a:moveTo>
                <a:cubicBezTo>
                  <a:pt x="53" y="333"/>
                  <a:pt x="55" y="333"/>
                  <a:pt x="54" y="333"/>
                </a:cubicBezTo>
                <a:close/>
                <a:moveTo>
                  <a:pt x="51" y="333"/>
                </a:moveTo>
                <a:cubicBezTo>
                  <a:pt x="51" y="333"/>
                  <a:pt x="52" y="332"/>
                  <a:pt x="51" y="333"/>
                </a:cubicBezTo>
                <a:close/>
                <a:moveTo>
                  <a:pt x="47" y="318"/>
                </a:moveTo>
                <a:cubicBezTo>
                  <a:pt x="46" y="318"/>
                  <a:pt x="48" y="318"/>
                  <a:pt x="47" y="318"/>
                </a:cubicBezTo>
                <a:close/>
                <a:moveTo>
                  <a:pt x="50" y="336"/>
                </a:moveTo>
                <a:cubicBezTo>
                  <a:pt x="50" y="335"/>
                  <a:pt x="50" y="336"/>
                  <a:pt x="50" y="336"/>
                </a:cubicBezTo>
                <a:close/>
                <a:moveTo>
                  <a:pt x="51" y="330"/>
                </a:moveTo>
                <a:cubicBezTo>
                  <a:pt x="50" y="330"/>
                  <a:pt x="51" y="330"/>
                  <a:pt x="51" y="330"/>
                </a:cubicBezTo>
                <a:close/>
                <a:moveTo>
                  <a:pt x="50" y="326"/>
                </a:moveTo>
                <a:cubicBezTo>
                  <a:pt x="50" y="326"/>
                  <a:pt x="50" y="328"/>
                  <a:pt x="50" y="328"/>
                </a:cubicBezTo>
                <a:cubicBezTo>
                  <a:pt x="49" y="328"/>
                  <a:pt x="49" y="325"/>
                  <a:pt x="48" y="326"/>
                </a:cubicBezTo>
                <a:cubicBezTo>
                  <a:pt x="47" y="326"/>
                  <a:pt x="50" y="324"/>
                  <a:pt x="50" y="326"/>
                </a:cubicBezTo>
                <a:close/>
                <a:moveTo>
                  <a:pt x="48" y="317"/>
                </a:moveTo>
                <a:cubicBezTo>
                  <a:pt x="47" y="317"/>
                  <a:pt x="49" y="317"/>
                  <a:pt x="48" y="317"/>
                </a:cubicBezTo>
                <a:close/>
                <a:moveTo>
                  <a:pt x="48" y="320"/>
                </a:moveTo>
                <a:cubicBezTo>
                  <a:pt x="46" y="321"/>
                  <a:pt x="49" y="319"/>
                  <a:pt x="48" y="320"/>
                </a:cubicBezTo>
                <a:close/>
                <a:moveTo>
                  <a:pt x="47" y="314"/>
                </a:moveTo>
                <a:cubicBezTo>
                  <a:pt x="46" y="315"/>
                  <a:pt x="48" y="314"/>
                  <a:pt x="47" y="314"/>
                </a:cubicBezTo>
                <a:close/>
                <a:moveTo>
                  <a:pt x="46" y="314"/>
                </a:moveTo>
                <a:cubicBezTo>
                  <a:pt x="45" y="314"/>
                  <a:pt x="48" y="314"/>
                  <a:pt x="46" y="314"/>
                </a:cubicBezTo>
                <a:close/>
                <a:moveTo>
                  <a:pt x="46" y="319"/>
                </a:moveTo>
                <a:cubicBezTo>
                  <a:pt x="45" y="320"/>
                  <a:pt x="47" y="319"/>
                  <a:pt x="46" y="319"/>
                </a:cubicBezTo>
                <a:close/>
                <a:moveTo>
                  <a:pt x="44" y="320"/>
                </a:moveTo>
                <a:cubicBezTo>
                  <a:pt x="43" y="321"/>
                  <a:pt x="44" y="320"/>
                  <a:pt x="44" y="320"/>
                </a:cubicBezTo>
                <a:close/>
                <a:moveTo>
                  <a:pt x="44" y="320"/>
                </a:moveTo>
                <a:cubicBezTo>
                  <a:pt x="43" y="321"/>
                  <a:pt x="45" y="319"/>
                  <a:pt x="44" y="320"/>
                </a:cubicBezTo>
                <a:close/>
                <a:moveTo>
                  <a:pt x="44" y="319"/>
                </a:moveTo>
                <a:cubicBezTo>
                  <a:pt x="44" y="319"/>
                  <a:pt x="45" y="318"/>
                  <a:pt x="44" y="319"/>
                </a:cubicBezTo>
                <a:close/>
                <a:moveTo>
                  <a:pt x="28" y="282"/>
                </a:moveTo>
                <a:cubicBezTo>
                  <a:pt x="27" y="281"/>
                  <a:pt x="26" y="280"/>
                  <a:pt x="26" y="279"/>
                </a:cubicBezTo>
                <a:cubicBezTo>
                  <a:pt x="26" y="280"/>
                  <a:pt x="28" y="281"/>
                  <a:pt x="29" y="282"/>
                </a:cubicBezTo>
                <a:cubicBezTo>
                  <a:pt x="29" y="282"/>
                  <a:pt x="28" y="282"/>
                  <a:pt x="28" y="282"/>
                </a:cubicBezTo>
                <a:close/>
                <a:moveTo>
                  <a:pt x="45" y="303"/>
                </a:moveTo>
                <a:cubicBezTo>
                  <a:pt x="44" y="304"/>
                  <a:pt x="47" y="302"/>
                  <a:pt x="45" y="303"/>
                </a:cubicBezTo>
                <a:close/>
                <a:moveTo>
                  <a:pt x="47" y="309"/>
                </a:moveTo>
                <a:cubicBezTo>
                  <a:pt x="46" y="308"/>
                  <a:pt x="48" y="308"/>
                  <a:pt x="47" y="309"/>
                </a:cubicBezTo>
                <a:close/>
                <a:moveTo>
                  <a:pt x="47" y="305"/>
                </a:moveTo>
                <a:cubicBezTo>
                  <a:pt x="47" y="305"/>
                  <a:pt x="48" y="304"/>
                  <a:pt x="47" y="305"/>
                </a:cubicBezTo>
                <a:close/>
                <a:moveTo>
                  <a:pt x="43" y="297"/>
                </a:moveTo>
                <a:cubicBezTo>
                  <a:pt x="43" y="297"/>
                  <a:pt x="44" y="299"/>
                  <a:pt x="42" y="299"/>
                </a:cubicBezTo>
                <a:cubicBezTo>
                  <a:pt x="42" y="298"/>
                  <a:pt x="43" y="297"/>
                  <a:pt x="43" y="297"/>
                </a:cubicBezTo>
                <a:close/>
                <a:moveTo>
                  <a:pt x="40" y="295"/>
                </a:moveTo>
                <a:cubicBezTo>
                  <a:pt x="39" y="293"/>
                  <a:pt x="42" y="298"/>
                  <a:pt x="40" y="295"/>
                </a:cubicBezTo>
                <a:close/>
                <a:moveTo>
                  <a:pt x="40" y="293"/>
                </a:moveTo>
                <a:cubicBezTo>
                  <a:pt x="38" y="294"/>
                  <a:pt x="41" y="292"/>
                  <a:pt x="40" y="293"/>
                </a:cubicBezTo>
                <a:close/>
                <a:moveTo>
                  <a:pt x="39" y="292"/>
                </a:moveTo>
                <a:cubicBezTo>
                  <a:pt x="38" y="292"/>
                  <a:pt x="39" y="292"/>
                  <a:pt x="39" y="292"/>
                </a:cubicBezTo>
                <a:close/>
                <a:moveTo>
                  <a:pt x="37" y="290"/>
                </a:moveTo>
                <a:cubicBezTo>
                  <a:pt x="36" y="291"/>
                  <a:pt x="37" y="290"/>
                  <a:pt x="37" y="290"/>
                </a:cubicBezTo>
                <a:close/>
                <a:moveTo>
                  <a:pt x="60" y="286"/>
                </a:moveTo>
                <a:cubicBezTo>
                  <a:pt x="60" y="285"/>
                  <a:pt x="59" y="287"/>
                  <a:pt x="60" y="286"/>
                </a:cubicBezTo>
                <a:close/>
                <a:moveTo>
                  <a:pt x="45" y="283"/>
                </a:moveTo>
                <a:cubicBezTo>
                  <a:pt x="46" y="284"/>
                  <a:pt x="46" y="284"/>
                  <a:pt x="45" y="283"/>
                </a:cubicBezTo>
                <a:close/>
                <a:moveTo>
                  <a:pt x="38" y="280"/>
                </a:moveTo>
                <a:cubicBezTo>
                  <a:pt x="39" y="280"/>
                  <a:pt x="39" y="280"/>
                  <a:pt x="40" y="280"/>
                </a:cubicBezTo>
                <a:cubicBezTo>
                  <a:pt x="39" y="280"/>
                  <a:pt x="38" y="280"/>
                  <a:pt x="38" y="280"/>
                </a:cubicBezTo>
                <a:close/>
                <a:moveTo>
                  <a:pt x="39" y="277"/>
                </a:moveTo>
                <a:cubicBezTo>
                  <a:pt x="40" y="277"/>
                  <a:pt x="40" y="277"/>
                  <a:pt x="41" y="278"/>
                </a:cubicBezTo>
                <a:cubicBezTo>
                  <a:pt x="40" y="279"/>
                  <a:pt x="38" y="276"/>
                  <a:pt x="39" y="277"/>
                </a:cubicBezTo>
                <a:close/>
                <a:moveTo>
                  <a:pt x="43" y="285"/>
                </a:moveTo>
                <a:cubicBezTo>
                  <a:pt x="45" y="285"/>
                  <a:pt x="46" y="285"/>
                  <a:pt x="47" y="286"/>
                </a:cubicBezTo>
                <a:cubicBezTo>
                  <a:pt x="47" y="286"/>
                  <a:pt x="43" y="285"/>
                  <a:pt x="43" y="285"/>
                </a:cubicBezTo>
                <a:close/>
                <a:moveTo>
                  <a:pt x="58" y="290"/>
                </a:moveTo>
                <a:cubicBezTo>
                  <a:pt x="58" y="290"/>
                  <a:pt x="60" y="292"/>
                  <a:pt x="60" y="292"/>
                </a:cubicBezTo>
                <a:cubicBezTo>
                  <a:pt x="60" y="291"/>
                  <a:pt x="59" y="291"/>
                  <a:pt x="58" y="290"/>
                </a:cubicBezTo>
                <a:close/>
                <a:moveTo>
                  <a:pt x="68" y="291"/>
                </a:moveTo>
                <a:cubicBezTo>
                  <a:pt x="69" y="291"/>
                  <a:pt x="73" y="291"/>
                  <a:pt x="72" y="292"/>
                </a:cubicBezTo>
                <a:cubicBezTo>
                  <a:pt x="72" y="294"/>
                  <a:pt x="69" y="291"/>
                  <a:pt x="68" y="291"/>
                </a:cubicBezTo>
                <a:close/>
                <a:moveTo>
                  <a:pt x="78" y="294"/>
                </a:moveTo>
                <a:cubicBezTo>
                  <a:pt x="79" y="294"/>
                  <a:pt x="83" y="295"/>
                  <a:pt x="83" y="295"/>
                </a:cubicBezTo>
                <a:cubicBezTo>
                  <a:pt x="82" y="295"/>
                  <a:pt x="78" y="295"/>
                  <a:pt x="78" y="294"/>
                </a:cubicBezTo>
                <a:close/>
                <a:moveTo>
                  <a:pt x="88" y="297"/>
                </a:moveTo>
                <a:cubicBezTo>
                  <a:pt x="87" y="296"/>
                  <a:pt x="86" y="296"/>
                  <a:pt x="85" y="295"/>
                </a:cubicBezTo>
                <a:cubicBezTo>
                  <a:pt x="85" y="295"/>
                  <a:pt x="89" y="296"/>
                  <a:pt x="88" y="297"/>
                </a:cubicBezTo>
                <a:close/>
                <a:moveTo>
                  <a:pt x="89" y="297"/>
                </a:moveTo>
                <a:cubicBezTo>
                  <a:pt x="90" y="297"/>
                  <a:pt x="98" y="298"/>
                  <a:pt x="98" y="298"/>
                </a:cubicBezTo>
                <a:cubicBezTo>
                  <a:pt x="97" y="300"/>
                  <a:pt x="90" y="297"/>
                  <a:pt x="89" y="297"/>
                </a:cubicBezTo>
                <a:close/>
                <a:moveTo>
                  <a:pt x="100" y="300"/>
                </a:moveTo>
                <a:cubicBezTo>
                  <a:pt x="96" y="299"/>
                  <a:pt x="102" y="300"/>
                  <a:pt x="102" y="301"/>
                </a:cubicBezTo>
                <a:cubicBezTo>
                  <a:pt x="101" y="301"/>
                  <a:pt x="100" y="301"/>
                  <a:pt x="100" y="300"/>
                </a:cubicBezTo>
                <a:close/>
                <a:moveTo>
                  <a:pt x="115" y="301"/>
                </a:moveTo>
                <a:cubicBezTo>
                  <a:pt x="116" y="302"/>
                  <a:pt x="116" y="302"/>
                  <a:pt x="116" y="302"/>
                </a:cubicBezTo>
                <a:cubicBezTo>
                  <a:pt x="116" y="302"/>
                  <a:pt x="101" y="299"/>
                  <a:pt x="100" y="299"/>
                </a:cubicBezTo>
                <a:cubicBezTo>
                  <a:pt x="102" y="300"/>
                  <a:pt x="124" y="301"/>
                  <a:pt x="124" y="301"/>
                </a:cubicBezTo>
                <a:cubicBezTo>
                  <a:pt x="124" y="300"/>
                  <a:pt x="128" y="301"/>
                  <a:pt x="129" y="301"/>
                </a:cubicBezTo>
                <a:cubicBezTo>
                  <a:pt x="129" y="302"/>
                  <a:pt x="117" y="301"/>
                  <a:pt x="115" y="301"/>
                </a:cubicBezTo>
                <a:close/>
                <a:moveTo>
                  <a:pt x="153" y="305"/>
                </a:moveTo>
                <a:cubicBezTo>
                  <a:pt x="152" y="306"/>
                  <a:pt x="144" y="306"/>
                  <a:pt x="144" y="305"/>
                </a:cubicBezTo>
                <a:cubicBezTo>
                  <a:pt x="144" y="304"/>
                  <a:pt x="154" y="305"/>
                  <a:pt x="153" y="305"/>
                </a:cubicBezTo>
                <a:close/>
                <a:moveTo>
                  <a:pt x="162" y="303"/>
                </a:moveTo>
                <a:cubicBezTo>
                  <a:pt x="163" y="302"/>
                  <a:pt x="163" y="302"/>
                  <a:pt x="164" y="303"/>
                </a:cubicBezTo>
                <a:cubicBezTo>
                  <a:pt x="165" y="303"/>
                  <a:pt x="170" y="303"/>
                  <a:pt x="170" y="302"/>
                </a:cubicBezTo>
                <a:cubicBezTo>
                  <a:pt x="169" y="304"/>
                  <a:pt x="164" y="304"/>
                  <a:pt x="162" y="303"/>
                </a:cubicBezTo>
                <a:close/>
                <a:moveTo>
                  <a:pt x="176" y="299"/>
                </a:moveTo>
                <a:cubicBezTo>
                  <a:pt x="176" y="300"/>
                  <a:pt x="175" y="300"/>
                  <a:pt x="174" y="299"/>
                </a:cubicBezTo>
                <a:cubicBezTo>
                  <a:pt x="171" y="299"/>
                  <a:pt x="176" y="299"/>
                  <a:pt x="176" y="299"/>
                </a:cubicBezTo>
                <a:close/>
                <a:moveTo>
                  <a:pt x="175" y="303"/>
                </a:moveTo>
                <a:cubicBezTo>
                  <a:pt x="174" y="302"/>
                  <a:pt x="179" y="302"/>
                  <a:pt x="179" y="302"/>
                </a:cubicBezTo>
                <a:cubicBezTo>
                  <a:pt x="178" y="302"/>
                  <a:pt x="176" y="304"/>
                  <a:pt x="175" y="303"/>
                </a:cubicBezTo>
                <a:close/>
                <a:moveTo>
                  <a:pt x="177" y="304"/>
                </a:moveTo>
                <a:cubicBezTo>
                  <a:pt x="178" y="304"/>
                  <a:pt x="179" y="304"/>
                  <a:pt x="179" y="304"/>
                </a:cubicBezTo>
                <a:cubicBezTo>
                  <a:pt x="179" y="304"/>
                  <a:pt x="177" y="305"/>
                  <a:pt x="177" y="304"/>
                </a:cubicBezTo>
                <a:close/>
                <a:moveTo>
                  <a:pt x="181" y="299"/>
                </a:moveTo>
                <a:cubicBezTo>
                  <a:pt x="181" y="298"/>
                  <a:pt x="181" y="299"/>
                  <a:pt x="181" y="299"/>
                </a:cubicBezTo>
                <a:close/>
                <a:moveTo>
                  <a:pt x="185" y="301"/>
                </a:moveTo>
                <a:cubicBezTo>
                  <a:pt x="184" y="300"/>
                  <a:pt x="185" y="302"/>
                  <a:pt x="185" y="301"/>
                </a:cubicBezTo>
                <a:close/>
                <a:moveTo>
                  <a:pt x="184" y="299"/>
                </a:moveTo>
                <a:cubicBezTo>
                  <a:pt x="184" y="298"/>
                  <a:pt x="187" y="300"/>
                  <a:pt x="184" y="299"/>
                </a:cubicBezTo>
                <a:close/>
                <a:moveTo>
                  <a:pt x="189" y="302"/>
                </a:moveTo>
                <a:cubicBezTo>
                  <a:pt x="187" y="301"/>
                  <a:pt x="192" y="301"/>
                  <a:pt x="192" y="301"/>
                </a:cubicBezTo>
                <a:cubicBezTo>
                  <a:pt x="191" y="302"/>
                  <a:pt x="190" y="302"/>
                  <a:pt x="189" y="302"/>
                </a:cubicBezTo>
                <a:close/>
                <a:moveTo>
                  <a:pt x="193" y="301"/>
                </a:moveTo>
                <a:cubicBezTo>
                  <a:pt x="194" y="300"/>
                  <a:pt x="195" y="300"/>
                  <a:pt x="196" y="300"/>
                </a:cubicBezTo>
                <a:cubicBezTo>
                  <a:pt x="197" y="300"/>
                  <a:pt x="193" y="301"/>
                  <a:pt x="193" y="301"/>
                </a:cubicBezTo>
                <a:close/>
                <a:moveTo>
                  <a:pt x="196" y="302"/>
                </a:moveTo>
                <a:cubicBezTo>
                  <a:pt x="198" y="301"/>
                  <a:pt x="197" y="302"/>
                  <a:pt x="196" y="302"/>
                </a:cubicBezTo>
                <a:close/>
                <a:moveTo>
                  <a:pt x="228" y="295"/>
                </a:moveTo>
                <a:cubicBezTo>
                  <a:pt x="227" y="294"/>
                  <a:pt x="228" y="296"/>
                  <a:pt x="228" y="295"/>
                </a:cubicBezTo>
                <a:close/>
                <a:moveTo>
                  <a:pt x="209" y="299"/>
                </a:moveTo>
                <a:cubicBezTo>
                  <a:pt x="210" y="298"/>
                  <a:pt x="211" y="298"/>
                  <a:pt x="212" y="298"/>
                </a:cubicBezTo>
                <a:cubicBezTo>
                  <a:pt x="211" y="299"/>
                  <a:pt x="210" y="299"/>
                  <a:pt x="209" y="299"/>
                </a:cubicBezTo>
                <a:close/>
                <a:moveTo>
                  <a:pt x="213" y="299"/>
                </a:moveTo>
                <a:cubicBezTo>
                  <a:pt x="215" y="298"/>
                  <a:pt x="214" y="299"/>
                  <a:pt x="213" y="299"/>
                </a:cubicBezTo>
                <a:close/>
                <a:moveTo>
                  <a:pt x="215" y="296"/>
                </a:moveTo>
                <a:cubicBezTo>
                  <a:pt x="214" y="296"/>
                  <a:pt x="214" y="296"/>
                  <a:pt x="213" y="296"/>
                </a:cubicBezTo>
                <a:cubicBezTo>
                  <a:pt x="213" y="295"/>
                  <a:pt x="215" y="296"/>
                  <a:pt x="215" y="296"/>
                </a:cubicBezTo>
                <a:close/>
                <a:moveTo>
                  <a:pt x="221" y="295"/>
                </a:moveTo>
                <a:cubicBezTo>
                  <a:pt x="220" y="294"/>
                  <a:pt x="221" y="297"/>
                  <a:pt x="221" y="295"/>
                </a:cubicBezTo>
                <a:close/>
                <a:moveTo>
                  <a:pt x="222" y="293"/>
                </a:moveTo>
                <a:cubicBezTo>
                  <a:pt x="224" y="294"/>
                  <a:pt x="223" y="294"/>
                  <a:pt x="222" y="294"/>
                </a:cubicBezTo>
                <a:cubicBezTo>
                  <a:pt x="221" y="294"/>
                  <a:pt x="221" y="293"/>
                  <a:pt x="222" y="293"/>
                </a:cubicBezTo>
                <a:close/>
                <a:moveTo>
                  <a:pt x="222" y="297"/>
                </a:moveTo>
                <a:cubicBezTo>
                  <a:pt x="223" y="297"/>
                  <a:pt x="224" y="297"/>
                  <a:pt x="225" y="297"/>
                </a:cubicBezTo>
                <a:cubicBezTo>
                  <a:pt x="225" y="297"/>
                  <a:pt x="221" y="298"/>
                  <a:pt x="222" y="297"/>
                </a:cubicBezTo>
                <a:close/>
                <a:moveTo>
                  <a:pt x="226" y="296"/>
                </a:moveTo>
                <a:cubicBezTo>
                  <a:pt x="226" y="295"/>
                  <a:pt x="229" y="296"/>
                  <a:pt x="230" y="296"/>
                </a:cubicBezTo>
                <a:cubicBezTo>
                  <a:pt x="228" y="296"/>
                  <a:pt x="226" y="297"/>
                  <a:pt x="226" y="296"/>
                </a:cubicBezTo>
                <a:close/>
                <a:moveTo>
                  <a:pt x="234" y="294"/>
                </a:moveTo>
                <a:cubicBezTo>
                  <a:pt x="233" y="294"/>
                  <a:pt x="232" y="294"/>
                  <a:pt x="232" y="294"/>
                </a:cubicBezTo>
                <a:cubicBezTo>
                  <a:pt x="232" y="293"/>
                  <a:pt x="234" y="293"/>
                  <a:pt x="234" y="294"/>
                </a:cubicBezTo>
                <a:close/>
                <a:moveTo>
                  <a:pt x="233" y="291"/>
                </a:moveTo>
                <a:cubicBezTo>
                  <a:pt x="234" y="290"/>
                  <a:pt x="234" y="290"/>
                  <a:pt x="235" y="290"/>
                </a:cubicBezTo>
                <a:cubicBezTo>
                  <a:pt x="235" y="291"/>
                  <a:pt x="234" y="291"/>
                  <a:pt x="233" y="291"/>
                </a:cubicBezTo>
                <a:close/>
                <a:moveTo>
                  <a:pt x="257" y="283"/>
                </a:moveTo>
                <a:cubicBezTo>
                  <a:pt x="258" y="283"/>
                  <a:pt x="258" y="282"/>
                  <a:pt x="259" y="282"/>
                </a:cubicBezTo>
                <a:cubicBezTo>
                  <a:pt x="259" y="283"/>
                  <a:pt x="255" y="284"/>
                  <a:pt x="257" y="283"/>
                </a:cubicBezTo>
                <a:close/>
                <a:moveTo>
                  <a:pt x="494" y="29"/>
                </a:moveTo>
                <a:cubicBezTo>
                  <a:pt x="493" y="30"/>
                  <a:pt x="493" y="31"/>
                  <a:pt x="492" y="33"/>
                </a:cubicBezTo>
                <a:cubicBezTo>
                  <a:pt x="491" y="31"/>
                  <a:pt x="494" y="29"/>
                  <a:pt x="494" y="29"/>
                </a:cubicBezTo>
                <a:close/>
                <a:moveTo>
                  <a:pt x="486" y="47"/>
                </a:moveTo>
                <a:cubicBezTo>
                  <a:pt x="487" y="45"/>
                  <a:pt x="487" y="42"/>
                  <a:pt x="489" y="40"/>
                </a:cubicBezTo>
                <a:cubicBezTo>
                  <a:pt x="487" y="42"/>
                  <a:pt x="486" y="48"/>
                  <a:pt x="485" y="51"/>
                </a:cubicBezTo>
                <a:cubicBezTo>
                  <a:pt x="485" y="51"/>
                  <a:pt x="486" y="47"/>
                  <a:pt x="486" y="47"/>
                </a:cubicBezTo>
                <a:close/>
                <a:moveTo>
                  <a:pt x="483" y="59"/>
                </a:moveTo>
                <a:cubicBezTo>
                  <a:pt x="483" y="61"/>
                  <a:pt x="483" y="62"/>
                  <a:pt x="482" y="63"/>
                </a:cubicBezTo>
                <a:cubicBezTo>
                  <a:pt x="482" y="61"/>
                  <a:pt x="483" y="60"/>
                  <a:pt x="483" y="59"/>
                </a:cubicBezTo>
                <a:close/>
                <a:moveTo>
                  <a:pt x="474" y="81"/>
                </a:moveTo>
                <a:cubicBezTo>
                  <a:pt x="475" y="81"/>
                  <a:pt x="476" y="79"/>
                  <a:pt x="474" y="81"/>
                </a:cubicBezTo>
                <a:close/>
                <a:moveTo>
                  <a:pt x="471" y="88"/>
                </a:moveTo>
                <a:cubicBezTo>
                  <a:pt x="472" y="86"/>
                  <a:pt x="472" y="85"/>
                  <a:pt x="473" y="84"/>
                </a:cubicBezTo>
                <a:cubicBezTo>
                  <a:pt x="473" y="85"/>
                  <a:pt x="471" y="89"/>
                  <a:pt x="471" y="88"/>
                </a:cubicBezTo>
                <a:close/>
                <a:moveTo>
                  <a:pt x="468" y="95"/>
                </a:moveTo>
                <a:cubicBezTo>
                  <a:pt x="467" y="97"/>
                  <a:pt x="463" y="104"/>
                  <a:pt x="463" y="104"/>
                </a:cubicBezTo>
                <a:cubicBezTo>
                  <a:pt x="464" y="101"/>
                  <a:pt x="467" y="98"/>
                  <a:pt x="468" y="95"/>
                </a:cubicBezTo>
                <a:close/>
                <a:moveTo>
                  <a:pt x="460" y="107"/>
                </a:moveTo>
                <a:cubicBezTo>
                  <a:pt x="460" y="106"/>
                  <a:pt x="461" y="105"/>
                  <a:pt x="462" y="104"/>
                </a:cubicBezTo>
                <a:cubicBezTo>
                  <a:pt x="462" y="105"/>
                  <a:pt x="460" y="108"/>
                  <a:pt x="460" y="107"/>
                </a:cubicBezTo>
                <a:close/>
                <a:moveTo>
                  <a:pt x="425" y="161"/>
                </a:moveTo>
                <a:cubicBezTo>
                  <a:pt x="425" y="161"/>
                  <a:pt x="422" y="164"/>
                  <a:pt x="422" y="164"/>
                </a:cubicBezTo>
                <a:cubicBezTo>
                  <a:pt x="421" y="163"/>
                  <a:pt x="424" y="161"/>
                  <a:pt x="425" y="161"/>
                </a:cubicBezTo>
                <a:close/>
                <a:moveTo>
                  <a:pt x="419" y="166"/>
                </a:moveTo>
                <a:cubicBezTo>
                  <a:pt x="419" y="166"/>
                  <a:pt x="419" y="168"/>
                  <a:pt x="419" y="168"/>
                </a:cubicBezTo>
                <a:cubicBezTo>
                  <a:pt x="419" y="169"/>
                  <a:pt x="418" y="169"/>
                  <a:pt x="417" y="168"/>
                </a:cubicBezTo>
                <a:cubicBezTo>
                  <a:pt x="417" y="167"/>
                  <a:pt x="418" y="167"/>
                  <a:pt x="419" y="166"/>
                </a:cubicBezTo>
                <a:close/>
                <a:moveTo>
                  <a:pt x="416" y="172"/>
                </a:moveTo>
                <a:cubicBezTo>
                  <a:pt x="415" y="173"/>
                  <a:pt x="414" y="174"/>
                  <a:pt x="414" y="174"/>
                </a:cubicBezTo>
                <a:cubicBezTo>
                  <a:pt x="414" y="173"/>
                  <a:pt x="415" y="172"/>
                  <a:pt x="416" y="172"/>
                </a:cubicBezTo>
                <a:close/>
                <a:moveTo>
                  <a:pt x="411" y="178"/>
                </a:moveTo>
                <a:cubicBezTo>
                  <a:pt x="410" y="177"/>
                  <a:pt x="411" y="178"/>
                  <a:pt x="411" y="178"/>
                </a:cubicBezTo>
                <a:close/>
                <a:moveTo>
                  <a:pt x="409" y="180"/>
                </a:moveTo>
                <a:cubicBezTo>
                  <a:pt x="408" y="181"/>
                  <a:pt x="408" y="181"/>
                  <a:pt x="407" y="182"/>
                </a:cubicBezTo>
                <a:cubicBezTo>
                  <a:pt x="412" y="178"/>
                  <a:pt x="432" y="154"/>
                  <a:pt x="433" y="151"/>
                </a:cubicBezTo>
                <a:cubicBezTo>
                  <a:pt x="433" y="152"/>
                  <a:pt x="429" y="157"/>
                  <a:pt x="427" y="158"/>
                </a:cubicBezTo>
                <a:cubicBezTo>
                  <a:pt x="428" y="157"/>
                  <a:pt x="428" y="154"/>
                  <a:pt x="427" y="155"/>
                </a:cubicBezTo>
                <a:cubicBezTo>
                  <a:pt x="429" y="153"/>
                  <a:pt x="444" y="137"/>
                  <a:pt x="443" y="136"/>
                </a:cubicBezTo>
                <a:cubicBezTo>
                  <a:pt x="443" y="137"/>
                  <a:pt x="442" y="137"/>
                  <a:pt x="441" y="137"/>
                </a:cubicBezTo>
                <a:cubicBezTo>
                  <a:pt x="441" y="135"/>
                  <a:pt x="452" y="124"/>
                  <a:pt x="453" y="122"/>
                </a:cubicBezTo>
                <a:cubicBezTo>
                  <a:pt x="455" y="118"/>
                  <a:pt x="461" y="111"/>
                  <a:pt x="462" y="108"/>
                </a:cubicBezTo>
                <a:cubicBezTo>
                  <a:pt x="461" y="114"/>
                  <a:pt x="453" y="123"/>
                  <a:pt x="450" y="129"/>
                </a:cubicBezTo>
                <a:cubicBezTo>
                  <a:pt x="445" y="136"/>
                  <a:pt x="441" y="143"/>
                  <a:pt x="435" y="150"/>
                </a:cubicBezTo>
                <a:cubicBezTo>
                  <a:pt x="428" y="160"/>
                  <a:pt x="421" y="169"/>
                  <a:pt x="412" y="178"/>
                </a:cubicBezTo>
                <a:cubicBezTo>
                  <a:pt x="409" y="181"/>
                  <a:pt x="406" y="185"/>
                  <a:pt x="403" y="188"/>
                </a:cubicBezTo>
                <a:cubicBezTo>
                  <a:pt x="406" y="185"/>
                  <a:pt x="408" y="182"/>
                  <a:pt x="409" y="180"/>
                </a:cubicBezTo>
                <a:close/>
                <a:moveTo>
                  <a:pt x="287" y="281"/>
                </a:moveTo>
                <a:cubicBezTo>
                  <a:pt x="287" y="280"/>
                  <a:pt x="287" y="282"/>
                  <a:pt x="287" y="281"/>
                </a:cubicBezTo>
                <a:close/>
                <a:moveTo>
                  <a:pt x="293" y="278"/>
                </a:moveTo>
                <a:cubicBezTo>
                  <a:pt x="294" y="278"/>
                  <a:pt x="294" y="278"/>
                  <a:pt x="295" y="277"/>
                </a:cubicBezTo>
                <a:cubicBezTo>
                  <a:pt x="295" y="277"/>
                  <a:pt x="296" y="276"/>
                  <a:pt x="297" y="277"/>
                </a:cubicBezTo>
                <a:cubicBezTo>
                  <a:pt x="298" y="279"/>
                  <a:pt x="293" y="279"/>
                  <a:pt x="293" y="278"/>
                </a:cubicBezTo>
                <a:close/>
                <a:moveTo>
                  <a:pt x="299" y="276"/>
                </a:moveTo>
                <a:cubicBezTo>
                  <a:pt x="298" y="275"/>
                  <a:pt x="302" y="275"/>
                  <a:pt x="302" y="276"/>
                </a:cubicBezTo>
                <a:cubicBezTo>
                  <a:pt x="301" y="276"/>
                  <a:pt x="300" y="277"/>
                  <a:pt x="299" y="276"/>
                </a:cubicBezTo>
                <a:close/>
                <a:moveTo>
                  <a:pt x="316" y="268"/>
                </a:moveTo>
                <a:cubicBezTo>
                  <a:pt x="315" y="267"/>
                  <a:pt x="320" y="266"/>
                  <a:pt x="320" y="267"/>
                </a:cubicBezTo>
                <a:cubicBezTo>
                  <a:pt x="317" y="270"/>
                  <a:pt x="317" y="268"/>
                  <a:pt x="316" y="268"/>
                </a:cubicBezTo>
                <a:close/>
                <a:moveTo>
                  <a:pt x="356" y="243"/>
                </a:moveTo>
                <a:cubicBezTo>
                  <a:pt x="356" y="242"/>
                  <a:pt x="363" y="238"/>
                  <a:pt x="363" y="238"/>
                </a:cubicBezTo>
                <a:cubicBezTo>
                  <a:pt x="364" y="239"/>
                  <a:pt x="352" y="246"/>
                  <a:pt x="356" y="243"/>
                </a:cubicBezTo>
                <a:close/>
                <a:moveTo>
                  <a:pt x="372" y="231"/>
                </a:moveTo>
                <a:cubicBezTo>
                  <a:pt x="373" y="230"/>
                  <a:pt x="375" y="228"/>
                  <a:pt x="377" y="226"/>
                </a:cubicBezTo>
                <a:cubicBezTo>
                  <a:pt x="375" y="228"/>
                  <a:pt x="373" y="230"/>
                  <a:pt x="372" y="231"/>
                </a:cubicBezTo>
                <a:close/>
                <a:moveTo>
                  <a:pt x="386" y="220"/>
                </a:moveTo>
                <a:cubicBezTo>
                  <a:pt x="386" y="219"/>
                  <a:pt x="387" y="218"/>
                  <a:pt x="388" y="218"/>
                </a:cubicBezTo>
                <a:cubicBezTo>
                  <a:pt x="387" y="219"/>
                  <a:pt x="387" y="219"/>
                  <a:pt x="386" y="220"/>
                </a:cubicBezTo>
                <a:close/>
                <a:moveTo>
                  <a:pt x="395" y="212"/>
                </a:moveTo>
                <a:cubicBezTo>
                  <a:pt x="394" y="211"/>
                  <a:pt x="397" y="209"/>
                  <a:pt x="397" y="210"/>
                </a:cubicBezTo>
                <a:cubicBezTo>
                  <a:pt x="397" y="210"/>
                  <a:pt x="396" y="211"/>
                  <a:pt x="395" y="212"/>
                </a:cubicBezTo>
                <a:close/>
                <a:moveTo>
                  <a:pt x="401" y="205"/>
                </a:moveTo>
                <a:cubicBezTo>
                  <a:pt x="402" y="204"/>
                  <a:pt x="402" y="204"/>
                  <a:pt x="403" y="203"/>
                </a:cubicBezTo>
                <a:cubicBezTo>
                  <a:pt x="403" y="204"/>
                  <a:pt x="402" y="205"/>
                  <a:pt x="401" y="205"/>
                </a:cubicBezTo>
                <a:close/>
                <a:moveTo>
                  <a:pt x="415" y="190"/>
                </a:moveTo>
                <a:cubicBezTo>
                  <a:pt x="416" y="189"/>
                  <a:pt x="416" y="189"/>
                  <a:pt x="417" y="188"/>
                </a:cubicBezTo>
                <a:cubicBezTo>
                  <a:pt x="417" y="189"/>
                  <a:pt x="416" y="190"/>
                  <a:pt x="415" y="190"/>
                </a:cubicBezTo>
                <a:close/>
                <a:moveTo>
                  <a:pt x="466" y="119"/>
                </a:moveTo>
                <a:cubicBezTo>
                  <a:pt x="453" y="138"/>
                  <a:pt x="442" y="157"/>
                  <a:pt x="427" y="175"/>
                </a:cubicBezTo>
                <a:cubicBezTo>
                  <a:pt x="413" y="192"/>
                  <a:pt x="398" y="207"/>
                  <a:pt x="382" y="221"/>
                </a:cubicBezTo>
                <a:cubicBezTo>
                  <a:pt x="375" y="227"/>
                  <a:pt x="369" y="232"/>
                  <a:pt x="362" y="237"/>
                </a:cubicBezTo>
                <a:cubicBezTo>
                  <a:pt x="360" y="238"/>
                  <a:pt x="354" y="244"/>
                  <a:pt x="349" y="248"/>
                </a:cubicBezTo>
                <a:cubicBezTo>
                  <a:pt x="351" y="246"/>
                  <a:pt x="353" y="245"/>
                  <a:pt x="353" y="245"/>
                </a:cubicBezTo>
                <a:cubicBezTo>
                  <a:pt x="355" y="249"/>
                  <a:pt x="329" y="259"/>
                  <a:pt x="329" y="260"/>
                </a:cubicBezTo>
                <a:cubicBezTo>
                  <a:pt x="330" y="260"/>
                  <a:pt x="331" y="259"/>
                  <a:pt x="332" y="259"/>
                </a:cubicBezTo>
                <a:cubicBezTo>
                  <a:pt x="332" y="259"/>
                  <a:pt x="324" y="264"/>
                  <a:pt x="322" y="266"/>
                </a:cubicBezTo>
                <a:cubicBezTo>
                  <a:pt x="323" y="265"/>
                  <a:pt x="324" y="264"/>
                  <a:pt x="325" y="263"/>
                </a:cubicBezTo>
                <a:cubicBezTo>
                  <a:pt x="324" y="262"/>
                  <a:pt x="313" y="268"/>
                  <a:pt x="313" y="268"/>
                </a:cubicBezTo>
                <a:cubicBezTo>
                  <a:pt x="314" y="268"/>
                  <a:pt x="315" y="268"/>
                  <a:pt x="316" y="268"/>
                </a:cubicBezTo>
                <a:cubicBezTo>
                  <a:pt x="316" y="270"/>
                  <a:pt x="310" y="272"/>
                  <a:pt x="308" y="272"/>
                </a:cubicBezTo>
                <a:cubicBezTo>
                  <a:pt x="308" y="272"/>
                  <a:pt x="309" y="272"/>
                  <a:pt x="309" y="272"/>
                </a:cubicBezTo>
                <a:cubicBezTo>
                  <a:pt x="309" y="272"/>
                  <a:pt x="302" y="276"/>
                  <a:pt x="302" y="275"/>
                </a:cubicBezTo>
                <a:cubicBezTo>
                  <a:pt x="302" y="274"/>
                  <a:pt x="303" y="274"/>
                  <a:pt x="303" y="273"/>
                </a:cubicBezTo>
                <a:cubicBezTo>
                  <a:pt x="302" y="273"/>
                  <a:pt x="300" y="273"/>
                  <a:pt x="299" y="274"/>
                </a:cubicBezTo>
                <a:cubicBezTo>
                  <a:pt x="340" y="254"/>
                  <a:pt x="378" y="226"/>
                  <a:pt x="409" y="193"/>
                </a:cubicBezTo>
                <a:cubicBezTo>
                  <a:pt x="427" y="174"/>
                  <a:pt x="444" y="153"/>
                  <a:pt x="458" y="131"/>
                </a:cubicBezTo>
                <a:cubicBezTo>
                  <a:pt x="469" y="112"/>
                  <a:pt x="484" y="89"/>
                  <a:pt x="489" y="68"/>
                </a:cubicBezTo>
                <a:cubicBezTo>
                  <a:pt x="486" y="83"/>
                  <a:pt x="475" y="105"/>
                  <a:pt x="466" y="119"/>
                </a:cubicBezTo>
                <a:close/>
                <a:moveTo>
                  <a:pt x="490" y="38"/>
                </a:moveTo>
                <a:cubicBezTo>
                  <a:pt x="489" y="38"/>
                  <a:pt x="491" y="35"/>
                  <a:pt x="491" y="34"/>
                </a:cubicBezTo>
                <a:cubicBezTo>
                  <a:pt x="491" y="34"/>
                  <a:pt x="490" y="39"/>
                  <a:pt x="490" y="38"/>
                </a:cubicBezTo>
                <a:close/>
                <a:moveTo>
                  <a:pt x="504" y="39"/>
                </a:moveTo>
                <a:cubicBezTo>
                  <a:pt x="504" y="38"/>
                  <a:pt x="506" y="35"/>
                  <a:pt x="506" y="34"/>
                </a:cubicBezTo>
                <a:cubicBezTo>
                  <a:pt x="506" y="35"/>
                  <a:pt x="503" y="40"/>
                  <a:pt x="504" y="39"/>
                </a:cubicBezTo>
                <a:close/>
                <a:moveTo>
                  <a:pt x="510" y="23"/>
                </a:moveTo>
                <a:cubicBezTo>
                  <a:pt x="509" y="23"/>
                  <a:pt x="513" y="20"/>
                  <a:pt x="513" y="19"/>
                </a:cubicBezTo>
                <a:cubicBezTo>
                  <a:pt x="514" y="20"/>
                  <a:pt x="511" y="24"/>
                  <a:pt x="510" y="23"/>
                </a:cubicBezTo>
                <a:close/>
                <a:moveTo>
                  <a:pt x="244" y="295"/>
                </a:moveTo>
                <a:cubicBezTo>
                  <a:pt x="243" y="294"/>
                  <a:pt x="244" y="296"/>
                  <a:pt x="244" y="295"/>
                </a:cubicBezTo>
                <a:close/>
                <a:moveTo>
                  <a:pt x="72" y="297"/>
                </a:moveTo>
                <a:cubicBezTo>
                  <a:pt x="72" y="295"/>
                  <a:pt x="62" y="295"/>
                  <a:pt x="61" y="295"/>
                </a:cubicBezTo>
                <a:cubicBezTo>
                  <a:pt x="62" y="295"/>
                  <a:pt x="71" y="298"/>
                  <a:pt x="72" y="297"/>
                </a:cubicBezTo>
                <a:close/>
                <a:moveTo>
                  <a:pt x="250" y="294"/>
                </a:moveTo>
                <a:cubicBezTo>
                  <a:pt x="248" y="293"/>
                  <a:pt x="249" y="294"/>
                  <a:pt x="250" y="294"/>
                </a:cubicBezTo>
                <a:close/>
                <a:moveTo>
                  <a:pt x="349" y="248"/>
                </a:moveTo>
                <a:cubicBezTo>
                  <a:pt x="345" y="251"/>
                  <a:pt x="341" y="254"/>
                  <a:pt x="340" y="254"/>
                </a:cubicBezTo>
                <a:cubicBezTo>
                  <a:pt x="341" y="254"/>
                  <a:pt x="345" y="251"/>
                  <a:pt x="349" y="248"/>
                </a:cubicBezTo>
                <a:close/>
                <a:moveTo>
                  <a:pt x="95" y="303"/>
                </a:moveTo>
                <a:cubicBezTo>
                  <a:pt x="95" y="304"/>
                  <a:pt x="95" y="302"/>
                  <a:pt x="95" y="303"/>
                </a:cubicBezTo>
                <a:close/>
                <a:moveTo>
                  <a:pt x="311" y="270"/>
                </a:moveTo>
                <a:cubicBezTo>
                  <a:pt x="310" y="269"/>
                  <a:pt x="311" y="270"/>
                  <a:pt x="311" y="270"/>
                </a:cubicBezTo>
                <a:close/>
                <a:moveTo>
                  <a:pt x="334" y="257"/>
                </a:moveTo>
                <a:cubicBezTo>
                  <a:pt x="334" y="257"/>
                  <a:pt x="339" y="255"/>
                  <a:pt x="339" y="254"/>
                </a:cubicBezTo>
                <a:cubicBezTo>
                  <a:pt x="338" y="254"/>
                  <a:pt x="335" y="256"/>
                  <a:pt x="334" y="257"/>
                </a:cubicBezTo>
                <a:close/>
                <a:moveTo>
                  <a:pt x="308" y="272"/>
                </a:moveTo>
                <a:cubicBezTo>
                  <a:pt x="307" y="272"/>
                  <a:pt x="307" y="272"/>
                  <a:pt x="306" y="272"/>
                </a:cubicBezTo>
                <a:cubicBezTo>
                  <a:pt x="306" y="272"/>
                  <a:pt x="307" y="272"/>
                  <a:pt x="308" y="272"/>
                </a:cubicBezTo>
                <a:close/>
                <a:moveTo>
                  <a:pt x="55" y="259"/>
                </a:moveTo>
                <a:cubicBezTo>
                  <a:pt x="55" y="258"/>
                  <a:pt x="54" y="259"/>
                  <a:pt x="54" y="259"/>
                </a:cubicBezTo>
                <a:cubicBezTo>
                  <a:pt x="54" y="259"/>
                  <a:pt x="55" y="259"/>
                  <a:pt x="55" y="259"/>
                </a:cubicBezTo>
                <a:close/>
                <a:moveTo>
                  <a:pt x="106" y="233"/>
                </a:moveTo>
                <a:cubicBezTo>
                  <a:pt x="106" y="233"/>
                  <a:pt x="106" y="233"/>
                  <a:pt x="106" y="232"/>
                </a:cubicBezTo>
                <a:cubicBezTo>
                  <a:pt x="105" y="229"/>
                  <a:pt x="105" y="231"/>
                  <a:pt x="106" y="233"/>
                </a:cubicBezTo>
                <a:close/>
                <a:moveTo>
                  <a:pt x="54" y="259"/>
                </a:moveTo>
                <a:cubicBezTo>
                  <a:pt x="54" y="260"/>
                  <a:pt x="54" y="260"/>
                  <a:pt x="54" y="260"/>
                </a:cubicBezTo>
                <a:cubicBezTo>
                  <a:pt x="54" y="259"/>
                  <a:pt x="54" y="259"/>
                  <a:pt x="54" y="259"/>
                </a:cubicBezTo>
                <a:cubicBezTo>
                  <a:pt x="54" y="259"/>
                  <a:pt x="54" y="259"/>
                  <a:pt x="54" y="259"/>
                </a:cubicBezTo>
                <a:close/>
                <a:moveTo>
                  <a:pt x="67" y="245"/>
                </a:moveTo>
                <a:cubicBezTo>
                  <a:pt x="67" y="245"/>
                  <a:pt x="67" y="245"/>
                  <a:pt x="67" y="245"/>
                </a:cubicBezTo>
                <a:cubicBezTo>
                  <a:pt x="67" y="245"/>
                  <a:pt x="67" y="245"/>
                  <a:pt x="67" y="245"/>
                </a:cubicBezTo>
                <a:cubicBezTo>
                  <a:pt x="67" y="245"/>
                  <a:pt x="67" y="245"/>
                  <a:pt x="67" y="245"/>
                </a:cubicBezTo>
                <a:close/>
                <a:moveTo>
                  <a:pt x="68" y="244"/>
                </a:moveTo>
                <a:cubicBezTo>
                  <a:pt x="68" y="244"/>
                  <a:pt x="68" y="244"/>
                  <a:pt x="68" y="244"/>
                </a:cubicBezTo>
                <a:cubicBezTo>
                  <a:pt x="68" y="245"/>
                  <a:pt x="68" y="244"/>
                  <a:pt x="68" y="244"/>
                </a:cubicBezTo>
                <a:close/>
                <a:moveTo>
                  <a:pt x="67" y="244"/>
                </a:moveTo>
                <a:cubicBezTo>
                  <a:pt x="67" y="244"/>
                  <a:pt x="67" y="244"/>
                  <a:pt x="67" y="244"/>
                </a:cubicBezTo>
                <a:cubicBezTo>
                  <a:pt x="67" y="245"/>
                  <a:pt x="67" y="245"/>
                  <a:pt x="67" y="244"/>
                </a:cubicBezTo>
                <a:close/>
                <a:moveTo>
                  <a:pt x="79" y="241"/>
                </a:moveTo>
                <a:cubicBezTo>
                  <a:pt x="79" y="240"/>
                  <a:pt x="79" y="242"/>
                  <a:pt x="79" y="241"/>
                </a:cubicBezTo>
                <a:close/>
                <a:moveTo>
                  <a:pt x="76" y="242"/>
                </a:moveTo>
                <a:cubicBezTo>
                  <a:pt x="76" y="243"/>
                  <a:pt x="76" y="241"/>
                  <a:pt x="76" y="242"/>
                </a:cubicBezTo>
                <a:close/>
                <a:moveTo>
                  <a:pt x="18" y="253"/>
                </a:moveTo>
                <a:cubicBezTo>
                  <a:pt x="16" y="251"/>
                  <a:pt x="18" y="254"/>
                  <a:pt x="18" y="253"/>
                </a:cubicBezTo>
                <a:close/>
                <a:moveTo>
                  <a:pt x="75" y="240"/>
                </a:moveTo>
                <a:cubicBezTo>
                  <a:pt x="75" y="241"/>
                  <a:pt x="75" y="239"/>
                  <a:pt x="75" y="240"/>
                </a:cubicBezTo>
                <a:close/>
                <a:moveTo>
                  <a:pt x="85" y="253"/>
                </a:moveTo>
                <a:cubicBezTo>
                  <a:pt x="86" y="254"/>
                  <a:pt x="85" y="251"/>
                  <a:pt x="85" y="253"/>
                </a:cubicBezTo>
                <a:close/>
                <a:moveTo>
                  <a:pt x="97" y="237"/>
                </a:moveTo>
                <a:cubicBezTo>
                  <a:pt x="97" y="238"/>
                  <a:pt x="99" y="237"/>
                  <a:pt x="98" y="236"/>
                </a:cubicBezTo>
                <a:cubicBezTo>
                  <a:pt x="98" y="236"/>
                  <a:pt x="97" y="237"/>
                  <a:pt x="97" y="237"/>
                </a:cubicBezTo>
                <a:close/>
                <a:moveTo>
                  <a:pt x="106" y="247"/>
                </a:moveTo>
                <a:cubicBezTo>
                  <a:pt x="105" y="246"/>
                  <a:pt x="106" y="247"/>
                  <a:pt x="106" y="247"/>
                </a:cubicBezTo>
                <a:close/>
                <a:moveTo>
                  <a:pt x="96" y="236"/>
                </a:moveTo>
                <a:cubicBezTo>
                  <a:pt x="96" y="235"/>
                  <a:pt x="98" y="235"/>
                  <a:pt x="99" y="234"/>
                </a:cubicBezTo>
                <a:cubicBezTo>
                  <a:pt x="99" y="234"/>
                  <a:pt x="99" y="234"/>
                  <a:pt x="99" y="234"/>
                </a:cubicBezTo>
                <a:cubicBezTo>
                  <a:pt x="101" y="234"/>
                  <a:pt x="102" y="233"/>
                  <a:pt x="103" y="232"/>
                </a:cubicBezTo>
                <a:cubicBezTo>
                  <a:pt x="103" y="232"/>
                  <a:pt x="103" y="232"/>
                  <a:pt x="103" y="232"/>
                </a:cubicBezTo>
                <a:cubicBezTo>
                  <a:pt x="103" y="233"/>
                  <a:pt x="103" y="232"/>
                  <a:pt x="103" y="232"/>
                </a:cubicBezTo>
                <a:cubicBezTo>
                  <a:pt x="103" y="232"/>
                  <a:pt x="103" y="232"/>
                  <a:pt x="103" y="231"/>
                </a:cubicBezTo>
                <a:cubicBezTo>
                  <a:pt x="103" y="232"/>
                  <a:pt x="90" y="235"/>
                  <a:pt x="90" y="235"/>
                </a:cubicBezTo>
                <a:cubicBezTo>
                  <a:pt x="90" y="235"/>
                  <a:pt x="90" y="237"/>
                  <a:pt x="90" y="237"/>
                </a:cubicBezTo>
                <a:cubicBezTo>
                  <a:pt x="92" y="237"/>
                  <a:pt x="94" y="236"/>
                  <a:pt x="96" y="236"/>
                </a:cubicBezTo>
                <a:close/>
                <a:moveTo>
                  <a:pt x="105" y="246"/>
                </a:moveTo>
                <a:cubicBezTo>
                  <a:pt x="106" y="245"/>
                  <a:pt x="109" y="248"/>
                  <a:pt x="110" y="248"/>
                </a:cubicBezTo>
                <a:cubicBezTo>
                  <a:pt x="112" y="248"/>
                  <a:pt x="106" y="242"/>
                  <a:pt x="105" y="246"/>
                </a:cubicBezTo>
                <a:close/>
                <a:moveTo>
                  <a:pt x="94" y="237"/>
                </a:moveTo>
                <a:cubicBezTo>
                  <a:pt x="94" y="238"/>
                  <a:pt x="94" y="237"/>
                  <a:pt x="94" y="237"/>
                </a:cubicBezTo>
                <a:close/>
                <a:moveTo>
                  <a:pt x="89" y="237"/>
                </a:moveTo>
                <a:cubicBezTo>
                  <a:pt x="91" y="233"/>
                  <a:pt x="78" y="239"/>
                  <a:pt x="79" y="240"/>
                </a:cubicBezTo>
                <a:cubicBezTo>
                  <a:pt x="79" y="240"/>
                  <a:pt x="89" y="237"/>
                  <a:pt x="89" y="237"/>
                </a:cubicBezTo>
                <a:close/>
                <a:moveTo>
                  <a:pt x="85" y="237"/>
                </a:moveTo>
                <a:cubicBezTo>
                  <a:pt x="85" y="238"/>
                  <a:pt x="85" y="236"/>
                  <a:pt x="85" y="237"/>
                </a:cubicBezTo>
                <a:close/>
                <a:moveTo>
                  <a:pt x="49" y="260"/>
                </a:moveTo>
                <a:cubicBezTo>
                  <a:pt x="49" y="260"/>
                  <a:pt x="49" y="261"/>
                  <a:pt x="49" y="260"/>
                </a:cubicBezTo>
                <a:close/>
                <a:moveTo>
                  <a:pt x="63" y="257"/>
                </a:moveTo>
                <a:cubicBezTo>
                  <a:pt x="64" y="256"/>
                  <a:pt x="63" y="257"/>
                  <a:pt x="63" y="257"/>
                </a:cubicBezTo>
                <a:close/>
                <a:moveTo>
                  <a:pt x="71" y="257"/>
                </a:moveTo>
                <a:cubicBezTo>
                  <a:pt x="71" y="257"/>
                  <a:pt x="73" y="256"/>
                  <a:pt x="73" y="256"/>
                </a:cubicBezTo>
                <a:cubicBezTo>
                  <a:pt x="73" y="256"/>
                  <a:pt x="70" y="255"/>
                  <a:pt x="71" y="257"/>
                </a:cubicBezTo>
                <a:close/>
                <a:moveTo>
                  <a:pt x="72" y="257"/>
                </a:moveTo>
                <a:cubicBezTo>
                  <a:pt x="73" y="258"/>
                  <a:pt x="72" y="256"/>
                  <a:pt x="72" y="257"/>
                </a:cubicBezTo>
                <a:close/>
                <a:moveTo>
                  <a:pt x="53" y="259"/>
                </a:moveTo>
                <a:cubicBezTo>
                  <a:pt x="53" y="258"/>
                  <a:pt x="53" y="260"/>
                  <a:pt x="53" y="259"/>
                </a:cubicBezTo>
                <a:close/>
                <a:moveTo>
                  <a:pt x="71" y="258"/>
                </a:moveTo>
                <a:cubicBezTo>
                  <a:pt x="69" y="258"/>
                  <a:pt x="73" y="258"/>
                  <a:pt x="71" y="258"/>
                </a:cubicBezTo>
                <a:close/>
                <a:moveTo>
                  <a:pt x="61" y="258"/>
                </a:moveTo>
                <a:cubicBezTo>
                  <a:pt x="61" y="258"/>
                  <a:pt x="61" y="258"/>
                  <a:pt x="61" y="257"/>
                </a:cubicBezTo>
                <a:cubicBezTo>
                  <a:pt x="61" y="257"/>
                  <a:pt x="61" y="257"/>
                  <a:pt x="61" y="258"/>
                </a:cubicBezTo>
                <a:close/>
                <a:moveTo>
                  <a:pt x="62" y="257"/>
                </a:moveTo>
                <a:cubicBezTo>
                  <a:pt x="62" y="258"/>
                  <a:pt x="62" y="256"/>
                  <a:pt x="62" y="257"/>
                </a:cubicBezTo>
                <a:close/>
                <a:moveTo>
                  <a:pt x="82" y="254"/>
                </a:moveTo>
                <a:cubicBezTo>
                  <a:pt x="82" y="255"/>
                  <a:pt x="82" y="254"/>
                  <a:pt x="82" y="254"/>
                </a:cubicBezTo>
                <a:close/>
                <a:moveTo>
                  <a:pt x="74" y="243"/>
                </a:moveTo>
                <a:cubicBezTo>
                  <a:pt x="75" y="244"/>
                  <a:pt x="74" y="242"/>
                  <a:pt x="74" y="243"/>
                </a:cubicBezTo>
                <a:close/>
                <a:moveTo>
                  <a:pt x="72" y="258"/>
                </a:moveTo>
                <a:cubicBezTo>
                  <a:pt x="73" y="258"/>
                  <a:pt x="70" y="257"/>
                  <a:pt x="72" y="258"/>
                </a:cubicBezTo>
                <a:close/>
                <a:moveTo>
                  <a:pt x="74" y="257"/>
                </a:moveTo>
                <a:cubicBezTo>
                  <a:pt x="74" y="256"/>
                  <a:pt x="74" y="257"/>
                  <a:pt x="74" y="257"/>
                </a:cubicBezTo>
                <a:close/>
                <a:moveTo>
                  <a:pt x="76" y="256"/>
                </a:moveTo>
                <a:cubicBezTo>
                  <a:pt x="75" y="255"/>
                  <a:pt x="76" y="257"/>
                  <a:pt x="76" y="256"/>
                </a:cubicBezTo>
                <a:close/>
                <a:moveTo>
                  <a:pt x="83" y="253"/>
                </a:moveTo>
                <a:cubicBezTo>
                  <a:pt x="84" y="254"/>
                  <a:pt x="83" y="252"/>
                  <a:pt x="83" y="253"/>
                </a:cubicBezTo>
                <a:close/>
                <a:moveTo>
                  <a:pt x="47" y="260"/>
                </a:moveTo>
                <a:cubicBezTo>
                  <a:pt x="47" y="261"/>
                  <a:pt x="47" y="260"/>
                  <a:pt x="47" y="260"/>
                </a:cubicBezTo>
                <a:close/>
                <a:moveTo>
                  <a:pt x="49" y="263"/>
                </a:moveTo>
                <a:cubicBezTo>
                  <a:pt x="49" y="264"/>
                  <a:pt x="49" y="262"/>
                  <a:pt x="49" y="263"/>
                </a:cubicBezTo>
                <a:close/>
                <a:moveTo>
                  <a:pt x="95" y="246"/>
                </a:moveTo>
                <a:cubicBezTo>
                  <a:pt x="94" y="244"/>
                  <a:pt x="95" y="247"/>
                  <a:pt x="95" y="246"/>
                </a:cubicBezTo>
                <a:close/>
                <a:moveTo>
                  <a:pt x="104" y="247"/>
                </a:moveTo>
                <a:cubicBezTo>
                  <a:pt x="105" y="249"/>
                  <a:pt x="104" y="245"/>
                  <a:pt x="104" y="247"/>
                </a:cubicBezTo>
                <a:close/>
                <a:moveTo>
                  <a:pt x="73" y="243"/>
                </a:moveTo>
                <a:cubicBezTo>
                  <a:pt x="73" y="242"/>
                  <a:pt x="74" y="243"/>
                  <a:pt x="73" y="243"/>
                </a:cubicBezTo>
                <a:close/>
                <a:moveTo>
                  <a:pt x="61" y="247"/>
                </a:moveTo>
                <a:cubicBezTo>
                  <a:pt x="60" y="245"/>
                  <a:pt x="61" y="248"/>
                  <a:pt x="61" y="247"/>
                </a:cubicBezTo>
                <a:close/>
                <a:moveTo>
                  <a:pt x="65" y="246"/>
                </a:moveTo>
                <a:cubicBezTo>
                  <a:pt x="65" y="247"/>
                  <a:pt x="65" y="245"/>
                  <a:pt x="65" y="246"/>
                </a:cubicBezTo>
                <a:close/>
                <a:moveTo>
                  <a:pt x="51" y="259"/>
                </a:moveTo>
                <a:cubicBezTo>
                  <a:pt x="51" y="260"/>
                  <a:pt x="51" y="259"/>
                  <a:pt x="51" y="259"/>
                </a:cubicBezTo>
                <a:close/>
                <a:moveTo>
                  <a:pt x="52" y="259"/>
                </a:moveTo>
                <a:cubicBezTo>
                  <a:pt x="51" y="259"/>
                  <a:pt x="52" y="260"/>
                  <a:pt x="52" y="259"/>
                </a:cubicBezTo>
                <a:close/>
                <a:moveTo>
                  <a:pt x="50" y="260"/>
                </a:moveTo>
                <a:cubicBezTo>
                  <a:pt x="50" y="259"/>
                  <a:pt x="50" y="261"/>
                  <a:pt x="50" y="260"/>
                </a:cubicBezTo>
                <a:close/>
                <a:moveTo>
                  <a:pt x="34" y="312"/>
                </a:moveTo>
                <a:cubicBezTo>
                  <a:pt x="34" y="313"/>
                  <a:pt x="35" y="312"/>
                  <a:pt x="34" y="312"/>
                </a:cubicBezTo>
                <a:close/>
                <a:moveTo>
                  <a:pt x="25" y="298"/>
                </a:moveTo>
                <a:cubicBezTo>
                  <a:pt x="24" y="298"/>
                  <a:pt x="26" y="297"/>
                  <a:pt x="25" y="298"/>
                </a:cubicBezTo>
                <a:close/>
                <a:moveTo>
                  <a:pt x="33" y="312"/>
                </a:moveTo>
                <a:cubicBezTo>
                  <a:pt x="33" y="311"/>
                  <a:pt x="34" y="313"/>
                  <a:pt x="33" y="312"/>
                </a:cubicBezTo>
                <a:close/>
                <a:moveTo>
                  <a:pt x="55" y="329"/>
                </a:moveTo>
                <a:cubicBezTo>
                  <a:pt x="57" y="328"/>
                  <a:pt x="55" y="329"/>
                  <a:pt x="55" y="329"/>
                </a:cubicBezTo>
                <a:close/>
                <a:moveTo>
                  <a:pt x="34" y="312"/>
                </a:moveTo>
                <a:cubicBezTo>
                  <a:pt x="33" y="314"/>
                  <a:pt x="35" y="310"/>
                  <a:pt x="34" y="312"/>
                </a:cubicBezTo>
                <a:close/>
                <a:moveTo>
                  <a:pt x="51" y="311"/>
                </a:moveTo>
                <a:cubicBezTo>
                  <a:pt x="53" y="311"/>
                  <a:pt x="50" y="312"/>
                  <a:pt x="51" y="311"/>
                </a:cubicBezTo>
                <a:close/>
                <a:moveTo>
                  <a:pt x="60" y="333"/>
                </a:moveTo>
                <a:cubicBezTo>
                  <a:pt x="60" y="333"/>
                  <a:pt x="61" y="333"/>
                  <a:pt x="61" y="333"/>
                </a:cubicBezTo>
                <a:cubicBezTo>
                  <a:pt x="60" y="333"/>
                  <a:pt x="57" y="323"/>
                  <a:pt x="57" y="323"/>
                </a:cubicBezTo>
                <a:cubicBezTo>
                  <a:pt x="57" y="323"/>
                  <a:pt x="56" y="323"/>
                  <a:pt x="56" y="323"/>
                </a:cubicBezTo>
                <a:cubicBezTo>
                  <a:pt x="56" y="323"/>
                  <a:pt x="57" y="327"/>
                  <a:pt x="57" y="327"/>
                </a:cubicBezTo>
                <a:cubicBezTo>
                  <a:pt x="57" y="328"/>
                  <a:pt x="57" y="329"/>
                  <a:pt x="58" y="330"/>
                </a:cubicBezTo>
                <a:cubicBezTo>
                  <a:pt x="58" y="330"/>
                  <a:pt x="59" y="330"/>
                  <a:pt x="58" y="330"/>
                </a:cubicBezTo>
                <a:cubicBezTo>
                  <a:pt x="58" y="330"/>
                  <a:pt x="58" y="330"/>
                  <a:pt x="58" y="330"/>
                </a:cubicBezTo>
                <a:cubicBezTo>
                  <a:pt x="59" y="331"/>
                  <a:pt x="59" y="332"/>
                  <a:pt x="60" y="333"/>
                </a:cubicBezTo>
                <a:cubicBezTo>
                  <a:pt x="60" y="333"/>
                  <a:pt x="60" y="333"/>
                  <a:pt x="60" y="333"/>
                </a:cubicBezTo>
                <a:cubicBezTo>
                  <a:pt x="60" y="333"/>
                  <a:pt x="60" y="333"/>
                  <a:pt x="60" y="333"/>
                </a:cubicBezTo>
                <a:close/>
                <a:moveTo>
                  <a:pt x="35" y="312"/>
                </a:moveTo>
                <a:cubicBezTo>
                  <a:pt x="36" y="311"/>
                  <a:pt x="34" y="312"/>
                  <a:pt x="35" y="312"/>
                </a:cubicBezTo>
                <a:close/>
                <a:moveTo>
                  <a:pt x="52" y="314"/>
                </a:moveTo>
                <a:cubicBezTo>
                  <a:pt x="52" y="314"/>
                  <a:pt x="55" y="323"/>
                  <a:pt x="55" y="323"/>
                </a:cubicBezTo>
                <a:cubicBezTo>
                  <a:pt x="59" y="323"/>
                  <a:pt x="53" y="313"/>
                  <a:pt x="52" y="314"/>
                </a:cubicBezTo>
                <a:close/>
                <a:moveTo>
                  <a:pt x="55" y="319"/>
                </a:moveTo>
                <a:cubicBezTo>
                  <a:pt x="54" y="319"/>
                  <a:pt x="56" y="319"/>
                  <a:pt x="55" y="319"/>
                </a:cubicBezTo>
                <a:close/>
                <a:moveTo>
                  <a:pt x="55" y="326"/>
                </a:moveTo>
                <a:cubicBezTo>
                  <a:pt x="56" y="326"/>
                  <a:pt x="54" y="327"/>
                  <a:pt x="55" y="326"/>
                </a:cubicBezTo>
                <a:close/>
                <a:moveTo>
                  <a:pt x="47" y="328"/>
                </a:moveTo>
                <a:cubicBezTo>
                  <a:pt x="48" y="328"/>
                  <a:pt x="46" y="329"/>
                  <a:pt x="47" y="328"/>
                </a:cubicBezTo>
                <a:close/>
                <a:moveTo>
                  <a:pt x="30" y="299"/>
                </a:moveTo>
                <a:cubicBezTo>
                  <a:pt x="30" y="299"/>
                  <a:pt x="29" y="299"/>
                  <a:pt x="29" y="299"/>
                </a:cubicBezTo>
                <a:cubicBezTo>
                  <a:pt x="29" y="299"/>
                  <a:pt x="29" y="299"/>
                  <a:pt x="29" y="299"/>
                </a:cubicBezTo>
                <a:cubicBezTo>
                  <a:pt x="30" y="299"/>
                  <a:pt x="30" y="299"/>
                  <a:pt x="30" y="299"/>
                </a:cubicBezTo>
                <a:close/>
                <a:moveTo>
                  <a:pt x="46" y="306"/>
                </a:moveTo>
                <a:cubicBezTo>
                  <a:pt x="46" y="306"/>
                  <a:pt x="46" y="306"/>
                  <a:pt x="46" y="306"/>
                </a:cubicBezTo>
                <a:cubicBezTo>
                  <a:pt x="46" y="306"/>
                  <a:pt x="46" y="306"/>
                  <a:pt x="46" y="306"/>
                </a:cubicBezTo>
                <a:cubicBezTo>
                  <a:pt x="45" y="306"/>
                  <a:pt x="45" y="306"/>
                  <a:pt x="46" y="306"/>
                </a:cubicBezTo>
                <a:close/>
                <a:moveTo>
                  <a:pt x="29" y="300"/>
                </a:moveTo>
                <a:cubicBezTo>
                  <a:pt x="29" y="300"/>
                  <a:pt x="29" y="300"/>
                  <a:pt x="29" y="300"/>
                </a:cubicBezTo>
                <a:cubicBezTo>
                  <a:pt x="29" y="300"/>
                  <a:pt x="30" y="300"/>
                  <a:pt x="30" y="300"/>
                </a:cubicBezTo>
                <a:cubicBezTo>
                  <a:pt x="30" y="300"/>
                  <a:pt x="30" y="300"/>
                  <a:pt x="29" y="300"/>
                </a:cubicBezTo>
                <a:close/>
                <a:moveTo>
                  <a:pt x="46" y="305"/>
                </a:moveTo>
                <a:cubicBezTo>
                  <a:pt x="46" y="305"/>
                  <a:pt x="46" y="305"/>
                  <a:pt x="46" y="305"/>
                </a:cubicBezTo>
                <a:cubicBezTo>
                  <a:pt x="46" y="305"/>
                  <a:pt x="46" y="305"/>
                  <a:pt x="46" y="305"/>
                </a:cubicBezTo>
                <a:cubicBezTo>
                  <a:pt x="46" y="305"/>
                  <a:pt x="45" y="305"/>
                  <a:pt x="46" y="305"/>
                </a:cubicBezTo>
                <a:close/>
                <a:moveTo>
                  <a:pt x="34" y="306"/>
                </a:moveTo>
                <a:cubicBezTo>
                  <a:pt x="34" y="306"/>
                  <a:pt x="33" y="306"/>
                  <a:pt x="34" y="306"/>
                </a:cubicBezTo>
                <a:close/>
                <a:moveTo>
                  <a:pt x="33" y="305"/>
                </a:moveTo>
                <a:cubicBezTo>
                  <a:pt x="32" y="305"/>
                  <a:pt x="34" y="304"/>
                  <a:pt x="33" y="305"/>
                </a:cubicBezTo>
                <a:close/>
                <a:moveTo>
                  <a:pt x="33" y="304"/>
                </a:moveTo>
                <a:cubicBezTo>
                  <a:pt x="32" y="305"/>
                  <a:pt x="33" y="304"/>
                  <a:pt x="33" y="304"/>
                </a:cubicBezTo>
                <a:close/>
                <a:moveTo>
                  <a:pt x="31" y="300"/>
                </a:moveTo>
                <a:cubicBezTo>
                  <a:pt x="31" y="300"/>
                  <a:pt x="30" y="300"/>
                  <a:pt x="30" y="300"/>
                </a:cubicBezTo>
                <a:cubicBezTo>
                  <a:pt x="30" y="300"/>
                  <a:pt x="30" y="301"/>
                  <a:pt x="31" y="300"/>
                </a:cubicBezTo>
                <a:close/>
                <a:moveTo>
                  <a:pt x="27" y="296"/>
                </a:moveTo>
                <a:cubicBezTo>
                  <a:pt x="27" y="296"/>
                  <a:pt x="26" y="296"/>
                  <a:pt x="27" y="296"/>
                </a:cubicBezTo>
                <a:close/>
                <a:moveTo>
                  <a:pt x="29" y="298"/>
                </a:moveTo>
                <a:cubicBezTo>
                  <a:pt x="28" y="298"/>
                  <a:pt x="29" y="298"/>
                  <a:pt x="29" y="298"/>
                </a:cubicBezTo>
                <a:close/>
                <a:moveTo>
                  <a:pt x="26" y="295"/>
                </a:moveTo>
                <a:cubicBezTo>
                  <a:pt x="27" y="295"/>
                  <a:pt x="26" y="296"/>
                  <a:pt x="26" y="295"/>
                </a:cubicBezTo>
                <a:close/>
                <a:moveTo>
                  <a:pt x="43" y="301"/>
                </a:moveTo>
                <a:cubicBezTo>
                  <a:pt x="42" y="301"/>
                  <a:pt x="45" y="300"/>
                  <a:pt x="43" y="301"/>
                </a:cubicBezTo>
                <a:close/>
                <a:moveTo>
                  <a:pt x="35" y="314"/>
                </a:moveTo>
                <a:cubicBezTo>
                  <a:pt x="35" y="313"/>
                  <a:pt x="34" y="314"/>
                  <a:pt x="35" y="314"/>
                </a:cubicBezTo>
                <a:close/>
                <a:moveTo>
                  <a:pt x="29" y="298"/>
                </a:moveTo>
                <a:cubicBezTo>
                  <a:pt x="28" y="299"/>
                  <a:pt x="29" y="298"/>
                  <a:pt x="29" y="298"/>
                </a:cubicBezTo>
                <a:close/>
                <a:moveTo>
                  <a:pt x="33" y="310"/>
                </a:moveTo>
                <a:cubicBezTo>
                  <a:pt x="33" y="310"/>
                  <a:pt x="33" y="310"/>
                  <a:pt x="33" y="310"/>
                </a:cubicBezTo>
                <a:cubicBezTo>
                  <a:pt x="33" y="310"/>
                  <a:pt x="33" y="310"/>
                  <a:pt x="33" y="310"/>
                </a:cubicBezTo>
                <a:cubicBezTo>
                  <a:pt x="33" y="310"/>
                  <a:pt x="32" y="310"/>
                  <a:pt x="33" y="310"/>
                </a:cubicBezTo>
                <a:close/>
                <a:moveTo>
                  <a:pt x="46" y="336"/>
                </a:moveTo>
                <a:cubicBezTo>
                  <a:pt x="48" y="335"/>
                  <a:pt x="44" y="337"/>
                  <a:pt x="46" y="336"/>
                </a:cubicBezTo>
                <a:close/>
                <a:moveTo>
                  <a:pt x="44" y="304"/>
                </a:moveTo>
                <a:cubicBezTo>
                  <a:pt x="43" y="305"/>
                  <a:pt x="45" y="304"/>
                  <a:pt x="44" y="304"/>
                </a:cubicBezTo>
                <a:close/>
                <a:moveTo>
                  <a:pt x="39" y="320"/>
                </a:moveTo>
                <a:cubicBezTo>
                  <a:pt x="39" y="321"/>
                  <a:pt x="40" y="320"/>
                  <a:pt x="39" y="320"/>
                </a:cubicBezTo>
                <a:close/>
                <a:moveTo>
                  <a:pt x="46" y="337"/>
                </a:moveTo>
                <a:cubicBezTo>
                  <a:pt x="47" y="337"/>
                  <a:pt x="45" y="338"/>
                  <a:pt x="46" y="337"/>
                </a:cubicBezTo>
                <a:close/>
                <a:moveTo>
                  <a:pt x="36" y="315"/>
                </a:moveTo>
                <a:cubicBezTo>
                  <a:pt x="35" y="316"/>
                  <a:pt x="37" y="314"/>
                  <a:pt x="36" y="315"/>
                </a:cubicBezTo>
                <a:close/>
                <a:moveTo>
                  <a:pt x="40" y="322"/>
                </a:moveTo>
                <a:cubicBezTo>
                  <a:pt x="41" y="321"/>
                  <a:pt x="39" y="322"/>
                  <a:pt x="40" y="322"/>
                </a:cubicBezTo>
                <a:close/>
                <a:moveTo>
                  <a:pt x="38" y="320"/>
                </a:moveTo>
                <a:cubicBezTo>
                  <a:pt x="38" y="320"/>
                  <a:pt x="37" y="320"/>
                  <a:pt x="38" y="320"/>
                </a:cubicBezTo>
                <a:close/>
                <a:moveTo>
                  <a:pt x="45" y="341"/>
                </a:moveTo>
                <a:cubicBezTo>
                  <a:pt x="45" y="341"/>
                  <a:pt x="48" y="340"/>
                  <a:pt x="49" y="340"/>
                </a:cubicBezTo>
                <a:cubicBezTo>
                  <a:pt x="49" y="340"/>
                  <a:pt x="47" y="338"/>
                  <a:pt x="47" y="338"/>
                </a:cubicBezTo>
                <a:cubicBezTo>
                  <a:pt x="47" y="339"/>
                  <a:pt x="45" y="341"/>
                  <a:pt x="45" y="341"/>
                </a:cubicBezTo>
                <a:close/>
                <a:moveTo>
                  <a:pt x="49" y="312"/>
                </a:moveTo>
                <a:cubicBezTo>
                  <a:pt x="50" y="312"/>
                  <a:pt x="49" y="312"/>
                  <a:pt x="49" y="312"/>
                </a:cubicBezTo>
                <a:close/>
                <a:moveTo>
                  <a:pt x="48" y="310"/>
                </a:moveTo>
                <a:cubicBezTo>
                  <a:pt x="49" y="310"/>
                  <a:pt x="48" y="311"/>
                  <a:pt x="48" y="310"/>
                </a:cubicBezTo>
                <a:close/>
                <a:moveTo>
                  <a:pt x="48" y="311"/>
                </a:moveTo>
                <a:cubicBezTo>
                  <a:pt x="47" y="312"/>
                  <a:pt x="49" y="311"/>
                  <a:pt x="48" y="311"/>
                </a:cubicBezTo>
                <a:close/>
                <a:moveTo>
                  <a:pt x="46" y="337"/>
                </a:moveTo>
                <a:cubicBezTo>
                  <a:pt x="46" y="337"/>
                  <a:pt x="46" y="337"/>
                  <a:pt x="47" y="338"/>
                </a:cubicBezTo>
                <a:cubicBezTo>
                  <a:pt x="47" y="337"/>
                  <a:pt x="47" y="337"/>
                  <a:pt x="46" y="337"/>
                </a:cubicBezTo>
                <a:close/>
                <a:moveTo>
                  <a:pt x="52" y="312"/>
                </a:moveTo>
                <a:cubicBezTo>
                  <a:pt x="51" y="312"/>
                  <a:pt x="51" y="312"/>
                  <a:pt x="51" y="312"/>
                </a:cubicBezTo>
                <a:cubicBezTo>
                  <a:pt x="51" y="312"/>
                  <a:pt x="51" y="312"/>
                  <a:pt x="52" y="312"/>
                </a:cubicBezTo>
                <a:close/>
                <a:moveTo>
                  <a:pt x="50" y="315"/>
                </a:moveTo>
                <a:cubicBezTo>
                  <a:pt x="50" y="315"/>
                  <a:pt x="51" y="315"/>
                  <a:pt x="50" y="31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latin typeface="+mn-lt"/>
              <a:ea typeface="+mn-ea"/>
              <a:cs typeface="+mn-ea"/>
              <a:sym typeface="+mn-lt"/>
            </a:endParaRPr>
          </a:p>
        </p:txBody>
      </p:sp>
      <p:pic>
        <p:nvPicPr>
          <p:cNvPr id="35" name="图片 24"/>
          <p:cNvPicPr>
            <a:picLocks noChangeAspect="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 name="文本框 35"/>
          <p:cNvSpPr txBox="1"/>
          <p:nvPr/>
        </p:nvSpPr>
        <p:spPr>
          <a:xfrm>
            <a:off x="411163" y="384175"/>
            <a:ext cx="1760537" cy="307975"/>
          </a:xfrm>
          <a:prstGeom prst="rect">
            <a:avLst/>
          </a:prstGeom>
          <a:noFill/>
        </p:spPr>
        <p:txBody>
          <a:bodyPr>
            <a:spAutoFit/>
          </a:bodyPr>
          <a:lstStyle/>
          <a:p>
            <a:pPr eaLnBrk="1" fontAlgn="auto" hangingPunct="1">
              <a:spcBef>
                <a:spcPts val="0"/>
              </a:spcBef>
              <a:spcAft>
                <a:spcPts val="0"/>
              </a:spcAft>
              <a:defRPr/>
            </a:pPr>
            <a:r>
              <a:rPr lang="zh-CN" altLang="en-US" sz="1400" dirty="0">
                <a:solidFill>
                  <a:schemeClr val="bg1">
                    <a:lumMod val="95000"/>
                  </a:schemeClr>
                </a:solidFill>
                <a:latin typeface="+mn-lt"/>
                <a:ea typeface="+mn-ea"/>
                <a:cs typeface="+mn-ea"/>
                <a:sym typeface="+mn-lt"/>
              </a:rPr>
              <a:t>研</a:t>
            </a:r>
            <a:r>
              <a:rPr lang="zh-CN" altLang="en-US" sz="1400" dirty="0" smtClean="0">
                <a:solidFill>
                  <a:schemeClr val="bg1">
                    <a:lumMod val="95000"/>
                  </a:schemeClr>
                </a:solidFill>
                <a:latin typeface="+mn-lt"/>
                <a:ea typeface="+mn-ea"/>
                <a:cs typeface="+mn-ea"/>
                <a:sym typeface="+mn-lt"/>
              </a:rPr>
              <a:t>究成果展示</a:t>
            </a:r>
            <a:endParaRPr lang="zh-CN" altLang="en-US" sz="1400" dirty="0">
              <a:solidFill>
                <a:schemeClr val="bg1">
                  <a:lumMod val="95000"/>
                </a:schemeClr>
              </a:solidFill>
              <a:latin typeface="+mn-lt"/>
              <a:ea typeface="+mn-ea"/>
              <a:cs typeface="+mn-ea"/>
              <a:sym typeface="+mn-lt"/>
            </a:endParaRPr>
          </a:p>
        </p:txBody>
      </p:sp>
      <p:pic>
        <p:nvPicPr>
          <p:cNvPr id="1026" name="Picture 2"/>
          <p:cNvPicPr>
            <a:picLocks noChangeAspect="1" noChangeArrowheads="1"/>
          </p:cNvPicPr>
          <p:nvPr/>
        </p:nvPicPr>
        <p:blipFill>
          <a:blip r:embed="rId6" cstate="print"/>
          <a:srcRect/>
          <a:stretch>
            <a:fillRect/>
          </a:stretch>
        </p:blipFill>
        <p:spPr bwMode="auto">
          <a:xfrm>
            <a:off x="375920" y="812800"/>
            <a:ext cx="2661919" cy="1666240"/>
          </a:xfrm>
          <a:prstGeom prst="rect">
            <a:avLst/>
          </a:prstGeom>
          <a:noFill/>
          <a:ln w="9525">
            <a:noFill/>
            <a:miter lim="800000"/>
            <a:headEnd/>
            <a:tailEnd/>
          </a:ln>
        </p:spPr>
      </p:pic>
      <p:pic>
        <p:nvPicPr>
          <p:cNvPr id="1027" name="Picture 3"/>
          <p:cNvPicPr>
            <a:picLocks noChangeAspect="1" noChangeArrowheads="1"/>
          </p:cNvPicPr>
          <p:nvPr/>
        </p:nvPicPr>
        <p:blipFill>
          <a:blip r:embed="rId7" cstate="print"/>
          <a:srcRect/>
          <a:stretch>
            <a:fillRect/>
          </a:stretch>
        </p:blipFill>
        <p:spPr bwMode="auto">
          <a:xfrm>
            <a:off x="6187440" y="643758"/>
            <a:ext cx="2489200" cy="1662562"/>
          </a:xfrm>
          <a:prstGeom prst="rect">
            <a:avLst/>
          </a:prstGeom>
          <a:noFill/>
          <a:ln w="9525">
            <a:noFill/>
            <a:miter lim="800000"/>
            <a:headEnd/>
            <a:tailEnd/>
          </a:ln>
        </p:spPr>
      </p:pic>
      <p:pic>
        <p:nvPicPr>
          <p:cNvPr id="1028" name="Picture 4"/>
          <p:cNvPicPr>
            <a:picLocks noChangeAspect="1" noChangeArrowheads="1"/>
          </p:cNvPicPr>
          <p:nvPr/>
        </p:nvPicPr>
        <p:blipFill>
          <a:blip r:embed="rId8" cstate="print"/>
          <a:srcRect/>
          <a:stretch>
            <a:fillRect/>
          </a:stretch>
        </p:blipFill>
        <p:spPr bwMode="auto">
          <a:xfrm>
            <a:off x="6045200" y="2693532"/>
            <a:ext cx="2875280" cy="1511266"/>
          </a:xfrm>
          <a:prstGeom prst="rect">
            <a:avLst/>
          </a:prstGeom>
          <a:noFill/>
          <a:ln w="9525">
            <a:noFill/>
            <a:miter lim="800000"/>
            <a:headEnd/>
            <a:tailEnd/>
          </a:ln>
        </p:spPr>
      </p:pic>
      <p:pic>
        <p:nvPicPr>
          <p:cNvPr id="2051" name="Picture 3"/>
          <p:cNvPicPr>
            <a:picLocks noChangeAspect="1" noChangeArrowheads="1"/>
          </p:cNvPicPr>
          <p:nvPr/>
        </p:nvPicPr>
        <p:blipFill>
          <a:blip r:embed="rId9" cstate="print"/>
          <a:srcRect/>
          <a:stretch>
            <a:fillRect/>
          </a:stretch>
        </p:blipFill>
        <p:spPr bwMode="auto">
          <a:xfrm>
            <a:off x="274319" y="3121538"/>
            <a:ext cx="2753361" cy="1447184"/>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advTm="14146">
        <p14:flash/>
      </p:transition>
    </mc:Choice>
    <mc:Fallback>
      <p:transition spd="slow" advTm="1414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heel(1)">
                                      <p:cBhvr>
                                        <p:cTn id="7" dur="1000"/>
                                        <p:tgtEl>
                                          <p:spTgt spid="2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up)">
                                      <p:cBhvr>
                                        <p:cTn id="19" dur="500"/>
                                        <p:tgtEl>
                                          <p:spTgt spid="27"/>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P spid="25" grpId="0" animBg="1"/>
      <p:bldP spid="26" grpId="0" animBg="1"/>
      <p:bldP spid="27" grpId="0" animBg="1"/>
      <p:bldP spid="3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OTHERS"/>
  <p:tag name="ID" val="547142"/>
</p:tagLst>
</file>

<file path=ppt/tags/tag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OTHERS"/>
  <p:tag name="ID" val="547142"/>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gency FB"/>
        <a:ea typeface="幼圆"/>
        <a:cs typeface=""/>
      </a:majorFont>
      <a:minorFont>
        <a:latin typeface="Agency FB"/>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solidFill>
        </a:ln>
      </a:spPr>
      <a:bodyPr lIns="91418" tIns="45709" rIns="91418" bIns="45709" anchor="ctr"/>
      <a:lstStyle>
        <a:defPPr algn="ctr" eaLnBrk="1" fontAlgn="auto" hangingPunct="1">
          <a:spcBef>
            <a:spcPts val="0"/>
          </a:spcBef>
          <a:spcAft>
            <a:spcPts val="0"/>
          </a:spcAft>
          <a:defRPr sz="1350">
            <a:solidFill>
              <a:schemeClr val="bg1"/>
            </a:solidFill>
            <a:cs typeface="+mn-ea"/>
            <a:sym typeface="+mn-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TotalTime>
  <Words>2633</Words>
  <Application>Microsoft Office PowerPoint</Application>
  <PresentationFormat>全屏显示(16:9)</PresentationFormat>
  <Paragraphs>185</Paragraphs>
  <Slides>23</Slides>
  <Notes>20</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宋体</vt:lpstr>
      <vt:lpstr>Agency FB</vt:lpstr>
      <vt:lpstr>幼圆</vt:lpstr>
      <vt:lpstr>Nexa Light</vt:lpstr>
      <vt:lpstr>华康少女文字W5(P)</vt:lpstr>
      <vt:lpstr>微软雅黑</vt:lpstr>
      <vt:lpstr>Calibri</vt: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vector>
  </TitlesOfParts>
  <Company>iTianKong.com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Administrator</cp:lastModifiedBy>
  <cp:revision>119</cp:revision>
  <dcterms:created xsi:type="dcterms:W3CDTF">2015-03-31T05:49:00Z</dcterms:created>
  <dcterms:modified xsi:type="dcterms:W3CDTF">2018-06-09T01:49:15Z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