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81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84.png"/><Relationship Id="rId3" Type="http://schemas.openxmlformats.org/officeDocument/2006/relationships/image" Target="../media/image83.png"/><Relationship Id="rId7" Type="http://schemas.openxmlformats.org/officeDocument/2006/relationships/image" Target="../media/image5.png"/><Relationship Id="rId12" Type="http://schemas.openxmlformats.org/officeDocument/2006/relationships/image" Target="../media/image52.png"/><Relationship Id="rId17" Type="http://schemas.openxmlformats.org/officeDocument/2006/relationships/image" Target="../media/image88.png"/><Relationship Id="rId2" Type="http://schemas.openxmlformats.org/officeDocument/2006/relationships/image" Target="../media/image82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5" Type="http://schemas.openxmlformats.org/officeDocument/2006/relationships/image" Target="../media/image86.png"/><Relationship Id="rId10" Type="http://schemas.openxmlformats.org/officeDocument/2006/relationships/image" Target="../media/image47.png"/><Relationship Id="rId4" Type="http://schemas.openxmlformats.org/officeDocument/2006/relationships/image" Target="../media/image36.png"/><Relationship Id="rId9" Type="http://schemas.openxmlformats.org/officeDocument/2006/relationships/image" Target="../media/image43.png"/><Relationship Id="rId1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0.png"/><Relationship Id="rId2" Type="http://schemas.openxmlformats.org/officeDocument/2006/relationships/image" Target="../media/image36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47.png"/><Relationship Id="rId3" Type="http://schemas.openxmlformats.org/officeDocument/2006/relationships/image" Target="../media/image5.png"/><Relationship Id="rId21" Type="http://schemas.openxmlformats.org/officeDocument/2006/relationships/image" Target="../media/image5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43.png"/><Relationship Id="rId2" Type="http://schemas.openxmlformats.org/officeDocument/2006/relationships/image" Target="../media/image49.png"/><Relationship Id="rId16" Type="http://schemas.openxmlformats.org/officeDocument/2006/relationships/image" Target="../media/image73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46.png"/><Relationship Id="rId10" Type="http://schemas.openxmlformats.org/officeDocument/2006/relationships/image" Target="../media/image69.png"/><Relationship Id="rId19" Type="http://schemas.openxmlformats.org/officeDocument/2006/relationships/image" Target="../media/image48.png"/><Relationship Id="rId4" Type="http://schemas.openxmlformats.org/officeDocument/2006/relationships/image" Target="../media/image50.png"/><Relationship Id="rId9" Type="http://schemas.openxmlformats.org/officeDocument/2006/relationships/image" Target="../media/image68.png"/><Relationship Id="rId14" Type="http://schemas.openxmlformats.org/officeDocument/2006/relationships/image" Target="../media/image36.png"/><Relationship Id="rId22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59.png"/><Relationship Id="rId4" Type="http://schemas.openxmlformats.org/officeDocument/2006/relationships/image" Target="../media/image76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D90D2B-843A-0FAD-9651-36624A048490}"/>
              </a:ext>
            </a:extLst>
          </p:cNvPr>
          <p:cNvSpPr txBox="1"/>
          <p:nvPr/>
        </p:nvSpPr>
        <p:spPr>
          <a:xfrm>
            <a:off x="852487" y="2436287"/>
            <a:ext cx="46473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+mj-lt"/>
              </a:rPr>
              <a:t>HELPER BOT</a:t>
            </a:r>
            <a:endParaRPr lang="ko-KR" altLang="en-US" sz="7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CCCC5-6F35-8D83-343D-0DD5F43C619E}"/>
              </a:ext>
            </a:extLst>
          </p:cNvPr>
          <p:cNvSpPr txBox="1"/>
          <p:nvPr/>
        </p:nvSpPr>
        <p:spPr>
          <a:xfrm>
            <a:off x="899057" y="3556903"/>
            <a:ext cx="3351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TEAM : 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위기탈출 </a:t>
            </a:r>
            <a:r>
              <a:rPr lang="ko-KR" altLang="en-US" sz="2000" dirty="0" err="1">
                <a:solidFill>
                  <a:schemeClr val="bg1"/>
                </a:solidFill>
                <a:latin typeface="+mj-lt"/>
              </a:rPr>
              <a:t>넘버원이조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BCE64-4F6F-1DFD-82E0-E0897830612C}"/>
              </a:ext>
            </a:extLst>
          </p:cNvPr>
          <p:cNvSpPr txBox="1"/>
          <p:nvPr/>
        </p:nvSpPr>
        <p:spPr>
          <a:xfrm>
            <a:off x="273394" y="6448425"/>
            <a:ext cx="174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Oh Jae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Geun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oon6114@naver.com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010 4903 5051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AEC11-E8AD-6D96-17AD-39F39C9A1240}"/>
              </a:ext>
            </a:extLst>
          </p:cNvPr>
          <p:cNvSpPr txBox="1"/>
          <p:nvPr/>
        </p:nvSpPr>
        <p:spPr>
          <a:xfrm>
            <a:off x="2224087" y="6448425"/>
            <a:ext cx="174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 doo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hyeon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kacl2035@gmail.com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010 2185 5120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BF44C-B47D-D1B0-AAEC-97B0BB3F9D7E}"/>
              </a:ext>
            </a:extLst>
          </p:cNvPr>
          <p:cNvSpPr txBox="1"/>
          <p:nvPr/>
        </p:nvSpPr>
        <p:spPr>
          <a:xfrm>
            <a:off x="4178434" y="6448425"/>
            <a:ext cx="164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Shin young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joo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eksqlll0@gmail.com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010 2308 8407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3519" y="1563809"/>
            <a:ext cx="2898273" cy="17085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64682" y="4399628"/>
            <a:ext cx="2023179" cy="45165"/>
            <a:chOff x="7664682" y="4399628"/>
            <a:chExt cx="2023179" cy="45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664682" y="4399628"/>
              <a:ext cx="2023179" cy="451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9194" y="4716184"/>
            <a:ext cx="2196822" cy="2296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0340" y="1088724"/>
            <a:ext cx="5357753" cy="40516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01368" y="5094658"/>
            <a:ext cx="2192856" cy="8793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40694" y="4712379"/>
            <a:ext cx="2396429" cy="45165"/>
            <a:chOff x="7340694" y="4712379"/>
            <a:chExt cx="2396429" cy="45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7340694" y="4712379"/>
              <a:ext cx="2396429" cy="4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87872" y="1630281"/>
            <a:ext cx="2097748" cy="4454344"/>
            <a:chOff x="4387872" y="1630281"/>
            <a:chExt cx="2097748" cy="44543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7872" y="1630281"/>
              <a:ext cx="2097748" cy="44543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294" y="1553606"/>
            <a:ext cx="1643390" cy="4456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761" y="1943381"/>
            <a:ext cx="1084124" cy="29413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0641" y="5471742"/>
            <a:ext cx="454804" cy="2358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69415" y="5795397"/>
            <a:ext cx="1922097" cy="51833"/>
            <a:chOff x="7969415" y="5795397"/>
            <a:chExt cx="1922097" cy="518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9415" y="5795397"/>
              <a:ext cx="1922097" cy="518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69415" y="5990992"/>
            <a:ext cx="1922097" cy="51833"/>
            <a:chOff x="7969415" y="5990992"/>
            <a:chExt cx="1922097" cy="518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9415" y="5990992"/>
              <a:ext cx="1922097" cy="518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71919" y="5926418"/>
            <a:ext cx="209621" cy="2040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20641" y="5080387"/>
            <a:ext cx="528866" cy="22960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49362" y="5080387"/>
            <a:ext cx="1411201" cy="23655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22869" y="5724986"/>
            <a:ext cx="283179" cy="21027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71919" y="5707089"/>
            <a:ext cx="209621" cy="20409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28775" y="5927175"/>
            <a:ext cx="296845" cy="2096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21755" y="2458889"/>
            <a:ext cx="2466810" cy="19817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8988" y="1641905"/>
            <a:ext cx="3030317" cy="4478631"/>
            <a:chOff x="868988" y="1641905"/>
            <a:chExt cx="3030317" cy="44786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8988" y="1641905"/>
              <a:ext cx="3030317" cy="447863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5634" y="3269937"/>
            <a:ext cx="2466810" cy="273510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53363" y="2497663"/>
            <a:ext cx="1767135" cy="37254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64520" y="2824496"/>
            <a:ext cx="1133667" cy="2376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0544" y="5321691"/>
            <a:ext cx="1600502" cy="6600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24474" y="5321068"/>
            <a:ext cx="479796" cy="642916"/>
            <a:chOff x="9424474" y="5321068"/>
            <a:chExt cx="479796" cy="64291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4474" y="5321068"/>
              <a:ext cx="479796" cy="64291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1476" y="1743189"/>
            <a:ext cx="4692854" cy="19993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3776" y="3779359"/>
            <a:ext cx="2340129" cy="3311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7513" y="3840674"/>
            <a:ext cx="1945586" cy="6477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25338" y="4653108"/>
            <a:ext cx="2055156" cy="45165"/>
            <a:chOff x="5225338" y="4653108"/>
            <a:chExt cx="2055156" cy="451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225338" y="4653108"/>
              <a:ext cx="2055156" cy="4516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5285" y="4907469"/>
            <a:ext cx="433622" cy="2688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54059" y="5231124"/>
            <a:ext cx="1922097" cy="51833"/>
            <a:chOff x="5854059" y="5231124"/>
            <a:chExt cx="1922097" cy="518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4059" y="5231124"/>
              <a:ext cx="1922097" cy="518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54059" y="5426719"/>
            <a:ext cx="1922097" cy="51833"/>
            <a:chOff x="5854059" y="5426719"/>
            <a:chExt cx="1922097" cy="518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4059" y="5426719"/>
              <a:ext cx="1922097" cy="518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54059" y="5627389"/>
            <a:ext cx="1813009" cy="51833"/>
            <a:chOff x="5854059" y="5627389"/>
            <a:chExt cx="1813009" cy="518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4059" y="5627389"/>
              <a:ext cx="1813009" cy="518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54059" y="5815013"/>
            <a:ext cx="1531132" cy="51833"/>
            <a:chOff x="5854059" y="5815013"/>
            <a:chExt cx="1531132" cy="518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4059" y="5815013"/>
              <a:ext cx="1531132" cy="5183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38227" y="4933386"/>
            <a:ext cx="226203" cy="108812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556579" y="3758370"/>
            <a:ext cx="4256350" cy="45165"/>
            <a:chOff x="5556579" y="3758370"/>
            <a:chExt cx="4256350" cy="4516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556579" y="3758370"/>
              <a:ext cx="4256350" cy="4516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16976" y="1621067"/>
            <a:ext cx="671098" cy="26884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037029" y="2706752"/>
            <a:ext cx="2055156" cy="45165"/>
            <a:chOff x="8037029" y="2706752"/>
            <a:chExt cx="2055156" cy="4516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16976" y="3041853"/>
            <a:ext cx="679850" cy="26884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037029" y="4399628"/>
            <a:ext cx="2055156" cy="45165"/>
            <a:chOff x="8037029" y="4399628"/>
            <a:chExt cx="2055156" cy="4516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8037029" y="4399628"/>
              <a:ext cx="2055156" cy="4516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16976" y="4716184"/>
            <a:ext cx="527488" cy="26884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07513" y="5167112"/>
            <a:ext cx="587366" cy="83580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05285" y="3570244"/>
            <a:ext cx="936127" cy="26884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9204" y="1858868"/>
            <a:ext cx="1797166" cy="64776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19204" y="3286493"/>
            <a:ext cx="1261138" cy="83580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19204" y="4962697"/>
            <a:ext cx="2035643" cy="10339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41286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rgbClr val="7D9FFD"/>
                </a:solidFill>
                <a:latin typeface="+mj-lt"/>
              </a:rPr>
              <a:t>CONTENTS</a:t>
            </a:r>
            <a:endParaRPr lang="ko-KR" altLang="en-US" sz="7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36955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7D9FFD"/>
                </a:solidFill>
              </a:rPr>
              <a:t>PROJECT</a:t>
            </a:r>
            <a:r>
              <a:rPr lang="ko-KR" altLang="en-US" sz="2000" dirty="0">
                <a:solidFill>
                  <a:srgbClr val="7D9FFD"/>
                </a:solidFill>
              </a:rPr>
              <a:t> </a:t>
            </a:r>
            <a:r>
              <a:rPr lang="en-US" altLang="ko-KR" sz="2000" dirty="0">
                <a:solidFill>
                  <a:srgbClr val="7D9FFD"/>
                </a:solidFill>
              </a:rPr>
              <a:t>SUMMARY</a:t>
            </a:r>
          </a:p>
          <a:p>
            <a:r>
              <a:rPr lang="en-US" altLang="ko-KR" dirty="0">
                <a:solidFill>
                  <a:srgbClr val="7D9FFD"/>
                </a:solidFill>
              </a:rPr>
              <a:t>  - name, period, object</a:t>
            </a:r>
          </a:p>
          <a:p>
            <a:r>
              <a:rPr lang="en-US" altLang="ko-KR" dirty="0">
                <a:solidFill>
                  <a:srgbClr val="7D9FFD"/>
                </a:solidFill>
              </a:rPr>
              <a:t>  - market</a:t>
            </a:r>
            <a:r>
              <a:rPr lang="ko-KR" altLang="en-US" dirty="0">
                <a:solidFill>
                  <a:srgbClr val="7D9FFD"/>
                </a:solidFill>
              </a:rPr>
              <a:t> </a:t>
            </a:r>
            <a:r>
              <a:rPr lang="en-US" altLang="ko-KR" dirty="0">
                <a:solidFill>
                  <a:srgbClr val="7D9FFD"/>
                </a:solidFill>
              </a:rPr>
              <a:t>research</a:t>
            </a:r>
          </a:p>
          <a:p>
            <a:endParaRPr lang="ko-KR" altLang="en-US" sz="2000" dirty="0">
              <a:solidFill>
                <a:srgbClr val="7D9FF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891" y="1535268"/>
            <a:ext cx="2590388" cy="16783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15395" y="3768437"/>
            <a:ext cx="4256350" cy="45165"/>
            <a:chOff x="2715395" y="3768437"/>
            <a:chExt cx="4256350" cy="45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56579" y="3758370"/>
            <a:ext cx="4256350" cy="45165"/>
            <a:chOff x="5556579" y="3758370"/>
            <a:chExt cx="4256350" cy="45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556579" y="3758370"/>
              <a:ext cx="4256350" cy="4516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69543" y="1846737"/>
            <a:ext cx="1342683" cy="3584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68932" y="2199209"/>
            <a:ext cx="1518662" cy="4648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828" y="3317338"/>
            <a:ext cx="3670223" cy="7144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40240" y="3769812"/>
            <a:ext cx="5149435" cy="50865"/>
            <a:chOff x="4840240" y="3769812"/>
            <a:chExt cx="5149435" cy="508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95260" y="2799073"/>
            <a:ext cx="3253672" cy="5585703"/>
            <a:chOff x="6995260" y="2799073"/>
            <a:chExt cx="3253672" cy="55857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95260" y="2799073"/>
              <a:ext cx="3253672" cy="558570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69543" y="4075692"/>
            <a:ext cx="1579769" cy="37112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78455" y="4440050"/>
            <a:ext cx="1691795" cy="4570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22074" y="1846737"/>
            <a:ext cx="1356788" cy="35846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30986" y="2203161"/>
            <a:ext cx="1919938" cy="4570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26038" y="2882098"/>
            <a:ext cx="481236" cy="463089"/>
            <a:chOff x="6526038" y="2882098"/>
            <a:chExt cx="481236" cy="4630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26038" y="2882098"/>
              <a:ext cx="481236" cy="4630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96280" y="2889736"/>
            <a:ext cx="437200" cy="481236"/>
            <a:chOff x="5196280" y="2889736"/>
            <a:chExt cx="437200" cy="48123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96280" y="2889736"/>
              <a:ext cx="437200" cy="4812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53067" y="2939156"/>
            <a:ext cx="481236" cy="393537"/>
            <a:chOff x="5853067" y="2939156"/>
            <a:chExt cx="481236" cy="39353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53067" y="2939156"/>
              <a:ext cx="481236" cy="3935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96280" y="5006836"/>
            <a:ext cx="1526994" cy="662696"/>
            <a:chOff x="5196280" y="5006836"/>
            <a:chExt cx="1526994" cy="66269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96280" y="5006836"/>
              <a:ext cx="1526994" cy="662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3519" y="1563809"/>
            <a:ext cx="2898273" cy="17085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64682" y="4399628"/>
            <a:ext cx="2023179" cy="45165"/>
            <a:chOff x="7664682" y="4399628"/>
            <a:chExt cx="2023179" cy="45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664682" y="4399628"/>
              <a:ext cx="2023179" cy="451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9194" y="4716184"/>
            <a:ext cx="2196822" cy="2296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8057" y="1088724"/>
            <a:ext cx="5177880" cy="40516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01368" y="5094658"/>
            <a:ext cx="2192856" cy="8793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446" y="1553606"/>
            <a:ext cx="1643390" cy="4456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25338" y="4866025"/>
            <a:ext cx="4823730" cy="45165"/>
            <a:chOff x="5225338" y="4866025"/>
            <a:chExt cx="4823730" cy="45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25338" y="4866025"/>
              <a:ext cx="4823730" cy="451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19204" y="5383574"/>
            <a:ext cx="1978599" cy="8129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8908" y="2458889"/>
            <a:ext cx="3686690" cy="726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25338" y="1631524"/>
            <a:ext cx="1575348" cy="2625605"/>
            <a:chOff x="5225338" y="1631524"/>
            <a:chExt cx="1575348" cy="26256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5338" y="1631524"/>
              <a:ext cx="1575348" cy="26256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5099" y="1631524"/>
            <a:ext cx="1575348" cy="2625605"/>
            <a:chOff x="6855099" y="1631524"/>
            <a:chExt cx="1575348" cy="26256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5099" y="1631524"/>
              <a:ext cx="1575348" cy="26256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84861" y="1631524"/>
            <a:ext cx="1575348" cy="2625605"/>
            <a:chOff x="8484861" y="1631524"/>
            <a:chExt cx="1575348" cy="26256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4861" y="1631524"/>
              <a:ext cx="1575348" cy="262560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05285" y="5138934"/>
            <a:ext cx="528866" cy="22960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9728" y="3564371"/>
            <a:ext cx="4028571" cy="2580952"/>
            <a:chOff x="639728" y="3564371"/>
            <a:chExt cx="4028571" cy="258095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39728" y="3564371"/>
              <a:ext cx="4021292" cy="2578654"/>
              <a:chOff x="639728" y="3564371"/>
              <a:chExt cx="4021292" cy="257865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39728" y="3564371"/>
                <a:ext cx="4021292" cy="257865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68357" y="3680869"/>
              <a:ext cx="3353966" cy="2168898"/>
              <a:chOff x="968357" y="3680869"/>
              <a:chExt cx="3353966" cy="216889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68357" y="3680869"/>
                <a:ext cx="3353966" cy="2168898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2913" y="1943381"/>
            <a:ext cx="1084124" cy="29413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34006" y="5138934"/>
            <a:ext cx="1411201" cy="23655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16976" y="5138934"/>
            <a:ext cx="323790" cy="22960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05285" y="5531385"/>
            <a:ext cx="454804" cy="23589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54059" y="5855040"/>
            <a:ext cx="1922097" cy="51833"/>
            <a:chOff x="5854059" y="5855040"/>
            <a:chExt cx="1922097" cy="518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54059" y="5855040"/>
              <a:ext cx="1922097" cy="518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54059" y="6050635"/>
            <a:ext cx="1922097" cy="51833"/>
            <a:chOff x="5854059" y="6050635"/>
            <a:chExt cx="1922097" cy="518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54059" y="6050635"/>
              <a:ext cx="1922097" cy="5183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56562" y="5986061"/>
            <a:ext cx="209621" cy="20409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07513" y="5784629"/>
            <a:ext cx="283179" cy="21027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56562" y="5766732"/>
            <a:ext cx="209621" cy="20409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213419" y="5986818"/>
            <a:ext cx="296845" cy="2096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1438" y="1615167"/>
            <a:ext cx="3698770" cy="2219262"/>
            <a:chOff x="6361438" y="1615167"/>
            <a:chExt cx="3698770" cy="2219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1438" y="1615167"/>
              <a:ext cx="3698770" cy="2219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61438" y="3898570"/>
            <a:ext cx="3698770" cy="2219262"/>
            <a:chOff x="6361438" y="3898570"/>
            <a:chExt cx="3698770" cy="2219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1438" y="3898570"/>
              <a:ext cx="3698770" cy="2219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3844" y="3898570"/>
            <a:ext cx="1336905" cy="2228197"/>
            <a:chOff x="883844" y="3898570"/>
            <a:chExt cx="1336905" cy="22281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844" y="3898570"/>
              <a:ext cx="1336905" cy="22281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67740" y="3898570"/>
            <a:ext cx="1336905" cy="2228197"/>
            <a:chOff x="2267740" y="3898570"/>
            <a:chExt cx="1336905" cy="22281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7740" y="3898570"/>
              <a:ext cx="1336905" cy="22281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51636" y="3898570"/>
            <a:ext cx="1336905" cy="2228197"/>
            <a:chOff x="3651636" y="3898570"/>
            <a:chExt cx="1336905" cy="22281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1636" y="3898570"/>
              <a:ext cx="1336905" cy="22281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17719" y="3856410"/>
            <a:ext cx="4527651" cy="45165"/>
            <a:chOff x="3417719" y="3856410"/>
            <a:chExt cx="4527651" cy="451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3417719" y="3856410"/>
              <a:ext cx="4527651" cy="4516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0446" y="1553606"/>
            <a:ext cx="1643390" cy="44569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2913" y="1943381"/>
            <a:ext cx="1084124" cy="2941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4905" y="2458889"/>
            <a:ext cx="4160529" cy="12283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166" y="1088724"/>
            <a:ext cx="4159240" cy="40516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3124" y="1563809"/>
            <a:ext cx="3904115" cy="17085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8930" y="4399628"/>
            <a:ext cx="2023179" cy="45165"/>
            <a:chOff x="948930" y="4399628"/>
            <a:chExt cx="2023179" cy="451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48930" y="4399628"/>
              <a:ext cx="2023179" cy="451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8877" y="4716184"/>
            <a:ext cx="1163880" cy="22960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3333" y="5094658"/>
            <a:ext cx="1793012" cy="879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794" y="4095433"/>
            <a:ext cx="454804" cy="2358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96568" y="4419087"/>
            <a:ext cx="1922097" cy="51833"/>
            <a:chOff x="1496568" y="4419087"/>
            <a:chExt cx="1922097" cy="518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568" y="4419087"/>
              <a:ext cx="1922097" cy="518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6568" y="4614682"/>
            <a:ext cx="1922097" cy="51833"/>
            <a:chOff x="1496568" y="4614682"/>
            <a:chExt cx="1922097" cy="518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568" y="4614682"/>
              <a:ext cx="1922097" cy="518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072" y="4550109"/>
            <a:ext cx="209621" cy="2040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7847" y="3424444"/>
            <a:ext cx="2764077" cy="45165"/>
            <a:chOff x="867847" y="3424444"/>
            <a:chExt cx="2764077" cy="451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67847" y="3424444"/>
              <a:ext cx="2764077" cy="451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7847" y="4983401"/>
            <a:ext cx="2764077" cy="45165"/>
            <a:chOff x="867847" y="4983401"/>
            <a:chExt cx="2764077" cy="451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67847" y="4983401"/>
              <a:ext cx="2764077" cy="451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85458" y="1631524"/>
            <a:ext cx="2993515" cy="4451857"/>
            <a:chOff x="4385458" y="1631524"/>
            <a:chExt cx="2993515" cy="445185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879430" y="1631524"/>
              <a:ext cx="1499542" cy="1499542"/>
              <a:chOff x="5879430" y="1631524"/>
              <a:chExt cx="1499542" cy="149954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79430" y="1631524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879430" y="3121450"/>
              <a:ext cx="1499542" cy="1499542"/>
              <a:chOff x="5879430" y="3121450"/>
              <a:chExt cx="1499542" cy="14995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79430" y="3121450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79430" y="4583839"/>
              <a:ext cx="1499542" cy="1499542"/>
              <a:chOff x="5879430" y="4583839"/>
              <a:chExt cx="1499542" cy="149954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79430" y="4583839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385458" y="1631524"/>
              <a:ext cx="1499542" cy="1499542"/>
              <a:chOff x="4385458" y="1631524"/>
              <a:chExt cx="1499542" cy="149954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85458" y="1631524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385458" y="3121450"/>
              <a:ext cx="1499542" cy="1499542"/>
              <a:chOff x="4385458" y="3121450"/>
              <a:chExt cx="1499542" cy="149954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385458" y="3121450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385458" y="4583839"/>
              <a:ext cx="1499542" cy="1499542"/>
              <a:chOff x="4385458" y="4583839"/>
              <a:chExt cx="1499542" cy="149954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85458" y="4583839"/>
                <a:ext cx="1499542" cy="1499542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704030" y="1519355"/>
            <a:ext cx="2342857" cy="4685714"/>
            <a:chOff x="7704030" y="1519355"/>
            <a:chExt cx="2342857" cy="468571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704030" y="1519355"/>
              <a:ext cx="2339583" cy="4679167"/>
              <a:chOff x="7704030" y="1519355"/>
              <a:chExt cx="2339583" cy="467916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704030" y="1519355"/>
                <a:ext cx="2339583" cy="467916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910564" y="2182179"/>
              <a:ext cx="1952556" cy="3254292"/>
              <a:chOff x="7910564" y="2182179"/>
              <a:chExt cx="1952556" cy="325429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910564" y="2182179"/>
                <a:ext cx="1952556" cy="3254292"/>
              </a:xfrm>
              <a:prstGeom prst="rect">
                <a:avLst/>
              </a:prstGeom>
            </p:spPr>
          </p:pic>
        </p:grpSp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0446" y="1553606"/>
            <a:ext cx="1643390" cy="44569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2913" y="1943381"/>
            <a:ext cx="1084124" cy="29413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50709" y="5500950"/>
            <a:ext cx="2807905" cy="68382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7794" y="3704078"/>
            <a:ext cx="528866" cy="22960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76515" y="3704078"/>
            <a:ext cx="1411201" cy="23655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48481" y="5256310"/>
            <a:ext cx="323790" cy="22960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0022" y="4348677"/>
            <a:ext cx="283179" cy="21027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072" y="4330780"/>
            <a:ext cx="209621" cy="20409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55928" y="4550866"/>
            <a:ext cx="296845" cy="20968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48908" y="2372548"/>
            <a:ext cx="2733946" cy="7260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6102" y="3840052"/>
            <a:ext cx="4527651" cy="45165"/>
            <a:chOff x="4476102" y="3840052"/>
            <a:chExt cx="4527651" cy="45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4476102" y="3840052"/>
              <a:ext cx="4527651" cy="4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56715" y="1614668"/>
            <a:ext cx="2703494" cy="4505868"/>
            <a:chOff x="7356715" y="1614668"/>
            <a:chExt cx="2703494" cy="45058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6715" y="1614668"/>
              <a:ext cx="2703494" cy="45058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7847" y="3980990"/>
            <a:ext cx="1283715" cy="2139546"/>
            <a:chOff x="867847" y="3980990"/>
            <a:chExt cx="1283715" cy="21395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7" y="3980990"/>
              <a:ext cx="1283715" cy="21395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93192" y="3980990"/>
            <a:ext cx="1283715" cy="2139546"/>
            <a:chOff x="2193192" y="3980990"/>
            <a:chExt cx="1283715" cy="21395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3192" y="3980990"/>
              <a:ext cx="1283715" cy="21395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18538" y="3980990"/>
            <a:ext cx="1283715" cy="2139546"/>
            <a:chOff x="3518538" y="3980990"/>
            <a:chExt cx="1283715" cy="21395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8538" y="3980990"/>
              <a:ext cx="1283715" cy="21395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43883" y="3980990"/>
            <a:ext cx="1283715" cy="2139546"/>
            <a:chOff x="4843883" y="3980990"/>
            <a:chExt cx="1283715" cy="21395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3883" y="3980990"/>
              <a:ext cx="1283715" cy="213954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0446" y="1553606"/>
            <a:ext cx="1643390" cy="44569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2913" y="1943381"/>
            <a:ext cx="1084124" cy="2941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4905" y="2458889"/>
            <a:ext cx="4160529" cy="12283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53</Words>
  <Application>Microsoft Office PowerPoint</Application>
  <PresentationFormat>사용자 지정</PresentationFormat>
  <Paragraphs>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oon6612@gmail.com</cp:lastModifiedBy>
  <cp:revision>4</cp:revision>
  <dcterms:created xsi:type="dcterms:W3CDTF">2022-09-06T16:07:01Z</dcterms:created>
  <dcterms:modified xsi:type="dcterms:W3CDTF">2022-09-06T09:08:16Z</dcterms:modified>
</cp:coreProperties>
</file>