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75" r:id="rId11"/>
    <p:sldId id="276" r:id="rId12"/>
    <p:sldId id="258" r:id="rId13"/>
    <p:sldId id="260" r:id="rId14"/>
    <p:sldId id="261" r:id="rId15"/>
    <p:sldId id="263" r:id="rId16"/>
    <p:sldId id="264" r:id="rId17"/>
    <p:sldId id="265" r:id="rId18"/>
    <p:sldId id="266" r:id="rId19"/>
    <p:sldId id="272" r:id="rId20"/>
    <p:sldId id="267" r:id="rId21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EFD"/>
    <a:srgbClr val="7D9FFD"/>
    <a:srgbClr val="91919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21" Type="http://schemas.openxmlformats.org/officeDocument/2006/relationships/image" Target="../media/image4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2.png"/><Relationship Id="rId2" Type="http://schemas.openxmlformats.org/officeDocument/2006/relationships/image" Target="../media/image38.png"/><Relationship Id="rId16" Type="http://schemas.openxmlformats.org/officeDocument/2006/relationships/image" Target="../media/image5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3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25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73.png"/><Relationship Id="rId3" Type="http://schemas.openxmlformats.org/officeDocument/2006/relationships/image" Target="../media/image72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17" Type="http://schemas.openxmlformats.org/officeDocument/2006/relationships/image" Target="../media/image77.png"/><Relationship Id="rId2" Type="http://schemas.openxmlformats.org/officeDocument/2006/relationships/image" Target="../media/image71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75.png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3351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TEAM : </a:t>
            </a:r>
            <a:r>
              <a:rPr lang="ko-KR" altLang="en-US" sz="2000" dirty="0">
                <a:solidFill>
                  <a:schemeClr val="bg1"/>
                </a:solidFill>
              </a:rPr>
              <a:t>위기탈출 </a:t>
            </a:r>
            <a:r>
              <a:rPr lang="ko-KR" altLang="en-US" sz="2000" dirty="0" err="1">
                <a:solidFill>
                  <a:schemeClr val="bg1"/>
                </a:solidFill>
              </a:rPr>
              <a:t>넘버원이조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4898772" y="6524625"/>
            <a:ext cx="174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oon6114@naver.com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6849465" y="6524625"/>
            <a:ext cx="174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kacl2035@gmail.com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8803812" y="6524625"/>
            <a:ext cx="164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eksqlll0@gmail.com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99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2-2. S/W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개발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488524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324225"/>
            <a:ext cx="147296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Ubuntu 20.04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0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99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3. Testing and stabilization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324225"/>
            <a:ext cx="203940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Program Debugging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891" y="1535268"/>
            <a:ext cx="2590388" cy="16783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15395" y="3768437"/>
            <a:ext cx="4256350" cy="45165"/>
            <a:chOff x="2715395" y="3768437"/>
            <a:chExt cx="4256350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56579" y="3758370"/>
            <a:ext cx="4256350" cy="45165"/>
            <a:chOff x="5556579" y="3758370"/>
            <a:chExt cx="4256350" cy="45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556579" y="3758370"/>
              <a:ext cx="4256350" cy="451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9543" y="1846737"/>
            <a:ext cx="1342683" cy="3584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8932" y="2199209"/>
            <a:ext cx="1518662" cy="4648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828" y="3317338"/>
            <a:ext cx="3670223" cy="714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40240" y="3769812"/>
            <a:ext cx="5149435" cy="50865"/>
            <a:chOff x="4840240" y="3769812"/>
            <a:chExt cx="5149435" cy="508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5260" y="2799073"/>
            <a:ext cx="3253672" cy="5585703"/>
            <a:chOff x="6995260" y="2799073"/>
            <a:chExt cx="3253672" cy="55857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5260" y="2799073"/>
              <a:ext cx="3253672" cy="55857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69543" y="4075692"/>
            <a:ext cx="1579769" cy="37112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78455" y="4440050"/>
            <a:ext cx="1691795" cy="4570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22074" y="1846737"/>
            <a:ext cx="1356788" cy="35846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0986" y="2203161"/>
            <a:ext cx="1919938" cy="4570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6038" y="2882098"/>
            <a:ext cx="481236" cy="463089"/>
            <a:chOff x="6526038" y="2882098"/>
            <a:chExt cx="481236" cy="4630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6038" y="2882098"/>
              <a:ext cx="481236" cy="4630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96280" y="2889736"/>
            <a:ext cx="437200" cy="481236"/>
            <a:chOff x="5196280" y="2889736"/>
            <a:chExt cx="437200" cy="4812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96280" y="2889736"/>
              <a:ext cx="437200" cy="4812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53067" y="2939156"/>
            <a:ext cx="481236" cy="393537"/>
            <a:chOff x="5853067" y="2939156"/>
            <a:chExt cx="481236" cy="3935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3067" y="2939156"/>
              <a:ext cx="481236" cy="3935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96280" y="5006836"/>
            <a:ext cx="1526994" cy="662696"/>
            <a:chOff x="5196280" y="5006836"/>
            <a:chExt cx="1526994" cy="6626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96280" y="5006836"/>
              <a:ext cx="1526994" cy="662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5338" y="4866025"/>
            <a:ext cx="4823730" cy="45165"/>
            <a:chOff x="5225338" y="4866025"/>
            <a:chExt cx="4823730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25338" y="4866025"/>
              <a:ext cx="4823730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9204" y="5383574"/>
            <a:ext cx="1978599" cy="8129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908" y="2458889"/>
            <a:ext cx="3686690" cy="72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25338" y="1631524"/>
            <a:ext cx="1575348" cy="2625605"/>
            <a:chOff x="5225338" y="1631524"/>
            <a:chExt cx="1575348" cy="26256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338" y="1631524"/>
              <a:ext cx="1575348" cy="26256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5099" y="1631524"/>
            <a:ext cx="1575348" cy="2625605"/>
            <a:chOff x="6855099" y="1631524"/>
            <a:chExt cx="1575348" cy="2625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5099" y="1631524"/>
              <a:ext cx="1575348" cy="26256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84861" y="1631524"/>
            <a:ext cx="1575348" cy="2625605"/>
            <a:chOff x="8484861" y="1631524"/>
            <a:chExt cx="1575348" cy="26256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4861" y="1631524"/>
              <a:ext cx="1575348" cy="26256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05285" y="5138934"/>
            <a:ext cx="528866" cy="2296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728" y="3564371"/>
            <a:ext cx="4028571" cy="2580952"/>
            <a:chOff x="639728" y="3564371"/>
            <a:chExt cx="4028571" cy="258095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39728" y="3564371"/>
              <a:ext cx="4021292" cy="2578654"/>
              <a:chOff x="639728" y="3564371"/>
              <a:chExt cx="4021292" cy="257865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39728" y="3564371"/>
                <a:ext cx="4021292" cy="257865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68357" y="3680869"/>
              <a:ext cx="3353966" cy="2168898"/>
              <a:chOff x="968357" y="3680869"/>
              <a:chExt cx="3353966" cy="216889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8357" y="3680869"/>
                <a:ext cx="3353966" cy="2168898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34006" y="5138934"/>
            <a:ext cx="1411201" cy="2365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16976" y="5138934"/>
            <a:ext cx="323790" cy="22960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05285" y="5531385"/>
            <a:ext cx="454804" cy="2358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54059" y="5855040"/>
            <a:ext cx="1922097" cy="51833"/>
            <a:chOff x="5854059" y="5855040"/>
            <a:chExt cx="1922097" cy="518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4059" y="5855040"/>
              <a:ext cx="1922097" cy="518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4059" y="6050635"/>
            <a:ext cx="1922097" cy="51833"/>
            <a:chOff x="5854059" y="6050635"/>
            <a:chExt cx="1922097" cy="518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4059" y="6050635"/>
              <a:ext cx="1922097" cy="518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56562" y="5986061"/>
            <a:ext cx="209621" cy="20409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07513" y="5784629"/>
            <a:ext cx="283179" cy="21027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56562" y="5766732"/>
            <a:ext cx="209621" cy="20409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13419" y="5986818"/>
            <a:ext cx="296845" cy="2096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1438" y="1615167"/>
            <a:ext cx="3698770" cy="2219262"/>
            <a:chOff x="6361438" y="1615167"/>
            <a:chExt cx="3698770" cy="2219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438" y="1615167"/>
              <a:ext cx="3698770" cy="2219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61438" y="3898570"/>
            <a:ext cx="3698770" cy="2219262"/>
            <a:chOff x="6361438" y="3898570"/>
            <a:chExt cx="3698770" cy="2219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438" y="3898570"/>
              <a:ext cx="3698770" cy="2219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3844" y="3898570"/>
            <a:ext cx="1336905" cy="2228197"/>
            <a:chOff x="883844" y="3898570"/>
            <a:chExt cx="1336905" cy="2228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844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7740" y="3898570"/>
            <a:ext cx="1336905" cy="2228197"/>
            <a:chOff x="2267740" y="3898570"/>
            <a:chExt cx="1336905" cy="22281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40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51636" y="3898570"/>
            <a:ext cx="1336905" cy="2228197"/>
            <a:chOff x="3651636" y="3898570"/>
            <a:chExt cx="1336905" cy="2228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1636" y="3898570"/>
              <a:ext cx="1336905" cy="2228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17719" y="3856410"/>
            <a:ext cx="4527651" cy="45165"/>
            <a:chOff x="3417719" y="3856410"/>
            <a:chExt cx="4527651" cy="45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3417719" y="3856410"/>
              <a:ext cx="4527651" cy="451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905" y="2458889"/>
            <a:ext cx="4160529" cy="12283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94" y="4095433"/>
            <a:ext cx="454804" cy="235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96568" y="4419087"/>
            <a:ext cx="1922097" cy="51833"/>
            <a:chOff x="1496568" y="4419087"/>
            <a:chExt cx="1922097" cy="518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4419087"/>
              <a:ext cx="1922097" cy="51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6568" y="4614682"/>
            <a:ext cx="1922097" cy="51833"/>
            <a:chOff x="1496568" y="4614682"/>
            <a:chExt cx="1922097" cy="518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4614682"/>
              <a:ext cx="1922097" cy="518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072" y="4550109"/>
            <a:ext cx="209621" cy="2040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7847" y="3424444"/>
            <a:ext cx="2764077" cy="45165"/>
            <a:chOff x="867847" y="3424444"/>
            <a:chExt cx="2764077" cy="451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67847" y="3424444"/>
              <a:ext cx="2764077" cy="45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847" y="4983401"/>
            <a:ext cx="2764077" cy="45165"/>
            <a:chOff x="867847" y="4983401"/>
            <a:chExt cx="2764077" cy="45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67847" y="4983401"/>
              <a:ext cx="2764077" cy="45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5458" y="1631524"/>
            <a:ext cx="2993515" cy="4451857"/>
            <a:chOff x="4385458" y="1631524"/>
            <a:chExt cx="2993515" cy="44518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79430" y="1631524"/>
              <a:ext cx="1499542" cy="1499542"/>
              <a:chOff x="5879430" y="1631524"/>
              <a:chExt cx="1499542" cy="14995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79430" y="1631524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879430" y="3121450"/>
              <a:ext cx="1499542" cy="1499542"/>
              <a:chOff x="5879430" y="3121450"/>
              <a:chExt cx="1499542" cy="149954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79430" y="3121450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879430" y="4583839"/>
              <a:ext cx="1499542" cy="1499542"/>
              <a:chOff x="5879430" y="4583839"/>
              <a:chExt cx="1499542" cy="149954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79430" y="4583839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385458" y="1631524"/>
              <a:ext cx="1499542" cy="1499542"/>
              <a:chOff x="4385458" y="1631524"/>
              <a:chExt cx="1499542" cy="149954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85458" y="1631524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385458" y="3121450"/>
              <a:ext cx="1499542" cy="1499542"/>
              <a:chOff x="4385458" y="3121450"/>
              <a:chExt cx="1499542" cy="14995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85458" y="3121450"/>
                <a:ext cx="1499542" cy="149954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385458" y="4583839"/>
              <a:ext cx="1499542" cy="1499542"/>
              <a:chOff x="4385458" y="4583839"/>
              <a:chExt cx="1499542" cy="149954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85458" y="4583839"/>
                <a:ext cx="1499542" cy="149954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704030" y="1519355"/>
            <a:ext cx="2342857" cy="4685714"/>
            <a:chOff x="7704030" y="1519355"/>
            <a:chExt cx="2342857" cy="46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704030" y="1519355"/>
              <a:ext cx="2339583" cy="4679167"/>
              <a:chOff x="7704030" y="1519355"/>
              <a:chExt cx="2339583" cy="467916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704030" y="1519355"/>
                <a:ext cx="2339583" cy="467916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910564" y="2182179"/>
              <a:ext cx="1952556" cy="3254292"/>
              <a:chOff x="7910564" y="2182179"/>
              <a:chExt cx="1952556" cy="325429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10564" y="2182179"/>
                <a:ext cx="1952556" cy="3254292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0709" y="5500950"/>
            <a:ext cx="2807905" cy="6838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7794" y="3704078"/>
            <a:ext cx="528866" cy="22960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76515" y="3704078"/>
            <a:ext cx="1411201" cy="23655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8481" y="5256310"/>
            <a:ext cx="323790" cy="22960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0022" y="4348677"/>
            <a:ext cx="283179" cy="21027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072" y="4330780"/>
            <a:ext cx="209621" cy="20409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5928" y="4550866"/>
            <a:ext cx="296845" cy="20968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48908" y="2372548"/>
            <a:ext cx="2733946" cy="7260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6102" y="3840052"/>
            <a:ext cx="4527651" cy="45165"/>
            <a:chOff x="4476102" y="3840052"/>
            <a:chExt cx="4527651" cy="4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76102" y="3840052"/>
              <a:ext cx="4527651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56715" y="1614668"/>
            <a:ext cx="2703494" cy="4505868"/>
            <a:chOff x="7356715" y="1614668"/>
            <a:chExt cx="2703494" cy="45058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6715" y="1614668"/>
              <a:ext cx="2703494" cy="45058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7" y="3980990"/>
            <a:ext cx="1283715" cy="2139546"/>
            <a:chOff x="867847" y="3980990"/>
            <a:chExt cx="1283715" cy="21395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7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3192" y="3980990"/>
            <a:ext cx="1283715" cy="2139546"/>
            <a:chOff x="2193192" y="3980990"/>
            <a:chExt cx="1283715" cy="21395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3192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18538" y="3980990"/>
            <a:ext cx="1283715" cy="2139546"/>
            <a:chOff x="3518538" y="3980990"/>
            <a:chExt cx="1283715" cy="21395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8538" y="3980990"/>
              <a:ext cx="1283715" cy="2139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43883" y="3980990"/>
            <a:ext cx="1283715" cy="2139546"/>
            <a:chOff x="4843883" y="3980990"/>
            <a:chExt cx="1283715" cy="21395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3883" y="3980990"/>
              <a:ext cx="1283715" cy="213954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446" y="1553606"/>
            <a:ext cx="1643390" cy="4456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2913" y="1943381"/>
            <a:ext cx="1084124" cy="294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4905" y="2458889"/>
            <a:ext cx="4160529" cy="12283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519" y="1563809"/>
            <a:ext cx="2898273" cy="1708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64682" y="4399628"/>
            <a:ext cx="2023179" cy="45165"/>
            <a:chOff x="7664682" y="4399628"/>
            <a:chExt cx="2023179" cy="45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664682" y="4399628"/>
              <a:ext cx="2023179" cy="45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194" y="4716184"/>
            <a:ext cx="2196822" cy="22960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0340" y="1088724"/>
            <a:ext cx="5357753" cy="40516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1368" y="5094658"/>
            <a:ext cx="2192856" cy="8793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0694" y="4712379"/>
            <a:ext cx="2396429" cy="45165"/>
            <a:chOff x="7340694" y="4712379"/>
            <a:chExt cx="2396429" cy="45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340694" y="4712379"/>
              <a:ext cx="2396429" cy="45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7872" y="1630281"/>
            <a:ext cx="2097748" cy="4454344"/>
            <a:chOff x="4387872" y="1630281"/>
            <a:chExt cx="2097748" cy="4454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7872" y="1630281"/>
              <a:ext cx="2097748" cy="4454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294" y="1553606"/>
            <a:ext cx="1643390" cy="4456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761" y="1943381"/>
            <a:ext cx="1084124" cy="29413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0641" y="5471742"/>
            <a:ext cx="454804" cy="2358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69415" y="5795397"/>
            <a:ext cx="1922097" cy="51833"/>
            <a:chOff x="7969415" y="5795397"/>
            <a:chExt cx="1922097" cy="518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415" y="5795397"/>
              <a:ext cx="1922097" cy="518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69415" y="5990992"/>
            <a:ext cx="1922097" cy="51833"/>
            <a:chOff x="7969415" y="5990992"/>
            <a:chExt cx="1922097" cy="518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9415" y="5990992"/>
              <a:ext cx="1922097" cy="518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919" y="5926418"/>
            <a:ext cx="209621" cy="2040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0641" y="5080387"/>
            <a:ext cx="528866" cy="2296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9362" y="5080387"/>
            <a:ext cx="1411201" cy="2365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2869" y="5724986"/>
            <a:ext cx="283179" cy="2102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71919" y="5707089"/>
            <a:ext cx="209621" cy="2040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28775" y="5927175"/>
            <a:ext cx="296845" cy="2096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21755" y="2458889"/>
            <a:ext cx="2466810" cy="19817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8988" y="1641905"/>
            <a:ext cx="3030317" cy="4478631"/>
            <a:chOff x="868988" y="1641905"/>
            <a:chExt cx="3030317" cy="447863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988" y="1641905"/>
              <a:ext cx="3030317" cy="447863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5634" y="3269937"/>
            <a:ext cx="2466810" cy="27351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3363" y="2497663"/>
            <a:ext cx="1767135" cy="3725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64520" y="2824496"/>
            <a:ext cx="1133667" cy="2376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2C7D6B-F30D-12E2-B51B-C37152CD48C4}"/>
              </a:ext>
            </a:extLst>
          </p:cNvPr>
          <p:cNvSpPr/>
          <p:nvPr/>
        </p:nvSpPr>
        <p:spPr>
          <a:xfrm>
            <a:off x="-1" y="0"/>
            <a:ext cx="10696575" cy="7562850"/>
          </a:xfrm>
          <a:prstGeom prst="rect">
            <a:avLst/>
          </a:prstGeom>
          <a:solidFill>
            <a:srgbClr val="668EFD"/>
          </a:solidFill>
          <a:ln>
            <a:solidFill>
              <a:srgbClr val="66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57" y="1253813"/>
            <a:ext cx="5177880" cy="4051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Expected outcomes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12401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Name, Period, Purpose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Expected outcomes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of work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H/W, S/W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testing and stabilization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parts list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H/W build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H/W config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S/W config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Build a development environment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development language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development tool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269106"/>
            <a:ext cx="4574674" cy="45719"/>
            <a:chOff x="8037029" y="2706752"/>
            <a:chExt cx="2055156" cy="45165"/>
          </a:xfrm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84525" y="1317450"/>
            <a:ext cx="431387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Organization chart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Organizational roles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Detailed schedule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gantt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chart</a:t>
            </a: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Project Details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flow chart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appearance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-&gt; demonstration in action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269106"/>
            <a:ext cx="4574674" cy="45719"/>
            <a:chOff x="8037029" y="2706752"/>
            <a:chExt cx="2055156" cy="45165"/>
          </a:xfrm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544" y="5321691"/>
            <a:ext cx="1600502" cy="660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24474" y="5321068"/>
            <a:ext cx="479796" cy="642916"/>
            <a:chOff x="9424474" y="5321068"/>
            <a:chExt cx="479796" cy="6429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474" y="5321068"/>
              <a:ext cx="479796" cy="64291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1476" y="1743189"/>
            <a:ext cx="4692854" cy="19993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3776" y="3779359"/>
            <a:ext cx="2340129" cy="331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57" y="1253813"/>
            <a:ext cx="5177880" cy="4051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Expected outcomes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08(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응급 및 재난 상황 발생 시 패닉과 시야 확보가 어려워 응급 조치와 초기 대응을 하지 못하고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707921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19664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362092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길 밝히기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추가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탑재한다면 서비스 뿐만이 아닌 구조가 가능한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166" y="1571625"/>
            <a:ext cx="4159240" cy="4051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354909"/>
            <a:ext cx="428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294117"/>
            <a:ext cx="274908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bg1"/>
                </a:solidFill>
              </a:rPr>
              <a:t>Statement of work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-&gt; testing and stabilization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3216683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99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1. H/W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개발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500210"/>
            <a:ext cx="470212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Raspberry Pi 4B (ROS, Lidar,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Arduino Uno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(Motor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L298N module (Motor control)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831836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736297"/>
            <a:ext cx="5340180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Raspberry Pi 4B (LCD, Flame Sensor control, Web CAM)</a:t>
            </a: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99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2-1. S/W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개발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4391025"/>
            <a:ext cx="8610600" cy="45719"/>
            <a:chOff x="4840240" y="3769812"/>
            <a:chExt cx="5149435" cy="50865"/>
          </a:xfrm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579744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324225"/>
            <a:ext cx="1472967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ROS(melodic)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41444" y="5164693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4543425"/>
            <a:ext cx="103906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YOLOv5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OpenCV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MJPG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B86FC41A-CF08-572D-4EB7-C3206EDC78F5}"/>
              </a:ext>
            </a:extLst>
          </p:cNvPr>
          <p:cNvGrpSpPr/>
          <p:nvPr/>
        </p:nvGrpSpPr>
        <p:grpSpPr>
          <a:xfrm>
            <a:off x="1233639" y="6348431"/>
            <a:ext cx="8610600" cy="45719"/>
            <a:chOff x="4840240" y="3769812"/>
            <a:chExt cx="5149435" cy="50865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07B6A623-17D0-6EBD-3657-34B1A99F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545</Words>
  <Application>Microsoft Office PowerPoint</Application>
  <PresentationFormat>사용자 지정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37</cp:revision>
  <dcterms:created xsi:type="dcterms:W3CDTF">2022-09-06T16:07:01Z</dcterms:created>
  <dcterms:modified xsi:type="dcterms:W3CDTF">2022-09-07T07:58:13Z</dcterms:modified>
</cp:coreProperties>
</file>