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391C7-58C3-427C-A121-D666A3DE022F}" v="501" dt="2021-02-21T23:12:03.768"/>
    <p1510:client id="{4298444A-0173-4A4D-8EB6-6E0140F4D704}" v="470" dt="2021-03-29T00:56:44.850"/>
    <p1510:client id="{7AA29D77-52CE-455E-A14A-8245630A5E67}" v="632" dt="2021-02-02T22:26:27.448"/>
    <p1510:client id="{BC944056-D54B-4E91-8511-299D4ECF88B9}" v="362" dt="2021-10-21T18:59:42.458"/>
    <p1510:client id="{DBA39721-CEFC-4393-9250-2EA23E2D9F0D}" v="425" dt="2021-04-18T22:36:1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634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5B437B7-8977-4FCB-A046-84E7F8E2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3445" y="-33975"/>
            <a:ext cx="6623678" cy="82689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cs typeface="Calibri Light"/>
              </a:rPr>
              <a:t>Game Physics – GAME 2005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984" y="4478746"/>
            <a:ext cx="2079558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Mikaiah Szucs 101348332</a:t>
            </a:r>
            <a:endParaRPr lang="en-US" dirty="0"/>
          </a:p>
        </p:txBody>
      </p:sp>
      <p:pic>
        <p:nvPicPr>
          <p:cNvPr id="4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BEE2138-9B8E-4E9E-AD19-BDDE81CB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98" y="1926874"/>
            <a:ext cx="1739123" cy="23159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AA1E4-61D7-4A6D-90E8-43E23D982819}"/>
              </a:ext>
            </a:extLst>
          </p:cNvPr>
          <p:cNvSpPr txBox="1"/>
          <p:nvPr/>
        </p:nvSpPr>
        <p:spPr>
          <a:xfrm>
            <a:off x="4975302" y="1369741"/>
            <a:ext cx="5075662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Assignment 2 – Crate on Ramp Simulation</a:t>
            </a:r>
            <a:endParaRPr lang="en-US" dirty="0"/>
          </a:p>
          <a:p>
            <a:endParaRPr lang="en-US" b="1" dirty="0"/>
          </a:p>
          <a:p>
            <a:r>
              <a:rPr lang="en-US" i="1" dirty="0"/>
              <a:t>Overview: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Consider a metal loot crate, at the top of a frictionless ramp. If the mass of the loot crate is 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12.8kg and the ramp has a rise of 3m and a run of 4m</a:t>
            </a:r>
          </a:p>
          <a:p>
            <a:pPr marL="742950" lvl="1" indent="-285750">
              <a:buFont typeface="Wingdings"/>
              <a:buChar char="§"/>
            </a:pPr>
            <a:r>
              <a:rPr lang="en-US" sz="1600" dirty="0"/>
              <a:t>Must solve for net force and acceleration at time 0 and at bottom of ramp, must also find distance and time for crate to stop</a:t>
            </a:r>
          </a:p>
          <a:p>
            <a:pPr marL="742950" lvl="1" indent="-285750">
              <a:buFont typeface="Wingdings"/>
              <a:buChar char="§"/>
            </a:pPr>
            <a:r>
              <a:rPr lang="en-US" sz="1600" dirty="0"/>
              <a:t>Provide free body diagrams of the crate at the top and bottom of the ramp</a:t>
            </a:r>
          </a:p>
          <a:p>
            <a:pPr marL="742950" lvl="1" indent="-285750">
              <a:buFont typeface="Wingdings"/>
              <a:buChar char="§"/>
            </a:pPr>
            <a:r>
              <a:rPr lang="en-US" sz="1600" dirty="0">
                <a:ea typeface="+mn-lt"/>
                <a:cs typeface="+mn-lt"/>
              </a:rPr>
              <a:t>Use C++ and the SDL Framework to create a scene which simulates the motion of the crate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 dirty="0">
                <a:ea typeface="+mn-lt"/>
                <a:cs typeface="+mn-lt"/>
              </a:rPr>
              <a:t>Allow the user to have variable control, include labels in the scene that track crate statistics, choose an appropriate scale for the scene.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PrismaticVTI</vt:lpstr>
      <vt:lpstr>Game Physics – GAME 2005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230</cp:revision>
  <dcterms:created xsi:type="dcterms:W3CDTF">2021-02-02T22:04:37Z</dcterms:created>
  <dcterms:modified xsi:type="dcterms:W3CDTF">2021-10-21T19:02:34Z</dcterms:modified>
</cp:coreProperties>
</file>