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73ED0CC-082F-4160-86E5-0D6041F12778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4171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448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1948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606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079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812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73248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55743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46990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364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5718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733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4746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24103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73955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563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316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59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989B90-6921-4761-B778-BF4D5F381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0339" y="1008496"/>
            <a:ext cx="8238931" cy="2420504"/>
          </a:xfrm>
        </p:spPr>
        <p:txBody>
          <a:bodyPr>
            <a:normAutofit/>
          </a:bodyPr>
          <a:lstStyle/>
          <a:p>
            <a:pPr algn="ctr"/>
            <a:endParaRPr lang="ru-RU" sz="4000" dirty="0"/>
          </a:p>
          <a:p>
            <a:pPr algn="ctr"/>
            <a:r>
              <a:rPr lang="ru-RU" dirty="0"/>
              <a:t>Форум-маркет </a:t>
            </a:r>
            <a:br>
              <a:rPr lang="ru-RU" dirty="0"/>
            </a:br>
            <a:r>
              <a:rPr lang="en-US" dirty="0"/>
              <a:t>Todoroki	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465E86-BD92-42CF-B2D5-3C0AB59A5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4157933"/>
            <a:ext cx="3485072" cy="1026544"/>
          </a:xfrm>
        </p:spPr>
        <p:txBody>
          <a:bodyPr>
            <a:normAutofit/>
          </a:bodyPr>
          <a:lstStyle/>
          <a:p>
            <a:pPr algn="l"/>
            <a:endParaRPr lang="ru-RU">
              <a:solidFill>
                <a:srgbClr val="E76929"/>
              </a:solidFill>
            </a:endParaRPr>
          </a:p>
          <a:p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05ACDD-95DB-4CF8-AAF8-A8B4D703B46E}"/>
              </a:ext>
            </a:extLst>
          </p:cNvPr>
          <p:cNvSpPr txBox="1"/>
          <p:nvPr/>
        </p:nvSpPr>
        <p:spPr>
          <a:xfrm>
            <a:off x="9887824" y="5849504"/>
            <a:ext cx="23041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Выполнили</a:t>
            </a:r>
            <a:r>
              <a:rPr lang="en-US" sz="2000" dirty="0"/>
              <a:t>:</a:t>
            </a:r>
            <a:endParaRPr lang="ru-RU" sz="2000" dirty="0"/>
          </a:p>
          <a:p>
            <a:r>
              <a:rPr lang="ru-RU" sz="2000" dirty="0"/>
              <a:t>Гаврин Александр,</a:t>
            </a:r>
          </a:p>
          <a:p>
            <a:r>
              <a:rPr lang="ru-RU" sz="2000" dirty="0"/>
              <a:t>Беликов Андрей</a:t>
            </a: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F81EC1-983B-4C58-874E-718528F047A9}"/>
              </a:ext>
            </a:extLst>
          </p:cNvPr>
          <p:cNvSpPr txBox="1"/>
          <p:nvPr/>
        </p:nvSpPr>
        <p:spPr>
          <a:xfrm>
            <a:off x="4763631" y="3819379"/>
            <a:ext cx="2932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Проект </a:t>
            </a:r>
            <a:r>
              <a:rPr lang="en-US" sz="2000" b="1" dirty="0" err="1"/>
              <a:t>WebServer+API</a:t>
            </a:r>
            <a:endParaRPr lang="en-US" sz="2000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100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8DCA1-E13D-4BBD-809A-3B51A4AC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245" y="1626641"/>
            <a:ext cx="9603275" cy="1032670"/>
          </a:xfrm>
        </p:spPr>
        <p:txBody>
          <a:bodyPr>
            <a:normAutofit fontScale="90000"/>
          </a:bodyPr>
          <a:lstStyle/>
          <a:p>
            <a:r>
              <a:rPr lang="ru-RU" dirty="0"/>
              <a:t>Идея проекта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6E1948-9730-40F4-A726-325EF7BD2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324" y="2582099"/>
            <a:ext cx="9601196" cy="1780176"/>
          </a:xfrm>
        </p:spPr>
        <p:txBody>
          <a:bodyPr>
            <a:normAutofit/>
          </a:bodyPr>
          <a:lstStyle/>
          <a:p>
            <a:r>
              <a:rPr lang="ru-RU" dirty="0"/>
              <a:t>Создать форум, где пользователи могли бы знакомиться с </a:t>
            </a:r>
            <a:r>
              <a:rPr lang="en-US" dirty="0"/>
              <a:t>it</a:t>
            </a:r>
            <a:r>
              <a:rPr lang="ru-RU" dirty="0"/>
              <a:t> новостями,  создавать свои темы для обсуждений, а также продавать аккаунты социальный сетей и иметь возможность обратной связи с администрацией сайта через </a:t>
            </a:r>
            <a:r>
              <a:rPr lang="en-US" dirty="0" err="1"/>
              <a:t>vk</a:t>
            </a:r>
            <a:r>
              <a:rPr lang="en-US" dirty="0"/>
              <a:t> </a:t>
            </a:r>
            <a:r>
              <a:rPr lang="ru-RU" dirty="0"/>
              <a:t>бота.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F4D28A-8E98-4BAA-950C-FF72C8877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75" y="538517"/>
            <a:ext cx="3953429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3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4D6467-D1F3-4C21-85A7-FFAFBEB4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224793"/>
            <a:ext cx="9601196" cy="1061206"/>
          </a:xfrm>
        </p:spPr>
        <p:txBody>
          <a:bodyPr/>
          <a:lstStyle/>
          <a:p>
            <a:r>
              <a:rPr lang="ru-RU" dirty="0"/>
              <a:t>Суть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38DBB4-BC33-4EC6-9181-F20639C2A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Todoroki – </a:t>
            </a:r>
            <a:r>
              <a:rPr lang="ru-RU" dirty="0"/>
              <a:t>это форум,  на котором каждый желающий может оставить свою тему для дальнейших рассуждений из мира </a:t>
            </a:r>
            <a:r>
              <a:rPr lang="en-US" dirty="0"/>
              <a:t>it</a:t>
            </a:r>
            <a:r>
              <a:rPr lang="ru-RU" dirty="0"/>
              <a:t>, где другие пользователи могут помочь или дать профессиональный совет. Также на нашем форуме присутствует маркет, где можно разместить на продажу свой существующий аккаунт.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676C24-B822-4E98-9FF1-68184B852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75" y="538897"/>
            <a:ext cx="3953429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48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557149-2112-48E6-BE76-864DAE751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570" y="1634763"/>
            <a:ext cx="9601196" cy="922169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Описание реализации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B8AC91-142D-4009-9892-0122865A2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01" y="2404254"/>
            <a:ext cx="9777364" cy="4036815"/>
          </a:xfrm>
        </p:spPr>
        <p:txBody>
          <a:bodyPr>
            <a:normAutofit/>
          </a:bodyPr>
          <a:lstStyle/>
          <a:p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проекте были использованы библиотеки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random, requests, flask,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vk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flask_restful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vk_api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json,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flask_login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sqlalchemy_serializer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flask_wtf</a:t>
            </a:r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В программе были использованы классы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: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RegisterForm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– </a:t>
            </a: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форма регистрации</a:t>
            </a:r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ea typeface="Calibri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SaleForm</a:t>
            </a: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– форма продажи аккаунта</a:t>
            </a:r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ea typeface="Calibri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LoginForm</a:t>
            </a: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– форма авторизации</a:t>
            </a:r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ea typeface="Calibri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ForumForm</a:t>
            </a: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– форма для оставления комментариев</a:t>
            </a:r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ea typeface="Calibri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NewsForm</a:t>
            </a: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– форма для создания тем</a:t>
            </a:r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ea typeface="Calibri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SettingsForm</a:t>
            </a: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– форма для смена данных аккаунта</a:t>
            </a:r>
          </a:p>
          <a:p>
            <a:pPr marL="457200" indent="-457200">
              <a:buFont typeface="+mj-lt"/>
              <a:buAutoNum type="arabicParenR"/>
            </a:pPr>
            <a:endParaRPr lang="ru-RU" sz="1900" dirty="0">
              <a:solidFill>
                <a:schemeClr val="tx1"/>
              </a:solidFill>
              <a:latin typeface="Times New Roman" panose="02020603050405020304" pitchFamily="18" charset="0"/>
              <a:ea typeface="Calibri" pitchFamily="34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1CBE7D-5D2B-4D1C-9772-FC9FE2F27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75" y="538897"/>
            <a:ext cx="3953429" cy="6858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4A3C45-0F58-40FE-9547-9CD017F80908}"/>
              </a:ext>
            </a:extLst>
          </p:cNvPr>
          <p:cNvSpPr txBox="1"/>
          <p:nvPr/>
        </p:nvSpPr>
        <p:spPr>
          <a:xfrm>
            <a:off x="6870583" y="3580423"/>
            <a:ext cx="47733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7) </a:t>
            </a:r>
            <a:r>
              <a:rPr lang="en-US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Account – </a:t>
            </a:r>
            <a:r>
              <a:rPr lang="ru-RU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Класс-сущности аккаунтов, выставленных на продажу</a:t>
            </a:r>
            <a:r>
              <a:rPr lang="en-US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8) </a:t>
            </a:r>
            <a:r>
              <a:rPr lang="en-US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Comments</a:t>
            </a:r>
            <a:r>
              <a:rPr lang="ru-RU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Класс-сущности комментариев </a:t>
            </a:r>
            <a:endParaRPr lang="en-US" dirty="0">
              <a:latin typeface="Times New Roman" panose="02020603050405020304" pitchFamily="18" charset="0"/>
              <a:ea typeface="Calibri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9) </a:t>
            </a:r>
            <a:r>
              <a:rPr lang="en-US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Book – </a:t>
            </a:r>
            <a:r>
              <a:rPr lang="ru-RU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Класс-сущности отзывов </a:t>
            </a:r>
            <a:r>
              <a:rPr lang="en-US" dirty="0" err="1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VK</a:t>
            </a:r>
            <a:r>
              <a:rPr lang="en-US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бота</a:t>
            </a:r>
            <a:endParaRPr lang="en-US" dirty="0">
              <a:latin typeface="Times New Roman" panose="02020603050405020304" pitchFamily="18" charset="0"/>
              <a:ea typeface="Calibri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10) </a:t>
            </a:r>
            <a:r>
              <a:rPr lang="en-US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News</a:t>
            </a:r>
            <a:r>
              <a:rPr lang="ru-RU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Класс-сущности новостей</a:t>
            </a:r>
            <a:endParaRPr lang="en-US" dirty="0">
              <a:latin typeface="Times New Roman" panose="02020603050405020304" pitchFamily="18" charset="0"/>
              <a:ea typeface="Calibri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11) </a:t>
            </a:r>
            <a:r>
              <a:rPr lang="en-US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User</a:t>
            </a:r>
            <a:r>
              <a:rPr lang="ru-RU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Класс-сущности пользователей</a:t>
            </a:r>
          </a:p>
          <a:p>
            <a:r>
              <a:rPr lang="ru-RU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12) </a:t>
            </a:r>
            <a:r>
              <a:rPr lang="en-US" dirty="0" err="1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NewsResource</a:t>
            </a:r>
            <a:r>
              <a:rPr lang="en-US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,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NewsListResource</a:t>
            </a:r>
            <a:r>
              <a:rPr lang="en-US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– </a:t>
            </a:r>
            <a:r>
              <a:rPr lang="ru-RU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Классы для </a:t>
            </a:r>
            <a:r>
              <a:rPr lang="en-US" dirty="0" err="1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Api</a:t>
            </a:r>
            <a:r>
              <a:rPr lang="en-US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новостей</a:t>
            </a:r>
          </a:p>
          <a:p>
            <a:endParaRPr lang="ru-RU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B4375883-04A6-4F1F-A6AA-09558D2D4ADB}"/>
              </a:ext>
            </a:extLst>
          </p:cNvPr>
          <p:cNvCxnSpPr/>
          <p:nvPr/>
        </p:nvCxnSpPr>
        <p:spPr>
          <a:xfrm>
            <a:off x="6870583" y="3580423"/>
            <a:ext cx="0" cy="2593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529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5D290-D4F5-4139-B6C4-47353AF0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 нашего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570B36-9F5B-4B9C-80FB-5E9CE0079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08" y="2647570"/>
            <a:ext cx="5558377" cy="322829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75E00C-2B0E-4AE2-B971-A50E1F70A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13" y="2647570"/>
            <a:ext cx="4969079" cy="322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2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3B7C0-6460-4A60-BDC9-A0D1B5929A41}"/>
              </a:ext>
            </a:extLst>
          </p:cNvPr>
          <p:cNvSpPr txBox="1">
            <a:spLocks/>
          </p:cNvSpPr>
          <p:nvPr/>
        </p:nvSpPr>
        <p:spPr>
          <a:xfrm>
            <a:off x="1295401" y="646572"/>
            <a:ext cx="9601196" cy="130386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>
                <a:solidFill>
                  <a:schemeClr val="tx1"/>
                </a:solidFill>
              </a:rPr>
              <a:t>З</a:t>
            </a:r>
            <a:r>
              <a:rPr lang="ru-RU">
                <a:solidFill>
                  <a:schemeClr val="tx1"/>
                </a:solidFill>
              </a:rPr>
              <a:t>аключение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41CEBD-3265-4466-8513-624AEC11162D}"/>
              </a:ext>
            </a:extLst>
          </p:cNvPr>
          <p:cNvSpPr txBox="1">
            <a:spLocks/>
          </p:cNvSpPr>
          <p:nvPr/>
        </p:nvSpPr>
        <p:spPr>
          <a:xfrm>
            <a:off x="1085676" y="1441194"/>
            <a:ext cx="9601196" cy="5051886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выполнен. </a:t>
            </a:r>
          </a:p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Сайт работает исправно </a:t>
            </a:r>
          </a:p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Дизайн соответствует задуманной стилистики</a:t>
            </a:r>
          </a:p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Форум хорошо оптимизирован</a:t>
            </a:r>
          </a:p>
          <a:p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бот корректно работает</a:t>
            </a:r>
          </a:p>
          <a:p>
            <a:pPr marL="0" indent="0">
              <a:buFont typeface="Arial"/>
              <a:buNone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дальнейших обновлениях можно добавить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Font typeface="Arial"/>
              <a:buNone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Добавить рекламные баннеры на главную страницу форума</a:t>
            </a:r>
          </a:p>
          <a:p>
            <a:pPr marL="0" indent="0">
              <a:buFont typeface="Arial"/>
              <a:buNone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Покупка аккаунтов напрямую через сайт</a:t>
            </a:r>
          </a:p>
          <a:p>
            <a:pPr marL="0" indent="0">
              <a:buFont typeface="Arial"/>
              <a:buNone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Добавление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бота</a:t>
            </a:r>
          </a:p>
          <a:p>
            <a:pPr marL="0" indent="0">
              <a:buFont typeface="Arial"/>
              <a:buNone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Добавление оформления текста в темах</a:t>
            </a:r>
          </a:p>
          <a:p>
            <a:pPr marL="0" indent="0">
              <a:buFont typeface="Arial"/>
              <a:buNone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Лайки и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дизлайки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Font typeface="Arial"/>
              <a:buNone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 Статистику аккаунта </a:t>
            </a:r>
          </a:p>
          <a:p>
            <a:pPr marL="0" indent="0">
              <a:buFont typeface="Arial"/>
              <a:buNone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7) Статистику посещений сайта</a:t>
            </a:r>
          </a:p>
        </p:txBody>
      </p:sp>
    </p:spTree>
    <p:extLst>
      <p:ext uri="{BB962C8B-B14F-4D97-AF65-F5344CB8AC3E}">
        <p14:creationId xmlns:p14="http://schemas.microsoft.com/office/powerpoint/2010/main" val="1885353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99</TotalTime>
  <Words>300</Words>
  <Application>Microsoft Office PowerPoint</Application>
  <PresentationFormat>Широкоэкранный</PresentationFormat>
  <Paragraphs>40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Garamond</vt:lpstr>
      <vt:lpstr>Times New Roman</vt:lpstr>
      <vt:lpstr>Натуральные материалы</vt:lpstr>
      <vt:lpstr> Форум-маркет  Todoroki </vt:lpstr>
      <vt:lpstr>Идея проекта  </vt:lpstr>
      <vt:lpstr>Суть проекта</vt:lpstr>
      <vt:lpstr>Описание реализации </vt:lpstr>
      <vt:lpstr>Скриншоты нашего сайта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Форум-маркет  Todoroki</dc:title>
  <dc:creator>Александр</dc:creator>
  <cp:lastModifiedBy>Александр</cp:lastModifiedBy>
  <cp:revision>9</cp:revision>
  <dcterms:created xsi:type="dcterms:W3CDTF">2020-04-13T10:21:49Z</dcterms:created>
  <dcterms:modified xsi:type="dcterms:W3CDTF">2020-04-13T16:15:07Z</dcterms:modified>
</cp:coreProperties>
</file>