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171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8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94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06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079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12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24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574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699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4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33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74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41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395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6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31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9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89B90-6921-4761-B778-BF4D5F38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339" y="1008496"/>
            <a:ext cx="8238931" cy="2420504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  <a:p>
            <a:pPr algn="ctr"/>
            <a:r>
              <a:rPr lang="ru-RU" dirty="0"/>
              <a:t>Форум-маркет </a:t>
            </a:r>
            <a:br>
              <a:rPr lang="ru-RU" dirty="0"/>
            </a:br>
            <a:r>
              <a:rPr lang="en-US" dirty="0"/>
              <a:t>Todoroki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465E86-BD92-42CF-B2D5-3C0AB59A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E76929"/>
              </a:solidFill>
            </a:endParaRPr>
          </a:p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5ACDD-95DB-4CF8-AAF8-A8B4D703B46E}"/>
              </a:ext>
            </a:extLst>
          </p:cNvPr>
          <p:cNvSpPr txBox="1"/>
          <p:nvPr/>
        </p:nvSpPr>
        <p:spPr>
          <a:xfrm>
            <a:off x="9887824" y="5849504"/>
            <a:ext cx="23041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Выполнили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Гаврин Александр,</a:t>
            </a:r>
          </a:p>
          <a:p>
            <a:r>
              <a:rPr lang="ru-RU" sz="2000" dirty="0"/>
              <a:t>Беликов Андрей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81EC1-983B-4C58-874E-718528F047A9}"/>
              </a:ext>
            </a:extLst>
          </p:cNvPr>
          <p:cNvSpPr txBox="1"/>
          <p:nvPr/>
        </p:nvSpPr>
        <p:spPr>
          <a:xfrm>
            <a:off x="4763631" y="3819379"/>
            <a:ext cx="2932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Проект </a:t>
            </a:r>
            <a:r>
              <a:rPr lang="en-US" sz="2000" b="1" dirty="0" err="1"/>
              <a:t>WebServer+API</a:t>
            </a:r>
            <a:endParaRPr lang="en-US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0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DCA1-E13D-4BBD-809A-3B51A4A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45" y="1626641"/>
            <a:ext cx="9603275" cy="1032670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проекта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E1948-9730-40F4-A726-325EF7B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24" y="2582099"/>
            <a:ext cx="9601196" cy="1780176"/>
          </a:xfrm>
        </p:spPr>
        <p:txBody>
          <a:bodyPr>
            <a:normAutofit/>
          </a:bodyPr>
          <a:lstStyle/>
          <a:p>
            <a:r>
              <a:rPr lang="ru-RU" dirty="0"/>
              <a:t>Создать форум, где пользователи могли бы знакомиться с </a:t>
            </a:r>
            <a:r>
              <a:rPr lang="en-US" dirty="0"/>
              <a:t>it</a:t>
            </a:r>
            <a:r>
              <a:rPr lang="ru-RU" dirty="0"/>
              <a:t> новостями,  создавать свои темы для обсуждений, а также продавать аккаунты социальный сетей и иметь возможность обратной связи с администрацией сайта через </a:t>
            </a:r>
            <a:r>
              <a:rPr lang="en-US" dirty="0" err="1"/>
              <a:t>vk</a:t>
            </a:r>
            <a:r>
              <a:rPr lang="en-US" dirty="0"/>
              <a:t> </a:t>
            </a:r>
            <a:r>
              <a:rPr lang="ru-RU" dirty="0"/>
              <a:t>бота.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4D28A-8E98-4BAA-950C-FF72C887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517"/>
            <a:ext cx="3953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D6467-D1F3-4C21-85A7-FFAFBEB4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24793"/>
            <a:ext cx="9601196" cy="1061206"/>
          </a:xfrm>
        </p:spPr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8DBB4-BC33-4EC6-9181-F20639C2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Todoroki – </a:t>
            </a:r>
            <a:r>
              <a:rPr lang="ru-RU" dirty="0"/>
              <a:t>это форум,  на котором каждый желающий может оставить свою тему для дальнейших рассуждений из мира </a:t>
            </a:r>
            <a:r>
              <a:rPr lang="en-US" dirty="0"/>
              <a:t>it</a:t>
            </a:r>
            <a:r>
              <a:rPr lang="ru-RU" dirty="0"/>
              <a:t>, где другие пользователи могут помочь или дать профессиональный совет. Также на нашем форуме присутствует маркет, где можно разместить на продажу свой существующий аккаунт.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76C24-B822-4E98-9FF1-68184B85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897"/>
            <a:ext cx="3953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57149-2112-48E6-BE76-864DAE75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70" y="1634763"/>
            <a:ext cx="9601196" cy="9221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Описание реализации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8AC91-142D-4009-9892-0122865A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01" y="2404254"/>
            <a:ext cx="9777364" cy="4036815"/>
          </a:xfrm>
        </p:spPr>
        <p:txBody>
          <a:bodyPr>
            <a:normAutofit/>
          </a:bodyPr>
          <a:lstStyle/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были использованы библиотеки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random, requests, flask,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flask_restful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vk_api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json,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sqlalchemy_serializer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bbcodepy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В программе были использованы классы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RegisterForm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форма регистрации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SaleForm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продажи аккаунта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LoginForm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авторизации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ForumForm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оставления комментариев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создания тем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SettingsForm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форма для смена данных аккаунта</a:t>
            </a:r>
          </a:p>
          <a:p>
            <a:pPr marL="457200" indent="-457200">
              <a:buFont typeface="+mj-lt"/>
              <a:buAutoNum type="arabicParenR"/>
            </a:pPr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CBE7D-5D2B-4D1C-9772-FC9FE2F27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5" y="538897"/>
            <a:ext cx="3953429" cy="68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A3C45-0F58-40FE-9547-9CD017F80908}"/>
              </a:ext>
            </a:extLst>
          </p:cNvPr>
          <p:cNvSpPr txBox="1"/>
          <p:nvPr/>
        </p:nvSpPr>
        <p:spPr>
          <a:xfrm>
            <a:off x="6870583" y="3580423"/>
            <a:ext cx="4773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7)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Account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аккаунтов, выставленных на продажу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8)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Comments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комментариев 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9)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Book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отзывов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VK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бота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10)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новостей</a:t>
            </a:r>
            <a:endParaRPr lang="en-US" dirty="0"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11)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Класс-сущности пользователей</a:t>
            </a:r>
          </a:p>
          <a:p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12)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NewsResource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NewsListResource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Классы для </a:t>
            </a:r>
            <a:r>
              <a:rPr lang="en-US" dirty="0" err="1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новостей</a:t>
            </a:r>
          </a:p>
          <a:p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4375883-04A6-4F1F-A6AA-09558D2D4ADB}"/>
              </a:ext>
            </a:extLst>
          </p:cNvPr>
          <p:cNvCxnSpPr/>
          <p:nvPr/>
        </p:nvCxnSpPr>
        <p:spPr>
          <a:xfrm>
            <a:off x="6870583" y="3580423"/>
            <a:ext cx="0" cy="259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2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5D290-D4F5-4139-B6C4-47353AF0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нашего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70B36-9F5B-4B9C-80FB-5E9CE007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08" y="2647570"/>
            <a:ext cx="5558377" cy="32282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5E00C-2B0E-4AE2-B971-A50E1F70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13" y="2647570"/>
            <a:ext cx="4969079" cy="32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3B7C0-6460-4A60-BDC9-A0D1B5929A41}"/>
              </a:ext>
            </a:extLst>
          </p:cNvPr>
          <p:cNvSpPr txBox="1">
            <a:spLocks/>
          </p:cNvSpPr>
          <p:nvPr/>
        </p:nvSpPr>
        <p:spPr>
          <a:xfrm>
            <a:off x="1295401" y="64657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>
                <a:solidFill>
                  <a:schemeClr val="tx1"/>
                </a:solidFill>
              </a:rPr>
              <a:t>З</a:t>
            </a:r>
            <a:r>
              <a:rPr lang="ru-RU">
                <a:solidFill>
                  <a:schemeClr val="tx1"/>
                </a:solidFill>
              </a:rPr>
              <a:t>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1CEBD-3265-4466-8513-624AEC11162D}"/>
              </a:ext>
            </a:extLst>
          </p:cNvPr>
          <p:cNvSpPr txBox="1">
            <a:spLocks/>
          </p:cNvSpPr>
          <p:nvPr/>
        </p:nvSpPr>
        <p:spPr>
          <a:xfrm>
            <a:off x="1085676" y="1441194"/>
            <a:ext cx="9601196" cy="505188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выполнен.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работает исправно 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соответствует задуманной стилистики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Форум хорошо оптимизирован</a:t>
            </a:r>
          </a:p>
          <a:p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 корректно работает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дальнейших обновлениях можно добавить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Добавить рекламные баннеры на главную страницу форума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Покупка аккаунтов напрямую через сайт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Добавление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Добавление оформления текста в темах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Лайки 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дизлайки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Статистику аккаунта </a:t>
            </a:r>
          </a:p>
          <a:p>
            <a:pPr marL="0" indent="0">
              <a:buFont typeface="Arial"/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Статистику посещений сайта</a:t>
            </a:r>
          </a:p>
        </p:txBody>
      </p:sp>
    </p:spTree>
    <p:extLst>
      <p:ext uri="{BB962C8B-B14F-4D97-AF65-F5344CB8AC3E}">
        <p14:creationId xmlns:p14="http://schemas.microsoft.com/office/powerpoint/2010/main" val="188535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302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Натуральные материалы</vt:lpstr>
      <vt:lpstr> Форум-маркет  Todoroki </vt:lpstr>
      <vt:lpstr>Идея проекта  </vt:lpstr>
      <vt:lpstr>Суть проекта</vt:lpstr>
      <vt:lpstr>Описание реализации </vt:lpstr>
      <vt:lpstr>Скриншоты нашего сайта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Форум-маркет  Todoroki</dc:title>
  <dc:creator>Александр</dc:creator>
  <cp:lastModifiedBy>Александр</cp:lastModifiedBy>
  <cp:revision>10</cp:revision>
  <dcterms:created xsi:type="dcterms:W3CDTF">2020-04-13T10:21:49Z</dcterms:created>
  <dcterms:modified xsi:type="dcterms:W3CDTF">2020-04-14T19:30:25Z</dcterms:modified>
</cp:coreProperties>
</file>