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98" autoAdjust="0"/>
  </p:normalViewPr>
  <p:slideViewPr>
    <p:cSldViewPr snapToGrid="0">
      <p:cViewPr varScale="1">
        <p:scale>
          <a:sx n="66" d="100"/>
          <a:sy n="66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053AA-1925-413B-9F17-7F780B32776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FED-43F8-4EBE-B59C-904B2F5D8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641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Introduction:</a:t>
            </a:r>
          </a:p>
          <a:p>
            <a:r>
              <a:rPr lang="en-PH" dirty="0"/>
              <a:t>“Lags”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21FED-43F8-4EBE-B59C-904B2F5D8789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90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03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409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396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505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711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015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174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350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055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990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150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A968-4F40-4669-9572-3CAF4E7926CB}" type="datetimeFigureOut">
              <a:rPr lang="en-PH" smtClean="0"/>
              <a:t>28/09/2018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F614-C59D-4079-94DC-E940163113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91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5336"/>
            <a:ext cx="15345595" cy="89189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11" y="404420"/>
            <a:ext cx="3480370" cy="3480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5" y="-1115336"/>
            <a:ext cx="9774286" cy="9774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0"/>
            <a:ext cx="10352315" cy="103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2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1673" y="0"/>
            <a:ext cx="12787745" cy="7051964"/>
          </a:xfrm>
          <a:prstGeom prst="rect">
            <a:avLst/>
          </a:prstGeom>
          <a:solidFill>
            <a:srgbClr val="62B7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46E859-F87D-466A-A00F-EC5404AE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2" y="855778"/>
            <a:ext cx="11416146" cy="1722467"/>
          </a:xfrm>
        </p:spPr>
        <p:txBody>
          <a:bodyPr>
            <a:normAutofit/>
          </a:bodyPr>
          <a:lstStyle/>
          <a:p>
            <a:r>
              <a:rPr lang="en-PH" sz="8000" dirty="0">
                <a:latin typeface="Impact" panose="020B0806030902050204" pitchFamily="34" charset="0"/>
              </a:rPr>
              <a:t>How to play </a:t>
            </a:r>
            <a:r>
              <a:rPr lang="en-PH" sz="8000" dirty="0">
                <a:solidFill>
                  <a:schemeClr val="bg1"/>
                </a:solidFill>
                <a:latin typeface="Impact" panose="020B0806030902050204" pitchFamily="34" charset="0"/>
              </a:rPr>
              <a:t>Speaky Learn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A1F35-4CC5-4391-B8AB-6BB863EA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671676"/>
            <a:ext cx="4835236" cy="3339811"/>
          </a:xfrm>
        </p:spPr>
        <p:txBody>
          <a:bodyPr>
            <a:normAutofit fontScale="92500" lnSpcReduction="20000"/>
          </a:bodyPr>
          <a:lstStyle/>
          <a:p>
            <a:r>
              <a:rPr lang="en-PH" sz="3500" dirty="0">
                <a:latin typeface="Bahnschrift Condensed" panose="020B0502040204020203" pitchFamily="34" charset="0"/>
              </a:rPr>
              <a:t>Speaky learn uses voice recognition in order to play.</a:t>
            </a:r>
          </a:p>
          <a:p>
            <a:endParaRPr lang="en-PH" sz="3500" dirty="0">
              <a:latin typeface="Bahnschrift Condensed" panose="020B0502040204020203" pitchFamily="34" charset="0"/>
            </a:endParaRPr>
          </a:p>
          <a:p>
            <a:r>
              <a:rPr lang="en-PH" sz="3500" dirty="0">
                <a:latin typeface="Bahnschrift Condensed" panose="020B0502040204020203" pitchFamily="34" charset="0"/>
              </a:rPr>
              <a:t>Pronounce the incoming words that are falling correctly to get a points</a:t>
            </a:r>
          </a:p>
          <a:p>
            <a:r>
              <a:rPr lang="en-PH" sz="3500" dirty="0">
                <a:latin typeface="Bahnschrift Condensed" panose="020B0502040204020203" pitchFamily="34" charset="0"/>
              </a:rPr>
              <a:t>Pronounce all words correctly to win.</a:t>
            </a:r>
          </a:p>
          <a:p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77B6F-F552-4CB7-91EC-F75DB39455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88" y="2307994"/>
            <a:ext cx="5730558" cy="40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1673" y="-1059543"/>
            <a:ext cx="12787745" cy="8882743"/>
          </a:xfrm>
          <a:prstGeom prst="rect">
            <a:avLst/>
          </a:prstGeom>
          <a:solidFill>
            <a:srgbClr val="62B7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FE150-9E0D-4F46-9EB9-A52094C89FF4}"/>
              </a:ext>
            </a:extLst>
          </p:cNvPr>
          <p:cNvSpPr txBox="1"/>
          <p:nvPr/>
        </p:nvSpPr>
        <p:spPr>
          <a:xfrm>
            <a:off x="1485899" y="140987"/>
            <a:ext cx="937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latin typeface="Impact" panose="020B0806030902050204" pitchFamily="34" charset="0"/>
              </a:rPr>
              <a:t>REQUIREMENTS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344" y="1536536"/>
            <a:ext cx="5515428" cy="551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81" y="2144022"/>
            <a:ext cx="3819235" cy="38192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33" y="2003035"/>
            <a:ext cx="3960222" cy="39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20437"/>
            <a:ext cx="12192000" cy="8354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2AE84-C0E3-456E-BE27-F2F595432CC3}"/>
              </a:ext>
            </a:extLst>
          </p:cNvPr>
          <p:cNvSpPr txBox="1"/>
          <p:nvPr/>
        </p:nvSpPr>
        <p:spPr>
          <a:xfrm>
            <a:off x="2757056" y="1655278"/>
            <a:ext cx="783304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900" dirty="0">
                <a:latin typeface="Impact" panose="020B080603090205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979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42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Impact</vt:lpstr>
      <vt:lpstr>Office Theme</vt:lpstr>
      <vt:lpstr>PowerPoint Presentation</vt:lpstr>
      <vt:lpstr>How to play Speaky Learn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Lagrimas</dc:creator>
  <cp:lastModifiedBy>John Robert Tubale</cp:lastModifiedBy>
  <cp:revision>10</cp:revision>
  <dcterms:created xsi:type="dcterms:W3CDTF">2018-09-29T02:12:41Z</dcterms:created>
  <dcterms:modified xsi:type="dcterms:W3CDTF">2018-09-28T16:13:15Z</dcterms:modified>
</cp:coreProperties>
</file>