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6" r:id="rId9"/>
    <p:sldId id="267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>
      <p:cViewPr varScale="1">
        <p:scale>
          <a:sx n="106" d="100"/>
          <a:sy n="106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A157-2E52-4269-B495-E356459072B2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D133-ACA2-4959-97B6-5EF4F1F44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7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3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0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D4A2-8A9A-4DEF-8F6A-CBE546EB5C2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075471"/>
          </a:xfrm>
        </p:spPr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기획서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2199" y="104631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TNT</a:t>
            </a: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" y="171450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6136" y="3349291"/>
            <a:ext cx="1512168" cy="1338828"/>
          </a:xfrm>
          <a:prstGeom prst="rect">
            <a:avLst/>
          </a:prstGeom>
          <a:noFill/>
          <a:effectLst>
            <a:glow rad="5461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조장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김슬기</a:t>
            </a:r>
            <a:endParaRPr lang="en-US" altLang="ko-KR" b="1" dirty="0" smtClean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조원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오나래</a:t>
            </a:r>
            <a:endParaRPr lang="en-US" altLang="ko-KR" b="1" dirty="0" smtClean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     　임준섭</a:t>
            </a:r>
            <a:endParaRPr lang="ko-KR" altLang="en-US" b="1" dirty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5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26308" r="38154" b="24295"/>
          <a:stretch/>
        </p:blipFill>
        <p:spPr>
          <a:xfrm>
            <a:off x="6580030" y="5877272"/>
            <a:ext cx="2376264" cy="8901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05620" y="6107678"/>
            <a:ext cx="1468697" cy="13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천재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205619" y="6230552"/>
            <a:ext cx="1468697" cy="13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등이네</a:t>
            </a:r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8760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레벨 마다 다른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방해블럭이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시부터 놓여진다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전에 화면 중간에 메시지가 보인다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레벨은 지정된 개수의 줄을 없애면 한 레벨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닿으면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기록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중심으로 순위를 판단하여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안에 들어간 기록은 이름과 시간 레벨을 기록할 수 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이름은 직접 넣는다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269" y="6424518"/>
            <a:ext cx="1695450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06801"/>
            <a:ext cx="4762500" cy="4991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2708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" y="1379095"/>
            <a:ext cx="5493702" cy="34335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17" y="15722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틀린그림찾기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595856" y="1300224"/>
            <a:ext cx="3548144" cy="559228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찾아야 하는 개수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개로 통일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</a:p>
          <a:p>
            <a:pPr marL="742950" lvl="2" indent="-342900">
              <a:buFontTx/>
              <a:buChar char="─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10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스테이지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정답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레벨은 지정된 개수를 모두 찾으면 레벨이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중인 게임에 대한 점수를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점수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점에서 시작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찾을 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 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+ 10</a:t>
            </a:r>
          </a:p>
          <a:p>
            <a:pPr lvl="1"/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틀릴 시 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5</a:t>
            </a:r>
          </a:p>
          <a:p>
            <a:pPr lvl="1"/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 미만이 되면 게임 종료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게임이 진행되는 프레임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제한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Tx/>
              <a:buChar char="‒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하얀색 </a:t>
            </a:r>
            <a:r>
              <a:rPr lang="ko-KR" altLang="en-US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시간바가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모두 줄어들면 게임이 종료된다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나가기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‒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하기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‒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스테이지부터 다시 시작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Tx/>
              <a:buChar char="‒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게임이 종료되면 뜨는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팝업창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1506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2782" y="3966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8001" y="32588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3464" y="36136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3597" y="44087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3822" y="16907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0864" y="4347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" y="5013176"/>
            <a:ext cx="1628800" cy="16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4617" y="5367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  <a:endParaRPr lang="en-US" altLang="ko-KR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6" y="5851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4891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5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44" y="4659419"/>
            <a:ext cx="3632956" cy="220876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935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주제</a:t>
            </a:r>
            <a:r>
              <a:rPr lang="en-US" altLang="ko-KR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  <a:p>
            <a:pPr marL="0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타로 카드를 이용한 운세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및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테트리스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구현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타로</a:t>
            </a: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타로 등 심리와 관련되어 각광받고 있는 분야로 사용자의 수가 점점 늘어나고 있는 추세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테트리스</a:t>
            </a: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각기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모양의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블록을 가로줄에 채워 넣으면 해당 줄이 사라지면서 점수가 올라가는 형식의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두뇌 발달에 긍정적인 영향을 주며 공간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지각력을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키울 수 있음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성장하는 어린이들과 바쁘게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살아가는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사람에게 갑갑한 일상에서 재미있고 흥미로우며 심리적 감정을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얻을 수 있게 한다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2658"/>
            <a:ext cx="4762500" cy="499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99" y="23965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화면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28800"/>
            <a:ext cx="39959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타로 그림버튼 클릭 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[3-1.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탈출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[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그림 그림버튼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 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[4-1.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틀린그림찾기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으로  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573" y="1717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521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407254"/>
            <a:ext cx="7451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 * 500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사이즈로 제작했으며 크기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배경화면 및 디자인 모두 추후 변경될 수 있음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51" y="540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937" y="171033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2-1.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0" y="1556792"/>
            <a:ext cx="3851920" cy="4775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① 오늘의 타로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[2-2.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② 나가기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아래 메뉴 추가 가능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애정운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학업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진로 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dirty="0" err="1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3136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4700" y="4106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292080" y="3320718"/>
            <a:ext cx="3851920" cy="293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058" y="1291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2-2.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버튼 클릭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 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아래 조건에서도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이후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키보드의 아무 버튼이나 눌렀을 경우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587" y="537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46" y="4050360"/>
            <a:ext cx="3924300" cy="2600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922" y="38935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2-3.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4392488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023" y="2852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카드 중 하나를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 출력 창이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팝업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뽑기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나가기 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꺾인 연결선 12"/>
          <p:cNvCxnSpPr>
            <a:stCxn id="5" idx="2"/>
          </p:cNvCxnSpPr>
          <p:nvPr/>
        </p:nvCxnSpPr>
        <p:spPr>
          <a:xfrm rot="16200000" flipH="1">
            <a:off x="2935987" y="2806053"/>
            <a:ext cx="1656184" cy="2488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0055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7346" y="40850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2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762500" cy="5000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8749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274537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모드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[3-2. 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모드 게임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멀티 모드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[3-3.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 모드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나가기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3068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366" y="5297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3828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366" y="45375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546"/>
            <a:ext cx="1962150" cy="140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17" y="15722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싱글모드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전에 화면 중간에 메시지가 보인다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레벨은 지정된 개수의 줄을 없애면 한 레벨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닿으면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기록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중심으로 순위를 판단하여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안에 들어간 기록은 이름과 시간 레벨을 기록할 수 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이름은 직접 넣는다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26308" r="38154" b="24295"/>
          <a:stretch/>
        </p:blipFill>
        <p:spPr>
          <a:xfrm>
            <a:off x="6580030" y="5301208"/>
            <a:ext cx="2376264" cy="146621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269" y="6424518"/>
            <a:ext cx="1695450" cy="342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83051" y="5786776"/>
            <a:ext cx="1468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천재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166734" y="5899755"/>
            <a:ext cx="1468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등이네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63138"/>
            <a:ext cx="4762500" cy="4991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21823" y="3763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470" y="358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2112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7470" y="2820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0030" y="63980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6933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802" y="141710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멀티모드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두 사람이 대전한다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1pc: </a:t>
            </a:r>
            <a:r>
              <a:rPr lang="en-US" altLang="ko-KR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w,a,s,d,space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사용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2pc: 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shift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사용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전에 화면 중간에 메시지가 보인다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시간을 버티면 레벨이 한 단계 씩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양쪽 모두에게 해당된다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먼저 닿는 측이 지게 되면서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 쪽과 이긴 쪽의 메인 화면에 각자의 상황에 맞는 영상을 보여준다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엔터를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누르면 새 게임이 시작된다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4" y="4077072"/>
            <a:ext cx="1368152" cy="9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30722"/>
            <a:ext cx="907301" cy="453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139952" cy="2169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6" y="5558512"/>
            <a:ext cx="1368152" cy="9073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2" y="5997697"/>
            <a:ext cx="1411778" cy="468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6587" y="36026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1PC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7638" y="51710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PC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08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1422</TotalTime>
  <Words>872</Words>
  <Application>Microsoft Office PowerPoint</Application>
  <PresentationFormat>화면 슬라이드 쇼(4:3)</PresentationFormat>
  <Paragraphs>195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Adobe 고딕 Std B</vt:lpstr>
      <vt:lpstr>나눔고딕</vt:lpstr>
      <vt:lpstr>나눔고딕 ExtraBold</vt:lpstr>
      <vt:lpstr>다음_SemiBold</vt:lpstr>
      <vt:lpstr>맑은 고딕</vt:lpstr>
      <vt:lpstr>함초롬바탕</vt:lpstr>
      <vt:lpstr>Arial</vt:lpstr>
      <vt:lpstr>Office 테마</vt:lpstr>
      <vt:lpstr>프로젝트 기획서</vt:lpstr>
      <vt:lpstr>PowerPoint 프레젠테이션</vt:lpstr>
      <vt:lpstr>1. 시작 화면(메인)</vt:lpstr>
      <vt:lpstr>2-1. 타로 시작 화면</vt:lpstr>
      <vt:lpstr>2-2. 오늘의 타로 </vt:lpstr>
      <vt:lpstr>2-3. 카드 선택</vt:lpstr>
      <vt:lpstr>3-1. 테트리스 시작 화면</vt:lpstr>
      <vt:lpstr>3-2. 싱글모드</vt:lpstr>
      <vt:lpstr>3-3. 멀티모드</vt:lpstr>
      <vt:lpstr>3-4. 다이나믹 모드(추가 기능)</vt:lpstr>
      <vt:lpstr>4-1. 틀린그림찾기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계획서</dc:title>
  <dc:creator>user</dc:creator>
  <cp:lastModifiedBy>Windows 사용자</cp:lastModifiedBy>
  <cp:revision>60</cp:revision>
  <dcterms:created xsi:type="dcterms:W3CDTF">2017-10-24T12:34:56Z</dcterms:created>
  <dcterms:modified xsi:type="dcterms:W3CDTF">2017-11-02T08:45:54Z</dcterms:modified>
</cp:coreProperties>
</file>