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>
      <p:cViewPr varScale="1">
        <p:scale>
          <a:sx n="78" d="100"/>
          <a:sy n="78" d="100"/>
        </p:scale>
        <p:origin x="-108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A157-2E52-4269-B495-E356459072B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DD133-ACA2-4959-97B6-5EF4F1F44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7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7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0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6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8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5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D4A2-8A9A-4DEF-8F6A-CBE546EB5C2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9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타로 화면기획서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TNT</a:t>
            </a: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82658"/>
            <a:ext cx="4762500" cy="4991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화면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1628800"/>
            <a:ext cx="3995936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타로 그림버튼 클릭 시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타로 시작 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테트리스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그림버튼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[?.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테트리스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 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탈출 그림버튼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[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0573" y="1717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35218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6407254"/>
            <a:ext cx="7451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500 * 500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사이즈로 제작했으며 크기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배경화면 및 디자인 모두 추후 변경될 수 있음</a:t>
            </a:r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851" y="5404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타로 시작 화면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2080" y="1556792"/>
            <a:ext cx="3851920" cy="47750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① 오늘의 타로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[3-1.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오늘의 타로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로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② 나가기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[1.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시작화면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아래 메뉴 추가 가능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-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애정운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타로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-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학업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진로 타로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dirty="0" err="1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762500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31360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4700" y="41065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292080" y="3320718"/>
            <a:ext cx="3851920" cy="293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오늘의 타로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버튼 클릭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 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 선택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아래 조건에서도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이후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키보드의 아무 버튼이나 눌렀을 경우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4762500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587" y="5373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46" y="4050360"/>
            <a:ext cx="3924300" cy="2600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409" y="5375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 선택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4392488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2023" y="28529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60032" y="1429320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카드 중 하나를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결과물 출력 창이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팝업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 뽑기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오늘의 타로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나가기 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꺾인 연결선 12"/>
          <p:cNvCxnSpPr>
            <a:stCxn id="5" idx="2"/>
          </p:cNvCxnSpPr>
          <p:nvPr/>
        </p:nvCxnSpPr>
        <p:spPr>
          <a:xfrm rot="16200000" flipH="1">
            <a:off x="2935987" y="2806053"/>
            <a:ext cx="1656184" cy="2488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2120" y="6202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0055" y="6202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7346" y="40850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21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202</Words>
  <Application>Microsoft Office PowerPoint</Application>
  <PresentationFormat>화면 슬라이드 쇼(4:3)</PresentationFormat>
  <Paragraphs>56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타로 화면기획서</vt:lpstr>
      <vt:lpstr>1. 시작 화면</vt:lpstr>
      <vt:lpstr>2. 타로 시작 화면</vt:lpstr>
      <vt:lpstr>3. 오늘의 타로 </vt:lpstr>
      <vt:lpstr>4. 카드 선택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타로 계획서</dc:title>
  <dc:creator>user</dc:creator>
  <cp:lastModifiedBy>user</cp:lastModifiedBy>
  <cp:revision>31</cp:revision>
  <dcterms:created xsi:type="dcterms:W3CDTF">2017-10-24T12:34:56Z</dcterms:created>
  <dcterms:modified xsi:type="dcterms:W3CDTF">2017-10-25T15:52:22Z</dcterms:modified>
</cp:coreProperties>
</file>