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2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F80AC-A864-45F3-96C0-6C0C93DE7C87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7F07F-EE07-498F-BB70-30E4D3ED3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07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7F07F-EE07-498F-BB70-30E4D3ED32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99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7F07F-EE07-498F-BB70-30E4D3ED328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9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7F07F-EE07-498F-BB70-30E4D3ED32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9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7F07F-EE07-498F-BB70-30E4D3ED32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9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7F07F-EE07-498F-BB70-30E4D3ED32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9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7F07F-EE07-498F-BB70-30E4D3ED32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99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7F07F-EE07-498F-BB70-30E4D3ED32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99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7F07F-EE07-498F-BB70-30E4D3ED32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99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7F07F-EE07-498F-BB70-30E4D3ED328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99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7F07F-EE07-498F-BB70-30E4D3ED328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9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0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9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3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3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1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4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3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9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4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0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3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Write your day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2018.03.07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684168" y="6021288"/>
            <a:ext cx="3200400" cy="54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Created by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 나래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2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설계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658177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9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95" y="1412776"/>
            <a:ext cx="4238013" cy="364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85390"/>
            <a:ext cx="4364939" cy="375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3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78295"/>
            <a:ext cx="4015122" cy="3534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08920"/>
            <a:ext cx="4549182" cy="40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5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340769"/>
            <a:ext cx="4248471" cy="374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402" y="2890461"/>
            <a:ext cx="4434906" cy="39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2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07097"/>
            <a:ext cx="5832648" cy="513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2"/>
          <a:stretch/>
        </p:blipFill>
        <p:spPr bwMode="auto">
          <a:xfrm>
            <a:off x="6372200" y="3789039"/>
            <a:ext cx="2600325" cy="296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0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ko-KR" altLang="en-US" dirty="0" smtClean="0"/>
              <a:t>기획의도</a:t>
            </a:r>
            <a:endParaRPr lang="en-US" altLang="ko-KR" dirty="0" smtClean="0"/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기존의 다이어리 서비스들이 이벤트 중심이었던 것에 반하여 오프라인의 다이어리와 같이 하루의 모든 계획적이거나 분석되어야 하는 일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가계부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스케쥴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들에 대해 편하게 관리할 수 있는 서비스를 만든다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74320" lvl="1" indent="0">
              <a:buClrTx/>
              <a:buNone/>
            </a:pPr>
            <a:endParaRPr lang="en-US" altLang="ko-KR" dirty="0" smtClean="0"/>
          </a:p>
          <a:p>
            <a:pPr marL="457200" indent="-457200">
              <a:buClrTx/>
              <a:buFont typeface="+mj-lt"/>
              <a:buAutoNum type="arabicPeriod"/>
            </a:pPr>
            <a:r>
              <a:rPr lang="ko-KR" altLang="en-US" dirty="0" smtClean="0"/>
              <a:t>개발목표</a:t>
            </a:r>
            <a:endParaRPr lang="en-US" altLang="ko-KR" dirty="0" smtClean="0"/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웹을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통하여 어디서나 확인하고 관리할 수 있는 다이어리를 서비스함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단위로 일기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가계부 등을 쓰고 관리할 수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있으므로서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계획적이고 관리할 수 있는 삶을 유도한다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등을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 유저와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공유할 수 있고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 별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게시판이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있어 유저들간의 소통이 가능하다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0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운영체제</a:t>
            </a:r>
            <a:r>
              <a:rPr lang="en-US" altLang="ko-KR" dirty="0" smtClean="0">
                <a:latin typeface="+mj-ea"/>
                <a:ea typeface="+mj-ea"/>
              </a:rPr>
              <a:t>: Window7</a:t>
            </a:r>
          </a:p>
          <a:p>
            <a:r>
              <a:rPr lang="ko-KR" altLang="en-US" dirty="0" err="1" smtClean="0"/>
              <a:t>개발툴</a:t>
            </a:r>
            <a:r>
              <a:rPr lang="en-US" altLang="ko-KR" dirty="0" smtClean="0"/>
              <a:t>: </a:t>
            </a:r>
            <a:r>
              <a:rPr lang="en-US" altLang="ko-KR" dirty="0"/>
              <a:t>Eclipse Java EE IDE for Web Developers.</a:t>
            </a:r>
          </a:p>
          <a:p>
            <a:pPr marL="0" indent="0">
              <a:buNone/>
            </a:pPr>
            <a:r>
              <a:rPr lang="en-US" altLang="ko-KR" dirty="0" smtClean="0"/>
              <a:t>		Version</a:t>
            </a:r>
            <a:r>
              <a:rPr lang="en-US" altLang="ko-KR" dirty="0"/>
              <a:t>: Oxygen.1a Release (4.7.1a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웹서버</a:t>
            </a:r>
            <a:r>
              <a:rPr lang="en-US" altLang="ko-KR" dirty="0" smtClean="0"/>
              <a:t>: Apache Tomcat v8.5</a:t>
            </a:r>
          </a:p>
          <a:p>
            <a:r>
              <a:rPr lang="ko-KR" altLang="en-US" dirty="0" smtClean="0"/>
              <a:t>데이터베이스</a:t>
            </a:r>
            <a:r>
              <a:rPr lang="en-US" altLang="ko-KR" dirty="0" smtClean="0"/>
              <a:t>: Oracle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2"/>
                </a:solidFill>
              </a:rPr>
              <a:t>Front-End</a:t>
            </a:r>
          </a:p>
          <a:p>
            <a:r>
              <a:rPr lang="en-US" altLang="ko-KR" dirty="0" smtClean="0"/>
              <a:t>HTML5, CSS,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2"/>
                </a:solidFill>
              </a:rPr>
              <a:t>Back-End</a:t>
            </a:r>
          </a:p>
          <a:p>
            <a:r>
              <a:rPr lang="en-US" altLang="ko-KR" dirty="0" smtClean="0"/>
              <a:t>Java, JSP, </a:t>
            </a:r>
            <a:r>
              <a:rPr lang="en-US" altLang="ko-KR" dirty="0" err="1" smtClean="0"/>
              <a:t>Mybatis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5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당 하나의 다이어리를 갖는다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다이어리는 가계부 기능과 게시판 기능을 포함한다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유저들은 다른 유저의 게시판만 공유할 수 있다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일정은 유저간의 복사가 가능하다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74320" lvl="1" indent="0">
              <a:buClrTx/>
              <a:buNone/>
            </a:pPr>
            <a:endParaRPr lang="en-US" altLang="ko-KR" sz="900" dirty="0" smtClean="0"/>
          </a:p>
          <a:p>
            <a:pPr>
              <a:buClrTx/>
            </a:pPr>
            <a:r>
              <a:rPr lang="ko-KR" altLang="en-US" dirty="0" smtClean="0"/>
              <a:t> 전체 페이지 계층도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98732" y="3918578"/>
            <a:ext cx="86409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/>
              <a:t>메인화면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5454916" y="4560558"/>
            <a:ext cx="86409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070540" y="4560558"/>
            <a:ext cx="86409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월별 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86564" y="5214722"/>
            <a:ext cx="86409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일별 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83924" y="4552174"/>
            <a:ext cx="86409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게시판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84392" y="4560558"/>
            <a:ext cx="86409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메모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286564" y="5710042"/>
            <a:ext cx="86409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err="1"/>
              <a:t>스케쥴</a:t>
            </a:r>
            <a:r>
              <a:rPr lang="ko-KR" altLang="en-US" sz="1000" dirty="0"/>
              <a:t> 추가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4231467" y="4278270"/>
            <a:ext cx="0" cy="14446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502680" y="4422732"/>
            <a:ext cx="338455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02680" y="4408445"/>
            <a:ext cx="0" cy="14446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717117" y="4408445"/>
            <a:ext cx="0" cy="14446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07730" y="4416382"/>
            <a:ext cx="0" cy="14446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887230" y="4408445"/>
            <a:ext cx="0" cy="14446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156605" y="4921207"/>
            <a:ext cx="0" cy="9683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156605" y="5405395"/>
            <a:ext cx="1301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147080" y="5886407"/>
            <a:ext cx="16192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549564" y="5225310"/>
            <a:ext cx="86409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메모 폴더 관리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549564" y="5720630"/>
            <a:ext cx="86409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메모 목록 관리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3410730" y="4930732"/>
            <a:ext cx="9525" cy="148272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420255" y="5416507"/>
            <a:ext cx="12858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410730" y="5897520"/>
            <a:ext cx="16192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562160" y="6233070"/>
            <a:ext cx="86409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메모 내용 관리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3394855" y="6413457"/>
            <a:ext cx="16192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662828" y="5214722"/>
            <a:ext cx="86409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친구 게시판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662828" y="5710042"/>
            <a:ext cx="864096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/>
              <a:t>게시판 검색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4533092" y="4921207"/>
            <a:ext cx="0" cy="9683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533092" y="5405395"/>
            <a:ext cx="1301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523567" y="5886407"/>
            <a:ext cx="16192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94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기능별 상세 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378446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49389"/>
            <a:ext cx="3933641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7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기능별 상세 시나리오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55340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71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사이트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14398"/>
            <a:ext cx="51625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3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89044"/>
            <a:ext cx="5276084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4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설계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57" y="1556792"/>
            <a:ext cx="80010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1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191</Words>
  <Application>Microsoft Office PowerPoint</Application>
  <PresentationFormat>화면 슬라이드 쇼(4:3)</PresentationFormat>
  <Paragraphs>62</Paragraphs>
  <Slides>14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Write your day</vt:lpstr>
      <vt:lpstr>서비스 소개</vt:lpstr>
      <vt:lpstr>개발환경 </vt:lpstr>
      <vt:lpstr>개발범위</vt:lpstr>
      <vt:lpstr>기능별 상세 시나리오</vt:lpstr>
      <vt:lpstr>기능별 상세 시나리오(2)</vt:lpstr>
      <vt:lpstr>전체 사이트 맵</vt:lpstr>
      <vt:lpstr>데이터 설계</vt:lpstr>
      <vt:lpstr>데이터 설계(2)</vt:lpstr>
      <vt:lpstr>데이터 설계(3)</vt:lpstr>
      <vt:lpstr>실행화면</vt:lpstr>
      <vt:lpstr>실행화면</vt:lpstr>
      <vt:lpstr>실행화면</vt:lpstr>
      <vt:lpstr>실행화면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your day</dc:title>
  <dc:creator>Microsoft Corporation</dc:creator>
  <cp:lastModifiedBy>Windows 사용자</cp:lastModifiedBy>
  <cp:revision>9</cp:revision>
  <dcterms:created xsi:type="dcterms:W3CDTF">2006-10-05T04:04:58Z</dcterms:created>
  <dcterms:modified xsi:type="dcterms:W3CDTF">2018-03-07T07:32:37Z</dcterms:modified>
</cp:coreProperties>
</file>