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8" r:id="rId5"/>
    <p:sldId id="260" r:id="rId6"/>
    <p:sldId id="264" r:id="rId7"/>
    <p:sldId id="259" r:id="rId8"/>
    <p:sldId id="2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3" autoAdjust="0"/>
  </p:normalViewPr>
  <p:slideViewPr>
    <p:cSldViewPr>
      <p:cViewPr varScale="1">
        <p:scale>
          <a:sx n="95" d="100"/>
          <a:sy n="95" d="100"/>
        </p:scale>
        <p:origin x="-20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8CC6-A399-4BBF-BE4A-3B4CC3220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440E-66BC-49A5-8500-3BCF950B2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0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날짜 오른쪽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색 변경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휴일은 내가 정한다</a:t>
            </a:r>
            <a:r>
              <a:rPr lang="en-US" altLang="ko-KR" dirty="0" smtClean="0"/>
              <a:t>.)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날짜 옆 더블클릭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나중에 추가된 </a:t>
            </a:r>
            <a:r>
              <a:rPr lang="ko-KR" altLang="en-US" dirty="0" err="1" smtClean="0"/>
              <a:t>스케쥴일수록</a:t>
            </a:r>
            <a:r>
              <a:rPr lang="ko-KR" altLang="en-US" dirty="0" smtClean="0"/>
              <a:t> 가장 위에 위치함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스케쥴</a:t>
            </a:r>
            <a:r>
              <a:rPr lang="ko-KR" altLang="en-US" dirty="0" smtClean="0"/>
              <a:t> 오른쪽 클릭 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색 변경 가능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클릭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추가 가능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단 세부적인 상황은 추가 못함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더블 클릭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상세 정하기 팝업 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영역 선택 후 오른쪽 메뉴 클릭 시 영역에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글자크기 변경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목록 표시 기능 </a:t>
            </a:r>
            <a:r>
              <a:rPr lang="en-US" altLang="ko-KR" dirty="0" smtClean="0"/>
              <a:t>( v , 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까지만 일단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440E-66BC-49A5-8500-3BCF950B2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CF8D-F767-437A-AC34-7D684495B9CF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BE8C-2CA1-41AA-9D53-B1645D47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26. (</a:t>
            </a:r>
            <a:r>
              <a:rPr lang="ko-KR" altLang="en-US" sz="3600" dirty="0" smtClean="0"/>
              <a:t>월요</a:t>
            </a:r>
            <a:r>
              <a:rPr lang="ko-KR" altLang="en-US" sz="3600" dirty="0"/>
              <a:t>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340645" y="3533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4938433" y="608330"/>
            <a:ext cx="216024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829974" y="2132856"/>
            <a:ext cx="6216917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your day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해 10"/>
          <p:cNvSpPr/>
          <p:nvPr/>
        </p:nvSpPr>
        <p:spPr>
          <a:xfrm>
            <a:off x="5785927" y="2132856"/>
            <a:ext cx="1296144" cy="1224136"/>
          </a:xfrm>
          <a:prstGeom prst="su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26. (</a:t>
            </a:r>
            <a:r>
              <a:rPr lang="ko-KR" altLang="en-US" sz="3600" dirty="0" smtClean="0"/>
              <a:t>월요</a:t>
            </a:r>
            <a:r>
              <a:rPr lang="ko-KR" altLang="en-US" sz="3600" dirty="0"/>
              <a:t>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340645" y="3533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4938433" y="608330"/>
            <a:ext cx="216024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84661" y="2780928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ID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4661" y="3125001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PASSWORD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4661" y="3429000"/>
            <a:ext cx="8702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err="1" smtClean="0">
                <a:solidFill>
                  <a:schemeClr val="tx2">
                    <a:lumMod val="50000"/>
                  </a:schemeClr>
                </a:solidFill>
              </a:rPr>
              <a:t>계정만들</a:t>
            </a:r>
            <a:r>
              <a:rPr lang="ko-KR" altLang="en-US" sz="1000" b="1" u="sng" dirty="0" err="1">
                <a:solidFill>
                  <a:schemeClr val="tx2">
                    <a:lumMod val="50000"/>
                  </a:schemeClr>
                </a:solidFill>
              </a:rPr>
              <a:t>기</a:t>
            </a:r>
            <a:endParaRPr lang="ko-KR" altLang="en-US" sz="1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7990" y="3429000"/>
            <a:ext cx="63208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4660" y="2460317"/>
            <a:ext cx="1323169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잘못된 계정 입니다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26. (</a:t>
            </a:r>
            <a:r>
              <a:rPr lang="ko-KR" altLang="en-US" sz="3600" dirty="0" smtClean="0"/>
              <a:t>월요</a:t>
            </a:r>
            <a:r>
              <a:rPr lang="ko-KR" altLang="en-US" sz="3600" dirty="0"/>
              <a:t>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340645" y="3533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하트 59"/>
          <p:cNvSpPr/>
          <p:nvPr/>
        </p:nvSpPr>
        <p:spPr>
          <a:xfrm>
            <a:off x="4938433" y="608330"/>
            <a:ext cx="216024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00024" y="2557383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ID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6507" y="4069551"/>
            <a:ext cx="8702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err="1" smtClean="0">
                <a:solidFill>
                  <a:schemeClr val="tx2">
                    <a:lumMod val="50000"/>
                  </a:schemeClr>
                </a:solidFill>
              </a:rPr>
              <a:t>계정만들</a:t>
            </a:r>
            <a:r>
              <a:rPr lang="ko-KR" altLang="en-US" sz="1000" b="1" u="sng" dirty="0" err="1">
                <a:solidFill>
                  <a:schemeClr val="tx2">
                    <a:lumMod val="50000"/>
                  </a:schemeClr>
                </a:solidFill>
              </a:rPr>
              <a:t>기</a:t>
            </a:r>
            <a:endParaRPr lang="ko-KR" altLang="en-US" sz="1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23192" y="2557383"/>
            <a:ext cx="1323169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2-5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글자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입니다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0023" y="2845415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PASSWORD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23191" y="2845415"/>
            <a:ext cx="23014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숫자가 포함되어야 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92376" y="3133447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010-1234-5678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15544" y="3133447"/>
            <a:ext cx="23014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전화번호를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입력해주세요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2376" y="3412765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1980.08.09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15544" y="3412765"/>
            <a:ext cx="23014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생년월일을 입력해주세요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92376" y="3695828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/>
                </a:solidFill>
              </a:rPr>
              <a:t>test@gmail.com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15544" y="3695828"/>
            <a:ext cx="230140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이메일을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입력해주세요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58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26. (</a:t>
            </a:r>
            <a:r>
              <a:rPr lang="ko-KR" altLang="en-US" sz="3600" dirty="0" smtClean="0"/>
              <a:t>월요일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947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58262" cy="56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09892"/>
              </p:ext>
            </p:extLst>
          </p:nvPr>
        </p:nvGraphicFramePr>
        <p:xfrm>
          <a:off x="286137" y="1268761"/>
          <a:ext cx="6302086" cy="532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98"/>
                <a:gridCol w="900298"/>
                <a:gridCol w="900298"/>
                <a:gridCol w="900298"/>
                <a:gridCol w="900298"/>
                <a:gridCol w="900298"/>
                <a:gridCol w="900298"/>
              </a:tblGrid>
              <a:tr h="370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</a:tr>
              <a:tr h="99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3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4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6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sng" dirty="0" smtClean="0"/>
                        <a:t>7</a:t>
                      </a:r>
                      <a:endParaRPr lang="ko-KR" altLang="en-US" sz="1800" u="sng" dirty="0"/>
                    </a:p>
                  </a:txBody>
                  <a:tcPr/>
                </a:tc>
              </a:tr>
              <a:tr h="99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8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9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13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14</a:t>
                      </a:r>
                      <a:endParaRPr lang="ko-KR" altLang="en-US" u="sng" dirty="0"/>
                    </a:p>
                  </a:txBody>
                  <a:tcPr/>
                </a:tc>
              </a:tr>
              <a:tr h="99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16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17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18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19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21</a:t>
                      </a:r>
                      <a:endParaRPr lang="ko-KR" altLang="en-US" u="sng" dirty="0"/>
                    </a:p>
                  </a:txBody>
                  <a:tcPr/>
                </a:tc>
              </a:tr>
              <a:tr h="99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23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24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26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27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28</a:t>
                      </a:r>
                      <a:endParaRPr lang="ko-KR" altLang="en-US" u="sng" dirty="0"/>
                    </a:p>
                  </a:txBody>
                  <a:tcPr/>
                </a:tc>
              </a:tr>
              <a:tr h="99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29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30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31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1928447"/>
            <a:ext cx="849659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일정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A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2174668"/>
            <a:ext cx="849659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일정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B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3973343"/>
            <a:ext cx="849659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일정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872" y="2958460"/>
            <a:ext cx="864097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일정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하트 15"/>
          <p:cNvSpPr/>
          <p:nvPr/>
        </p:nvSpPr>
        <p:spPr>
          <a:xfrm>
            <a:off x="4436363" y="4693696"/>
            <a:ext cx="216024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/>
          <p:nvPr/>
        </p:nvSpPr>
        <p:spPr>
          <a:xfrm>
            <a:off x="4972516" y="656692"/>
            <a:ext cx="216024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00636"/>
              </p:ext>
            </p:extLst>
          </p:nvPr>
        </p:nvGraphicFramePr>
        <p:xfrm>
          <a:off x="6719498" y="2274744"/>
          <a:ext cx="2142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50"/>
              </a:tblGrid>
              <a:tr h="237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가계부</a:t>
                      </a:r>
                      <a:endParaRPr lang="ko-KR" altLang="en-US" dirty="0"/>
                    </a:p>
                  </a:txBody>
                  <a:tcPr/>
                </a:tc>
              </a:tr>
              <a:tr h="348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서점         </a:t>
                      </a:r>
                      <a:r>
                        <a:rPr lang="en-US" altLang="ko-KR" dirty="0" smtClean="0"/>
                        <a:t>1000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4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err="1" smtClean="0"/>
                        <a:t>마트</a:t>
                      </a:r>
                      <a:r>
                        <a:rPr lang="ko-KR" altLang="en-US" dirty="0" smtClean="0"/>
                        <a:t>       </a:t>
                      </a:r>
                      <a:r>
                        <a:rPr lang="en-US" altLang="ko-KR" dirty="0" smtClean="0"/>
                        <a:t>1300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484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4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75678" y="13350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가계부 사용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240" y="1724336"/>
            <a:ext cx="1808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총 지출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126,000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>
                <a:solidFill>
                  <a:schemeClr val="bg1"/>
                </a:solidFill>
              </a:rPr>
              <a:t>총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1400" b="1" dirty="0">
                <a:solidFill>
                  <a:schemeClr val="bg1"/>
                </a:solidFill>
              </a:rPr>
              <a:t>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   6,000 </a:t>
            </a:r>
            <a:r>
              <a:rPr lang="ko-KR" altLang="en-US" sz="1400" b="1" dirty="0">
                <a:solidFill>
                  <a:schemeClr val="bg1"/>
                </a:solidFill>
              </a:rPr>
              <a:t>원</a:t>
            </a:r>
          </a:p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6714579" y="1416935"/>
            <a:ext cx="161099" cy="14401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87041" y="429352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숑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고등학교 모임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681937" y="4370468"/>
            <a:ext cx="219655" cy="15388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5678" y="467242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김정수양 데이트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681937" y="4749367"/>
            <a:ext cx="219655" cy="15388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571277" y="4341214"/>
            <a:ext cx="462000" cy="226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승</a:t>
            </a:r>
            <a:r>
              <a:rPr lang="ko-KR" altLang="en-US" sz="1000" dirty="0" err="1"/>
              <a:t>락</a:t>
            </a:r>
            <a:endParaRPr lang="ko-KR" altLang="en-US" sz="1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574496" y="4714668"/>
            <a:ext cx="462000" cy="226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승</a:t>
            </a:r>
            <a:r>
              <a:rPr lang="ko-KR" altLang="en-US" sz="1000" dirty="0" err="1"/>
              <a:t>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50679" y="35332"/>
            <a:ext cx="10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83896" y="35332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7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01. (</a:t>
            </a:r>
            <a:r>
              <a:rPr lang="ko-KR" altLang="en-US" sz="3600" dirty="0" smtClean="0"/>
              <a:t>월요일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9091"/>
              </p:ext>
            </p:extLst>
          </p:nvPr>
        </p:nvGraphicFramePr>
        <p:xfrm>
          <a:off x="251520" y="1484784"/>
          <a:ext cx="3960440" cy="163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257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스케쥴</a:t>
                      </a:r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다영이와 약속</a:t>
                      </a:r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52203"/>
              </p:ext>
            </p:extLst>
          </p:nvPr>
        </p:nvGraphicFramePr>
        <p:xfrm>
          <a:off x="251520" y="3199618"/>
          <a:ext cx="3960440" cy="109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25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</a:t>
                      </a:r>
                      <a:endParaRPr lang="ko-KR" altLang="en-US" dirty="0"/>
                    </a:p>
                  </a:txBody>
                  <a:tcPr/>
                </a:tc>
              </a:tr>
              <a:tr h="727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다영이가 남자친구 생겼다고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10954"/>
              </p:ext>
            </p:extLst>
          </p:nvPr>
        </p:nvGraphicFramePr>
        <p:xfrm>
          <a:off x="251520" y="4365104"/>
          <a:ext cx="3960440" cy="217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15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가계부</a:t>
                      </a:r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누가 </a:t>
                      </a:r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언제</a:t>
                      </a:r>
                      <a:r>
                        <a:rPr lang="ko-KR" altLang="en-US" dirty="0" smtClean="0"/>
                        <a:t> 어디서 무엇을 어떻게 왜</a:t>
                      </a:r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23529" y="5301208"/>
            <a:ext cx="36003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70256" y="5314606"/>
            <a:ext cx="661387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40286" y="5306935"/>
            <a:ext cx="64129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53585" y="5307907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83776" y="5307907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6219" y="5315309"/>
            <a:ext cx="441405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83775"/>
              </p:ext>
            </p:extLst>
          </p:nvPr>
        </p:nvGraphicFramePr>
        <p:xfrm>
          <a:off x="4344154" y="1484784"/>
          <a:ext cx="4536504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43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스케쥴</a:t>
                      </a:r>
                      <a:endParaRPr lang="ko-KR" altLang="en-US" dirty="0"/>
                    </a:p>
                  </a:txBody>
                  <a:tcPr/>
                </a:tc>
              </a:tr>
              <a:tr h="38887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416162" y="1988840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제목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16162" y="2332913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2017-11-29 03:10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00338" y="2332913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2017-11-29 03:10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8" name="뺄셈 기호 7"/>
          <p:cNvSpPr/>
          <p:nvPr/>
        </p:nvSpPr>
        <p:spPr>
          <a:xfrm>
            <a:off x="5784314" y="2420888"/>
            <a:ext cx="144016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162" y="2680516"/>
            <a:ext cx="4392488" cy="676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메</a:t>
            </a:r>
            <a:r>
              <a:rPr lang="ko-KR" altLang="en-US" sz="1000" dirty="0">
                <a:solidFill>
                  <a:schemeClr val="accent1"/>
                </a:solidFill>
              </a:rPr>
              <a:t>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8655" y="1973741"/>
            <a:ext cx="23750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0378" y="1988840"/>
            <a:ext cx="237508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1516" y="1973741"/>
            <a:ext cx="237508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2650" y="1988839"/>
            <a:ext cx="237508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9269" y="3474071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연관 메모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9158" y="3792247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연관 가계부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1516" y="3467892"/>
            <a:ext cx="152697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다이어리</a:t>
            </a:r>
            <a:r>
              <a:rPr lang="en-US" altLang="ko-KR" sz="1000" dirty="0" smtClean="0">
                <a:solidFill>
                  <a:schemeClr val="accent1"/>
                </a:solidFill>
              </a:rPr>
              <a:t>#2017.12.12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79933" y="3474071"/>
            <a:ext cx="152697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생활상식</a:t>
            </a:r>
            <a:r>
              <a:rPr lang="en-US" altLang="ko-KR" sz="1000" dirty="0" smtClean="0">
                <a:solidFill>
                  <a:schemeClr val="accent1"/>
                </a:solidFill>
              </a:rPr>
              <a:t>#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주방치우기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437863" y="4142381"/>
            <a:ext cx="36003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84590" y="4155779"/>
            <a:ext cx="661387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54620" y="4148108"/>
            <a:ext cx="64129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7919" y="4149080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98110" y="4149080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60553" y="4156482"/>
            <a:ext cx="441405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27984" y="4509120"/>
            <a:ext cx="36003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74711" y="4522518"/>
            <a:ext cx="661387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44741" y="4514847"/>
            <a:ext cx="64129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858040" y="4515819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88231" y="4515819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50674" y="4523221"/>
            <a:ext cx="441405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8324569" y="4178385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삭제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39168" y="4522518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smtClean="0">
                <a:solidFill>
                  <a:schemeClr val="accent1"/>
                </a:solidFill>
              </a:rPr>
              <a:t>삭제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961512" y="551723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저장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6633" y="155679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rgbClr val="FF0000"/>
                </a:solidFill>
              </a:rPr>
              <a:t>추가</a:t>
            </a:r>
            <a:endParaRPr lang="ko-KR" alt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7904" y="4436140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rgbClr val="FF0000"/>
                </a:solidFill>
              </a:rPr>
              <a:t>추가</a:t>
            </a:r>
            <a:endParaRPr lang="ko-KR" alt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393560" y="551723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닫기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29464" y="551723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공</a:t>
            </a:r>
            <a:r>
              <a:rPr lang="ko-KR" altLang="en-US" sz="1000" b="1" u="sng" dirty="0">
                <a:solidFill>
                  <a:schemeClr val="accent1"/>
                </a:solidFill>
              </a:rPr>
              <a:t>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0679" y="35332"/>
            <a:ext cx="10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3896" y="35332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2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01. (</a:t>
            </a:r>
            <a:r>
              <a:rPr lang="ko-KR" altLang="en-US" sz="3600" dirty="0" smtClean="0"/>
              <a:t>월요일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83960"/>
              </p:ext>
            </p:extLst>
          </p:nvPr>
        </p:nvGraphicFramePr>
        <p:xfrm>
          <a:off x="246384" y="2802330"/>
          <a:ext cx="6837512" cy="239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512"/>
              </a:tblGrid>
              <a:tr h="400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스케쥴</a:t>
                      </a:r>
                      <a:endParaRPr lang="ko-KR" altLang="en-US" dirty="0"/>
                    </a:p>
                  </a:txBody>
                  <a:tcPr/>
                </a:tc>
              </a:tr>
              <a:tr h="590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다영이와 약속</a:t>
                      </a:r>
                      <a:endParaRPr lang="ko-KR" altLang="en-US" dirty="0"/>
                    </a:p>
                  </a:txBody>
                  <a:tcPr/>
                </a:tc>
              </a:tr>
              <a:tr h="4004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0112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04577"/>
              </p:ext>
            </p:extLst>
          </p:nvPr>
        </p:nvGraphicFramePr>
        <p:xfrm>
          <a:off x="232867" y="1327408"/>
          <a:ext cx="6837512" cy="1381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512"/>
              </a:tblGrid>
              <a:tr h="462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</a:t>
                      </a:r>
                      <a:endParaRPr lang="ko-KR" altLang="en-US" dirty="0"/>
                    </a:p>
                  </a:txBody>
                  <a:tcPr/>
                </a:tc>
              </a:tr>
              <a:tr h="9194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다영이가 남자친구 생겼다고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85867"/>
              </p:ext>
            </p:extLst>
          </p:nvPr>
        </p:nvGraphicFramePr>
        <p:xfrm>
          <a:off x="222642" y="5359126"/>
          <a:ext cx="6941645" cy="1271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645"/>
              </a:tblGrid>
              <a:tr h="15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가계부</a:t>
                      </a:r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누가 </a:t>
                      </a:r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언제</a:t>
                      </a:r>
                      <a:r>
                        <a:rPr lang="ko-KR" altLang="en-US" dirty="0" smtClean="0"/>
                        <a:t> 어디서 무엇을 어떻게 왜</a:t>
                      </a:r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94652" y="6295230"/>
            <a:ext cx="42338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75130" y="6308628"/>
            <a:ext cx="777746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19204" y="6309972"/>
            <a:ext cx="754115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80449" y="6309331"/>
            <a:ext cx="78350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53730" y="6309331"/>
            <a:ext cx="78350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2705" y="6309331"/>
            <a:ext cx="519062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44475"/>
              </p:ext>
            </p:extLst>
          </p:nvPr>
        </p:nvGraphicFramePr>
        <p:xfrm>
          <a:off x="7588231" y="1110654"/>
          <a:ext cx="4536504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43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스케쥴</a:t>
                      </a:r>
                      <a:endParaRPr lang="ko-KR" altLang="en-US" dirty="0"/>
                    </a:p>
                  </a:txBody>
                  <a:tcPr/>
                </a:tc>
              </a:tr>
              <a:tr h="38887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99314" y="4293497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제목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59441" y="4285144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2017-11-29 03:10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0239" y="2306386"/>
            <a:ext cx="4392488" cy="676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메</a:t>
            </a:r>
            <a:r>
              <a:rPr lang="ko-KR" altLang="en-US" sz="1000" dirty="0">
                <a:solidFill>
                  <a:schemeClr val="accent1"/>
                </a:solidFill>
              </a:rPr>
              <a:t>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807" y="4278398"/>
            <a:ext cx="23750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6260" y="4289290"/>
            <a:ext cx="237508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4668" y="4278398"/>
            <a:ext cx="237508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5802" y="4293496"/>
            <a:ext cx="237508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314" y="4580938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연관 메모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314" y="4896250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연관 가계부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11561" y="4574759"/>
            <a:ext cx="152697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다이어리</a:t>
            </a:r>
            <a:r>
              <a:rPr lang="en-US" altLang="ko-KR" sz="1000" dirty="0" smtClean="0">
                <a:solidFill>
                  <a:schemeClr val="accent1"/>
                </a:solidFill>
              </a:rPr>
              <a:t>#2017.12.12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49978" y="4580938"/>
            <a:ext cx="152697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생활상식</a:t>
            </a:r>
            <a:r>
              <a:rPr lang="en-US" altLang="ko-KR" sz="1000" dirty="0" smtClean="0">
                <a:solidFill>
                  <a:schemeClr val="accent1"/>
                </a:solidFill>
              </a:rPr>
              <a:t>#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주방치우기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81940" y="3768251"/>
            <a:ext cx="36003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628667" y="3781649"/>
            <a:ext cx="661387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398697" y="3773978"/>
            <a:ext cx="64129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111996" y="3774950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842187" y="3774950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04630" y="3782352"/>
            <a:ext cx="441405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72061" y="4134990"/>
            <a:ext cx="36003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18788" y="4148388"/>
            <a:ext cx="661387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err="1" smtClean="0"/>
              <a:t>마트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8818" y="4140717"/>
            <a:ext cx="64129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식료품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102117" y="4141689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5,000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832308" y="4141689"/>
            <a:ext cx="66628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94751" y="4149091"/>
            <a:ext cx="441405" cy="274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11568646" y="3804255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삭제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83245" y="4148388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smtClean="0">
                <a:solidFill>
                  <a:schemeClr val="accent1"/>
                </a:solidFill>
              </a:rPr>
              <a:t>삭제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0600" y="4896250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저장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637637" y="514310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닫기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773541" y="514310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공</a:t>
            </a:r>
            <a:r>
              <a:rPr lang="ko-KR" altLang="en-US" sz="1000" b="1" u="sng" dirty="0">
                <a:solidFill>
                  <a:schemeClr val="accent1"/>
                </a:solidFill>
              </a:rPr>
              <a:t>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0679" y="35332"/>
            <a:ext cx="10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3896" y="35332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528" y="1862139"/>
            <a:ext cx="6624735" cy="630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메</a:t>
            </a:r>
            <a:r>
              <a:rPr lang="ko-KR" altLang="en-US" sz="1000" dirty="0">
                <a:solidFill>
                  <a:schemeClr val="accent1"/>
                </a:solidFill>
              </a:rPr>
              <a:t>모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82270" y="4292851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2017-11-29 03:10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61" name="뺄셈 기호 60"/>
          <p:cNvSpPr/>
          <p:nvPr/>
        </p:nvSpPr>
        <p:spPr>
          <a:xfrm>
            <a:off x="4266246" y="4380826"/>
            <a:ext cx="144016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30600" y="1412776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저장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62289" y="2492896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저장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49343" y="3356992"/>
            <a:ext cx="4989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u="sng" dirty="0" smtClean="0">
                <a:solidFill>
                  <a:schemeClr val="accent1"/>
                </a:solidFill>
              </a:rPr>
              <a:t>공</a:t>
            </a:r>
            <a:r>
              <a:rPr lang="ko-KR" altLang="en-US" sz="1000" b="1" u="sng" dirty="0">
                <a:solidFill>
                  <a:schemeClr val="accent1"/>
                </a:solidFill>
              </a:rPr>
              <a:t>유</a:t>
            </a:r>
          </a:p>
        </p:txBody>
      </p:sp>
    </p:spTree>
    <p:extLst>
      <p:ext uri="{BB962C8B-B14F-4D97-AF65-F5344CB8AC3E}">
        <p14:creationId xmlns:p14="http://schemas.microsoft.com/office/powerpoint/2010/main" val="13348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18. (</a:t>
            </a:r>
            <a:r>
              <a:rPr lang="ko-KR" altLang="en-US" sz="3600" dirty="0" smtClean="0"/>
              <a:t>월요일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5241"/>
              </p:ext>
            </p:extLst>
          </p:nvPr>
        </p:nvGraphicFramePr>
        <p:xfrm>
          <a:off x="251520" y="1412776"/>
          <a:ext cx="2088232" cy="325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89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 폴더</a:t>
                      </a:r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다이어리</a:t>
                      </a:r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생활정보</a:t>
                      </a:r>
                      <a:endParaRPr lang="ko-KR" altLang="en-US" dirty="0"/>
                    </a:p>
                  </a:txBody>
                  <a:tcPr/>
                </a:tc>
              </a:tr>
              <a:tr h="269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회사상식</a:t>
                      </a:r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96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44824"/>
              </p:ext>
            </p:extLst>
          </p:nvPr>
        </p:nvGraphicFramePr>
        <p:xfrm>
          <a:off x="2483768" y="1412776"/>
          <a:ext cx="2088232" cy="329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06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 목록</a:t>
                      </a:r>
                      <a:endParaRPr lang="ko-KR" altLang="en-US" dirty="0"/>
                    </a:p>
                  </a:txBody>
                  <a:tcPr/>
                </a:tc>
              </a:tr>
              <a:tr h="543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다영이와 약속</a:t>
                      </a:r>
                      <a:endParaRPr lang="ko-KR" altLang="en-US" dirty="0"/>
                    </a:p>
                  </a:txBody>
                  <a:tcPr/>
                </a:tc>
              </a:tr>
              <a:tr h="378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8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39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39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39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5214"/>
              </p:ext>
            </p:extLst>
          </p:nvPr>
        </p:nvGraphicFramePr>
        <p:xfrm>
          <a:off x="4716016" y="1484784"/>
          <a:ext cx="424847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</a:tblGrid>
              <a:tr h="391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</a:t>
                      </a:r>
                      <a:endParaRPr lang="ko-KR" altLang="en-US" dirty="0"/>
                    </a:p>
                  </a:txBody>
                  <a:tcPr/>
                </a:tc>
              </a:tr>
              <a:tr h="2848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다영이와 약속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50679" y="35332"/>
            <a:ext cx="10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3896" y="35332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84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9073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35332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476672"/>
            <a:ext cx="53285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2017. 12. 01. (</a:t>
            </a:r>
            <a:r>
              <a:rPr lang="ko-KR" altLang="en-US" sz="3600" dirty="0" smtClean="0"/>
              <a:t>월요일</a:t>
            </a:r>
            <a:r>
              <a:rPr lang="en-US" altLang="ko-KR" sz="3600" dirty="0" smtClean="0"/>
              <a:t>) 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476672"/>
            <a:ext cx="16478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메모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7164288" y="476672"/>
            <a:ext cx="1925924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</a:t>
            </a:r>
            <a:r>
              <a:rPr lang="ko-KR" altLang="en-US" sz="3600" dirty="0"/>
              <a:t>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96" y="1196752"/>
            <a:ext cx="907300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555776" y="1361786"/>
            <a:ext cx="5760640" cy="36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4"/>
          <a:stretch/>
        </p:blipFill>
        <p:spPr bwMode="auto">
          <a:xfrm>
            <a:off x="3654735" y="1835432"/>
            <a:ext cx="3562722" cy="220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54735" y="401612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칸나 짱 좋음</a:t>
            </a:r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2560753" y="4323901"/>
            <a:ext cx="5760640" cy="32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정상인 </a:t>
            </a:r>
            <a:r>
              <a:rPr lang="ko-KR" altLang="en-US" dirty="0" err="1" smtClean="0">
                <a:solidFill>
                  <a:schemeClr val="tx1"/>
                </a:solidFill>
              </a:rPr>
              <a:t>코스프레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역시 </a:t>
            </a:r>
            <a:r>
              <a:rPr lang="ko-KR" altLang="en-US" dirty="0" err="1" smtClean="0">
                <a:solidFill>
                  <a:schemeClr val="tx1"/>
                </a:solidFill>
              </a:rPr>
              <a:t>오타쿠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60753" y="4648050"/>
            <a:ext cx="5760640" cy="32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쥔장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꺼죠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71844"/>
            <a:ext cx="5760640" cy="656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야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  <a:r>
              <a:rPr lang="ko-KR" altLang="en-US" dirty="0" smtClean="0">
                <a:solidFill>
                  <a:schemeClr val="tx1"/>
                </a:solidFill>
              </a:rPr>
              <a:t>나 왔다 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60753" y="5852942"/>
            <a:ext cx="5760640" cy="811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눈이 내린다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컴퓨터가 </a:t>
            </a:r>
            <a:r>
              <a:rPr lang="ko-KR" altLang="en-US" dirty="0" err="1" smtClean="0">
                <a:solidFill>
                  <a:schemeClr val="tx1"/>
                </a:solidFill>
              </a:rPr>
              <a:t>고장났다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젠장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72459"/>
            <a:ext cx="293062" cy="29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21" y="3941760"/>
            <a:ext cx="293062" cy="29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24" y="3899983"/>
            <a:ext cx="388813" cy="38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21" y="4344452"/>
            <a:ext cx="284713" cy="28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49" y="4714459"/>
            <a:ext cx="184685" cy="18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15" y="4708029"/>
            <a:ext cx="245027" cy="2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78" y="5894654"/>
            <a:ext cx="194005" cy="2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80" y="5097511"/>
            <a:ext cx="220985" cy="3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627784" y="1479698"/>
            <a:ext cx="5637582" cy="28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2017.03.04 (</a:t>
            </a:r>
            <a:r>
              <a:rPr lang="ko-KR" altLang="en-US" dirty="0" smtClean="0">
                <a:solidFill>
                  <a:schemeClr val="tx1"/>
                </a:solidFill>
              </a:rPr>
              <a:t>금요일</a:t>
            </a:r>
            <a:r>
              <a:rPr lang="en-US" altLang="ko-KR" dirty="0" smtClean="0">
                <a:solidFill>
                  <a:schemeClr val="tx1"/>
                </a:solidFill>
              </a:rPr>
              <a:t>) 12:11:02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44" y="1490487"/>
            <a:ext cx="203722" cy="2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접힌 도형 35"/>
          <p:cNvSpPr/>
          <p:nvPr/>
        </p:nvSpPr>
        <p:spPr>
          <a:xfrm>
            <a:off x="134528" y="1383563"/>
            <a:ext cx="2133216" cy="288032"/>
          </a:xfrm>
          <a:prstGeom prst="foldedCorne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me</a:t>
            </a:r>
            <a:endParaRPr lang="ko-KR" altLang="en-US" dirty="0"/>
          </a:p>
        </p:txBody>
      </p:sp>
      <p:sp>
        <p:nvSpPr>
          <p:cNvPr id="45" name="모서리가 접힌 도형 44"/>
          <p:cNvSpPr/>
          <p:nvPr/>
        </p:nvSpPr>
        <p:spPr>
          <a:xfrm>
            <a:off x="134528" y="3573016"/>
            <a:ext cx="2133216" cy="2952328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other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01465" y="3941520"/>
            <a:ext cx="132316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41625" y="394152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49" name="모서리가 접힌 도형 48"/>
          <p:cNvSpPr/>
          <p:nvPr/>
        </p:nvSpPr>
        <p:spPr>
          <a:xfrm>
            <a:off x="134528" y="1755701"/>
            <a:ext cx="2133216" cy="1741125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Friend</a:t>
            </a:r>
          </a:p>
          <a:p>
            <a:r>
              <a:rPr lang="ko-KR" altLang="en-US" dirty="0" smtClean="0"/>
              <a:t>정상인 </a:t>
            </a:r>
            <a:r>
              <a:rPr lang="ko-KR" altLang="en-US" dirty="0" err="1" smtClean="0"/>
              <a:t>코스프레</a:t>
            </a:r>
            <a:endParaRPr lang="en-US" altLang="ko-KR" dirty="0" smtClean="0"/>
          </a:p>
          <a:p>
            <a:r>
              <a:rPr lang="ko-KR" altLang="en-US" dirty="0" err="1" smtClean="0"/>
              <a:t>눈누난나</a:t>
            </a:r>
            <a:endParaRPr lang="en-US" altLang="ko-KR" dirty="0" smtClean="0"/>
          </a:p>
          <a:p>
            <a:r>
              <a:rPr lang="ko-KR" altLang="en-US" dirty="0" smtClean="0"/>
              <a:t>무당벌</a:t>
            </a:r>
            <a:r>
              <a:rPr lang="ko-KR" altLang="en-US" dirty="0"/>
              <a:t>레</a:t>
            </a:r>
          </a:p>
        </p:txBody>
      </p:sp>
      <p:sp>
        <p:nvSpPr>
          <p:cNvPr id="51" name="십자형 50"/>
          <p:cNvSpPr/>
          <p:nvPr/>
        </p:nvSpPr>
        <p:spPr>
          <a:xfrm>
            <a:off x="2051720" y="2432054"/>
            <a:ext cx="144016" cy="144016"/>
          </a:xfrm>
          <a:prstGeom prst="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뺄셈 기호 42"/>
          <p:cNvSpPr/>
          <p:nvPr/>
        </p:nvSpPr>
        <p:spPr>
          <a:xfrm>
            <a:off x="2052719" y="2077582"/>
            <a:ext cx="169168" cy="266328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/>
          <p:nvPr/>
        </p:nvSpPr>
        <p:spPr>
          <a:xfrm>
            <a:off x="2051720" y="2708920"/>
            <a:ext cx="144016" cy="144016"/>
          </a:xfrm>
          <a:prstGeom prst="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150679" y="35332"/>
            <a:ext cx="10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3896" y="35332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71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632</Words>
  <Application>Microsoft Office PowerPoint</Application>
  <PresentationFormat>화면 슬라이드 쇼(4:3)</PresentationFormat>
  <Paragraphs>248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</cp:revision>
  <dcterms:created xsi:type="dcterms:W3CDTF">2017-12-14T06:13:21Z</dcterms:created>
  <dcterms:modified xsi:type="dcterms:W3CDTF">2018-01-15T08:56:00Z</dcterms:modified>
</cp:coreProperties>
</file>