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твей Куликов" userId="4c9880316c77743b" providerId="LiveId" clId="{F7CE5DF3-09B1-4436-B207-778F1870CFB2}"/>
    <pc:docChg chg="custSel modSld modMainMaster">
      <pc:chgData name="Матвей Куликов" userId="4c9880316c77743b" providerId="LiveId" clId="{F7CE5DF3-09B1-4436-B207-778F1870CFB2}" dt="2022-12-16T08:17:56.399" v="52" actId="1076"/>
      <pc:docMkLst>
        <pc:docMk/>
      </pc:docMkLst>
      <pc:sldChg chg="modTransition">
        <pc:chgData name="Матвей Куликов" userId="4c9880316c77743b" providerId="LiveId" clId="{F7CE5DF3-09B1-4436-B207-778F1870CFB2}" dt="2022-12-11T22:10:21.266" v="23"/>
        <pc:sldMkLst>
          <pc:docMk/>
          <pc:sldMk cId="779922672" sldId="256"/>
        </pc:sldMkLst>
      </pc:sldChg>
      <pc:sldChg chg="modTransition">
        <pc:chgData name="Матвей Куликов" userId="4c9880316c77743b" providerId="LiveId" clId="{F7CE5DF3-09B1-4436-B207-778F1870CFB2}" dt="2022-12-11T22:10:21.266" v="23"/>
        <pc:sldMkLst>
          <pc:docMk/>
          <pc:sldMk cId="1007623599" sldId="257"/>
        </pc:sldMkLst>
      </pc:sldChg>
      <pc:sldChg chg="modTransition">
        <pc:chgData name="Матвей Куликов" userId="4c9880316c77743b" providerId="LiveId" clId="{F7CE5DF3-09B1-4436-B207-778F1870CFB2}" dt="2022-12-11T22:10:21.266" v="23"/>
        <pc:sldMkLst>
          <pc:docMk/>
          <pc:sldMk cId="226121227" sldId="258"/>
        </pc:sldMkLst>
      </pc:sldChg>
      <pc:sldChg chg="addSp delSp modSp mod modTransition">
        <pc:chgData name="Матвей Куликов" userId="4c9880316c77743b" providerId="LiveId" clId="{F7CE5DF3-09B1-4436-B207-778F1870CFB2}" dt="2022-12-16T08:17:56.399" v="52" actId="1076"/>
        <pc:sldMkLst>
          <pc:docMk/>
          <pc:sldMk cId="1819010517" sldId="259"/>
        </pc:sldMkLst>
        <pc:spChg chg="del">
          <ac:chgData name="Матвей Куликов" userId="4c9880316c77743b" providerId="LiveId" clId="{F7CE5DF3-09B1-4436-B207-778F1870CFB2}" dt="2022-12-15T22:22:43.891" v="24" actId="931"/>
          <ac:spMkLst>
            <pc:docMk/>
            <pc:sldMk cId="1819010517" sldId="259"/>
            <ac:spMk id="4" creationId="{6D023634-E673-DB2B-554F-EFE2E681ABDA}"/>
          </ac:spMkLst>
        </pc:spChg>
        <pc:spChg chg="add del mod">
          <ac:chgData name="Матвей Куликов" userId="4c9880316c77743b" providerId="LiveId" clId="{F7CE5DF3-09B1-4436-B207-778F1870CFB2}" dt="2022-12-16T08:17:50.293" v="51" actId="931"/>
          <ac:spMkLst>
            <pc:docMk/>
            <pc:sldMk cId="1819010517" sldId="259"/>
            <ac:spMk id="4" creationId="{E356F53A-296E-F312-4884-6BA5D6F22D30}"/>
          </ac:spMkLst>
        </pc:spChg>
        <pc:spChg chg="mod">
          <ac:chgData name="Матвей Куликов" userId="4c9880316c77743b" providerId="LiveId" clId="{F7CE5DF3-09B1-4436-B207-778F1870CFB2}" dt="2022-12-15T22:23:54.976" v="49" actId="1076"/>
          <ac:spMkLst>
            <pc:docMk/>
            <pc:sldMk cId="1819010517" sldId="259"/>
            <ac:spMk id="7" creationId="{4AD8DB58-2584-B9EA-B99D-CCF94D5B910A}"/>
          </ac:spMkLst>
        </pc:spChg>
        <pc:spChg chg="add mod">
          <ac:chgData name="Матвей Куликов" userId="4c9880316c77743b" providerId="LiveId" clId="{F7CE5DF3-09B1-4436-B207-778F1870CFB2}" dt="2022-12-15T22:23:18.934" v="45" actId="1076"/>
          <ac:spMkLst>
            <pc:docMk/>
            <pc:sldMk cId="1819010517" sldId="259"/>
            <ac:spMk id="8" creationId="{6E1124F3-24E5-5DB8-23C8-C9EA96A3B821}"/>
          </ac:spMkLst>
        </pc:spChg>
        <pc:spChg chg="add del mod">
          <ac:chgData name="Матвей Куликов" userId="4c9880316c77743b" providerId="LiveId" clId="{F7CE5DF3-09B1-4436-B207-778F1870CFB2}" dt="2022-12-15T22:23:39.623" v="47" actId="931"/>
          <ac:spMkLst>
            <pc:docMk/>
            <pc:sldMk cId="1819010517" sldId="259"/>
            <ac:spMk id="10" creationId="{1FE389A9-C3E8-3C43-B48C-F74CBFED8806}"/>
          </ac:spMkLst>
        </pc:spChg>
        <pc:picChg chg="add del mod">
          <ac:chgData name="Матвей Куликов" userId="4c9880316c77743b" providerId="LiveId" clId="{F7CE5DF3-09B1-4436-B207-778F1870CFB2}" dt="2022-12-16T08:17:24.199" v="50" actId="478"/>
          <ac:picMkLst>
            <pc:docMk/>
            <pc:sldMk cId="1819010517" sldId="259"/>
            <ac:picMk id="5" creationId="{45098052-E77B-88D1-51FD-910623FEC17A}"/>
          </ac:picMkLst>
        </pc:picChg>
        <pc:picChg chg="del">
          <ac:chgData name="Матвей Куликов" userId="4c9880316c77743b" providerId="LiveId" clId="{F7CE5DF3-09B1-4436-B207-778F1870CFB2}" dt="2022-12-15T22:23:21.319" v="46" actId="478"/>
          <ac:picMkLst>
            <pc:docMk/>
            <pc:sldMk cId="1819010517" sldId="259"/>
            <ac:picMk id="6" creationId="{18DCB6C5-3C1B-C1F6-739B-0A7F550DEA38}"/>
          </ac:picMkLst>
        </pc:picChg>
        <pc:picChg chg="add mod">
          <ac:chgData name="Матвей Куликов" userId="4c9880316c77743b" providerId="LiveId" clId="{F7CE5DF3-09B1-4436-B207-778F1870CFB2}" dt="2022-12-16T08:17:56.399" v="52" actId="1076"/>
          <ac:picMkLst>
            <pc:docMk/>
            <pc:sldMk cId="1819010517" sldId="259"/>
            <ac:picMk id="9" creationId="{8495543E-3C26-EE12-651A-7396C6F7B1A7}"/>
          </ac:picMkLst>
        </pc:picChg>
        <pc:picChg chg="add mod">
          <ac:chgData name="Матвей Куликов" userId="4c9880316c77743b" providerId="LiveId" clId="{F7CE5DF3-09B1-4436-B207-778F1870CFB2}" dt="2022-12-15T22:23:42.948" v="48" actId="1076"/>
          <ac:picMkLst>
            <pc:docMk/>
            <pc:sldMk cId="1819010517" sldId="259"/>
            <ac:picMk id="12" creationId="{D6DFA1DB-E530-E6D9-22DE-9882EFB8D470}"/>
          </ac:picMkLst>
        </pc:picChg>
      </pc:sldChg>
      <pc:sldChg chg="modSp mod modTransition">
        <pc:chgData name="Матвей Куликов" userId="4c9880316c77743b" providerId="LiveId" clId="{F7CE5DF3-09B1-4436-B207-778F1870CFB2}" dt="2022-12-11T22:10:21.266" v="23"/>
        <pc:sldMkLst>
          <pc:docMk/>
          <pc:sldMk cId="705025970" sldId="260"/>
        </pc:sldMkLst>
        <pc:spChg chg="mod">
          <ac:chgData name="Матвей Куликов" userId="4c9880316c77743b" providerId="LiveId" clId="{F7CE5DF3-09B1-4436-B207-778F1870CFB2}" dt="2022-12-11T22:08:54.024" v="19" actId="123"/>
          <ac:spMkLst>
            <pc:docMk/>
            <pc:sldMk cId="705025970" sldId="260"/>
            <ac:spMk id="3" creationId="{6D0719B3-204C-BB37-CE6F-BEA466370648}"/>
          </ac:spMkLst>
        </pc:spChg>
      </pc:sldChg>
      <pc:sldMasterChg chg="modTransition modSldLayout">
        <pc:chgData name="Матвей Куликов" userId="4c9880316c77743b" providerId="LiveId" clId="{F7CE5DF3-09B1-4436-B207-778F1870CFB2}" dt="2022-12-11T22:10:21.266" v="23"/>
        <pc:sldMasterMkLst>
          <pc:docMk/>
          <pc:sldMasterMk cId="0" sldId="2147483648"/>
        </pc:sldMasterMkLst>
        <pc:sldLayoutChg chg="modTransition">
          <pc:chgData name="Матвей Куликов" userId="4c9880316c77743b" providerId="LiveId" clId="{F7CE5DF3-09B1-4436-B207-778F1870CFB2}" dt="2022-12-11T22:10:21.266" v="23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Матвей Куликов" userId="4c9880316c77743b" providerId="LiveId" clId="{F7CE5DF3-09B1-4436-B207-778F1870CFB2}" dt="2022-12-11T22:10:21.266" v="23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Матвей Куликов" userId="4c9880316c77743b" providerId="LiveId" clId="{F7CE5DF3-09B1-4436-B207-778F1870CFB2}" dt="2022-12-11T22:10:21.266" v="23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Матвей Куликов" userId="4c9880316c77743b" providerId="LiveId" clId="{F7CE5DF3-09B1-4436-B207-778F1870CFB2}" dt="2022-12-11T22:10:21.266" v="23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Матвей Куликов" userId="4c9880316c77743b" providerId="LiveId" clId="{F7CE5DF3-09B1-4436-B207-778F1870CFB2}" dt="2022-12-11T22:10:21.266" v="23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Матвей Куликов" userId="4c9880316c77743b" providerId="LiveId" clId="{F7CE5DF3-09B1-4436-B207-778F1870CFB2}" dt="2022-12-11T22:10:21.266" v="23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Матвей Куликов" userId="4c9880316c77743b" providerId="LiveId" clId="{F7CE5DF3-09B1-4436-B207-778F1870CFB2}" dt="2022-12-11T22:10:21.266" v="23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Матвей Куликов" userId="4c9880316c77743b" providerId="LiveId" clId="{F7CE5DF3-09B1-4436-B207-778F1870CFB2}" dt="2022-12-11T22:10:21.266" v="23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Матвей Куликов" userId="4c9880316c77743b" providerId="LiveId" clId="{F7CE5DF3-09B1-4436-B207-778F1870CFB2}" dt="2022-12-11T22:10:21.266" v="23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Матвей Куликов" userId="4c9880316c77743b" providerId="LiveId" clId="{F7CE5DF3-09B1-4436-B207-778F1870CFB2}" dt="2022-12-11T22:10:21.266" v="23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Матвей Куликов" userId="4c9880316c77743b" providerId="LiveId" clId="{F7CE5DF3-09B1-4436-B207-778F1870CFB2}" dt="2022-12-11T22:10:21.266" v="23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Матвей Куликов" userId="4c9880316c77743b" providerId="LiveId" clId="{F7CE5DF3-09B1-4436-B207-778F1870CFB2}" dt="2022-12-11T22:10:21.266" v="23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Матвей Куликов" userId="4c9880316c77743b" providerId="LiveId" clId="{F7CE5DF3-09B1-4436-B207-778F1870CFB2}" dt="2022-12-11T22:10:21.266" v="23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Матвей Куликов" userId="4c9880316c77743b" providerId="LiveId" clId="{F7CE5DF3-09B1-4436-B207-778F1870CFB2}" dt="2022-12-11T22:10:21.266" v="23"/>
          <pc:sldLayoutMkLst>
            <pc:docMk/>
            <pc:sldMasterMk cId="0" sldId="2147483648"/>
            <pc:sldLayoutMk cId="0" sldId="214748366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ransition spd="med">
    <p:pull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egoroz/final_projec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C1B90-91F9-2E80-305B-3290DDFD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92" y="516499"/>
            <a:ext cx="12000016" cy="3897684"/>
          </a:xfrm>
        </p:spPr>
        <p:txBody>
          <a:bodyPr/>
          <a:lstStyle/>
          <a:p>
            <a:pPr algn="ctr"/>
            <a:r>
              <a:rPr lang="ru-RU" sz="4800" dirty="0"/>
              <a:t>Итоговый проект по курсу «Практика программирования с использованием </a:t>
            </a:r>
            <a:r>
              <a:rPr lang="en-US" sz="4800" dirty="0"/>
              <a:t>Python</a:t>
            </a:r>
            <a:r>
              <a:rPr lang="ru-RU" sz="4800" dirty="0"/>
              <a:t>»</a:t>
            </a:r>
            <a:br>
              <a:rPr lang="ru-RU" sz="4800" dirty="0"/>
            </a:br>
            <a:r>
              <a:rPr lang="ru-RU" sz="4800" dirty="0"/>
              <a:t>ЛФИ МФТИ 1 курс (осенний семестр 22-23 учебного года)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735FAD-3CEA-6698-A227-155A85569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563589"/>
            <a:ext cx="10572000" cy="434974"/>
          </a:xfrm>
        </p:spPr>
        <p:txBody>
          <a:bodyPr/>
          <a:lstStyle/>
          <a:p>
            <a:pPr algn="ctr"/>
            <a:r>
              <a:rPr lang="ru-RU" dirty="0"/>
              <a:t>Авторы</a:t>
            </a:r>
            <a:r>
              <a:rPr lang="en-US" dirty="0"/>
              <a:t>: </a:t>
            </a:r>
            <a:r>
              <a:rPr lang="ru-RU" dirty="0"/>
              <a:t>Воронков Максим, </a:t>
            </a:r>
            <a:r>
              <a:rPr lang="ru-RU" dirty="0" err="1"/>
              <a:t>Семиренко</a:t>
            </a:r>
            <a:r>
              <a:rPr lang="ru-RU" dirty="0"/>
              <a:t> Егор, Куликов Матвей, (все – Б02-207)</a:t>
            </a:r>
          </a:p>
        </p:txBody>
      </p:sp>
    </p:spTree>
    <p:extLst>
      <p:ext uri="{BB962C8B-B14F-4D97-AF65-F5344CB8AC3E}">
        <p14:creationId xmlns:p14="http://schemas.microsoft.com/office/powerpoint/2010/main" val="77992267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3AFD1-A848-C778-1357-E3182A1C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50" y="28052"/>
            <a:ext cx="4852988" cy="1617163"/>
          </a:xfrm>
        </p:spPr>
        <p:txBody>
          <a:bodyPr/>
          <a:lstStyle/>
          <a:p>
            <a:pPr algn="ctr"/>
            <a:r>
              <a:rPr lang="ru-RU" dirty="0"/>
              <a:t>Что хотели сделать?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1BC89E-D27B-6467-17DC-E4A2A80BFE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6726" t="-45026" r="-1" b="-45026"/>
          <a:stretch/>
        </p:blipFill>
        <p:spPr>
          <a:xfrm>
            <a:off x="5350715" y="0"/>
            <a:ext cx="6762197" cy="6773451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1AFC66D4-B13B-8FEB-45FF-25D266464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0650" y="2202180"/>
            <a:ext cx="4852988" cy="351636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000" dirty="0"/>
              <a:t>	Игру по мотивам головоломки-</a:t>
            </a:r>
            <a:r>
              <a:rPr lang="ru-RU" sz="2000" dirty="0" err="1"/>
              <a:t>платформера</a:t>
            </a:r>
            <a:r>
              <a:rPr lang="ru-RU" sz="2000" dirty="0"/>
              <a:t> </a:t>
            </a:r>
            <a:r>
              <a:rPr lang="en-US" sz="2000" dirty="0"/>
              <a:t>“That level again”</a:t>
            </a:r>
            <a:r>
              <a:rPr lang="ru-RU" sz="2000" dirty="0"/>
              <a:t> на базе </a:t>
            </a:r>
            <a:r>
              <a:rPr lang="en-US" sz="2000" dirty="0" err="1"/>
              <a:t>Pygame</a:t>
            </a:r>
            <a:r>
              <a:rPr lang="en-US" sz="2000" dirty="0"/>
              <a:t>.</a:t>
            </a:r>
          </a:p>
          <a:p>
            <a:pPr algn="just"/>
            <a:r>
              <a:rPr lang="ru-RU" sz="2000" dirty="0"/>
              <a:t>	Смысл игры заключается в прохождении одинаковых по дизайну, но разных по логике решения уровней.</a:t>
            </a:r>
          </a:p>
          <a:p>
            <a:pPr algn="just"/>
            <a:r>
              <a:rPr lang="ru-RU" sz="2000" dirty="0"/>
              <a:t>	В план входили</a:t>
            </a:r>
            <a:r>
              <a:rPr lang="en-US" sz="2000" dirty="0"/>
              <a:t>:</a:t>
            </a:r>
            <a:r>
              <a:rPr lang="ru-RU" sz="2000" dirty="0"/>
              <a:t> создание стартового меню, самих уровней, героя, проработка его движения, реализация функции подсказки и паузы.</a:t>
            </a:r>
          </a:p>
        </p:txBody>
      </p:sp>
    </p:spTree>
    <p:extLst>
      <p:ext uri="{BB962C8B-B14F-4D97-AF65-F5344CB8AC3E}">
        <p14:creationId xmlns:p14="http://schemas.microsoft.com/office/powerpoint/2010/main" val="100762359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5B16D-B8F1-7967-430D-2CB422E9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чем занимался?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5CB15E-6B60-081E-A2B8-82D3F58C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Воронков Максим – проработка героя, его движение</a:t>
            </a:r>
          </a:p>
          <a:p>
            <a:r>
              <a:rPr lang="ru-RU" dirty="0" err="1"/>
              <a:t>Семиренко</a:t>
            </a:r>
            <a:r>
              <a:rPr lang="ru-RU" dirty="0"/>
              <a:t> Егор – создание «скелета» уровней, уровни с загадками</a:t>
            </a:r>
          </a:p>
          <a:p>
            <a:r>
              <a:rPr lang="ru-RU" dirty="0"/>
              <a:t>Куликов Матвей – создание меню, реализация паузы и </a:t>
            </a:r>
            <a:r>
              <a:rPr lang="en-US" dirty="0"/>
              <a:t>hint</a:t>
            </a:r>
            <a:r>
              <a:rPr lang="ru-RU" dirty="0" err="1"/>
              <a:t>ов</a:t>
            </a:r>
            <a:r>
              <a:rPr lang="ru-RU" dirty="0"/>
              <a:t> (и данная презентация)</a:t>
            </a:r>
          </a:p>
          <a:p>
            <a:r>
              <a:rPr lang="ru-RU" dirty="0"/>
              <a:t>Совместная работа над сопутствующими файлами (</a:t>
            </a:r>
            <a:r>
              <a:rPr lang="en-US" dirty="0"/>
              <a:t>README,</a:t>
            </a:r>
            <a:r>
              <a:rPr lang="ru-RU" dirty="0"/>
              <a:t> план,</a:t>
            </a:r>
            <a:r>
              <a:rPr lang="en-US" dirty="0"/>
              <a:t> </a:t>
            </a:r>
            <a:r>
              <a:rPr lang="en-US" dirty="0" err="1"/>
              <a:t>gitignore</a:t>
            </a:r>
            <a:r>
              <a:rPr lang="en-US" dirty="0"/>
              <a:t>, requirements, </a:t>
            </a:r>
            <a:r>
              <a:rPr lang="ru-RU" dirty="0"/>
              <a:t>файл с идеями уровней и т.д.), а также над структурой кода</a:t>
            </a:r>
          </a:p>
        </p:txBody>
      </p:sp>
    </p:spTree>
    <p:extLst>
      <p:ext uri="{BB962C8B-B14F-4D97-AF65-F5344CB8AC3E}">
        <p14:creationId xmlns:p14="http://schemas.microsoft.com/office/powerpoint/2010/main" val="22612122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0A9E5-94B0-D379-ACA5-F00C7E92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hlinkClick r:id="rId2"/>
              </a:rPr>
              <a:t>Что вышло?  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8DB58-2584-B9EA-B99D-CCF94D5B910A}"/>
              </a:ext>
            </a:extLst>
          </p:cNvPr>
          <p:cNvSpPr txBox="1"/>
          <p:nvPr/>
        </p:nvSpPr>
        <p:spPr>
          <a:xfrm>
            <a:off x="1511641" y="2495426"/>
            <a:ext cx="378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Меню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124F3-24E5-5DB8-23C8-C9EA96A3B821}"/>
              </a:ext>
            </a:extLst>
          </p:cNvPr>
          <p:cNvSpPr txBox="1"/>
          <p:nvPr/>
        </p:nvSpPr>
        <p:spPr>
          <a:xfrm>
            <a:off x="7808725" y="2495426"/>
            <a:ext cx="197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Игровой экран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D6DFA1DB-E530-E6D9-22DE-9882EFB8D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09998" y="3031894"/>
            <a:ext cx="5184775" cy="3240484"/>
          </a:xfr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8495543E-3C26-EE12-651A-7396C6F7B1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97229" y="3031894"/>
            <a:ext cx="5194300" cy="3246437"/>
          </a:xfrm>
        </p:spPr>
      </p:pic>
    </p:spTree>
    <p:extLst>
      <p:ext uri="{BB962C8B-B14F-4D97-AF65-F5344CB8AC3E}">
        <p14:creationId xmlns:p14="http://schemas.microsoft.com/office/powerpoint/2010/main" val="181901051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1008A-127F-3DE8-9081-B97CDF74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719B3-204C-BB37-CE6F-BEA46637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Нами был составлен план действий, распределение по зонам ответственности</a:t>
            </a:r>
          </a:p>
          <a:p>
            <a:pPr algn="just"/>
            <a:r>
              <a:rPr lang="ru-RU" dirty="0"/>
              <a:t>Составлены необходимые сопровождающие файлы</a:t>
            </a:r>
          </a:p>
          <a:p>
            <a:pPr algn="just"/>
            <a:r>
              <a:rPr lang="ru-RU" dirty="0"/>
              <a:t>Регулярные коммиты и контроль версии кода друг друга</a:t>
            </a:r>
          </a:p>
          <a:p>
            <a:pPr algn="just"/>
            <a:r>
              <a:rPr lang="ru-RU" dirty="0"/>
              <a:t>Связь и постановка локальных промежуточных задач посредством чата </a:t>
            </a:r>
          </a:p>
          <a:p>
            <a:pPr algn="just"/>
            <a:r>
              <a:rPr lang="ru-RU" dirty="0"/>
              <a:t>Согласно плану выполнены поставленные задачи</a:t>
            </a:r>
          </a:p>
          <a:p>
            <a:pPr algn="just"/>
            <a:r>
              <a:rPr lang="ru-RU" dirty="0"/>
              <a:t> Выполнена презентация проекта и демонстрация итоговой версии игры</a:t>
            </a:r>
          </a:p>
          <a:p>
            <a:pPr algn="just"/>
            <a:r>
              <a:rPr lang="ru-RU" dirty="0"/>
              <a:t>Существует возможность апгрейдить игру, добавляя новые уровни, внедряя функции одновременной игры с одного устройства для нескольких игроков и выбора уровня из полного списка уровней и многое другое (оригинальная игра имеет более 3-х частей)</a:t>
            </a:r>
          </a:p>
        </p:txBody>
      </p:sp>
    </p:spTree>
    <p:extLst>
      <p:ext uri="{BB962C8B-B14F-4D97-AF65-F5344CB8AC3E}">
        <p14:creationId xmlns:p14="http://schemas.microsoft.com/office/powerpoint/2010/main" val="705025970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119</TotalTime>
  <Words>254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Цитаты</vt:lpstr>
      <vt:lpstr>Итоговый проект по курсу «Практика программирования с использованием Python» ЛФИ МФТИ 1 курс (осенний семестр 22-23 учебного года)</vt:lpstr>
      <vt:lpstr>Что хотели сделать?</vt:lpstr>
      <vt:lpstr>Кто чем занимался?</vt:lpstr>
      <vt:lpstr>Что вышло?   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по курсу «Практика программирования с использованием Python» ЛФИ МФТИ 1 курс (осенний семестр 22-23 учебного года)</dc:title>
  <dc:creator>Матвей Куликов</dc:creator>
  <cp:lastModifiedBy>Матвей Куликов</cp:lastModifiedBy>
  <cp:revision>1</cp:revision>
  <dcterms:created xsi:type="dcterms:W3CDTF">2022-12-11T20:12:03Z</dcterms:created>
  <dcterms:modified xsi:type="dcterms:W3CDTF">2022-12-16T08:17:57Z</dcterms:modified>
</cp:coreProperties>
</file>