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PACMAN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5a1887148d421802430d2d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785926"/>
            <a:ext cx="3797346" cy="4000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</a:t>
            </a:r>
            <a:r>
              <a:rPr lang="ru-RU" dirty="0" smtClean="0"/>
              <a:t>с</a:t>
            </a:r>
            <a:r>
              <a:rPr lang="en-GB" dirty="0" smtClean="0"/>
              <a:t>o </a:t>
            </a:r>
            <a:r>
              <a:rPr lang="en-GB" dirty="0" err="1" smtClean="0"/>
              <a:t>vs</a:t>
            </a:r>
            <a:r>
              <a:rPr lang="en-GB" dirty="0" smtClean="0"/>
              <a:t> JUST TEAM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3714752"/>
            <a:ext cx="4143404" cy="100013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Японская компания, в прошлом известная как разработчик и издатель видеоигр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3438" y="5357826"/>
            <a:ext cx="4141817" cy="108587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Любительская команда разработчиков, но не </a:t>
            </a:r>
            <a:r>
              <a:rPr lang="ru-RU" dirty="0" err="1" smtClean="0"/>
              <a:t>майнкрафта</a:t>
            </a:r>
            <a:r>
              <a:rPr lang="ru-RU" dirty="0" smtClean="0"/>
              <a:t>(за проектами писать в ЛС)</a:t>
            </a:r>
            <a:endParaRPr lang="ru-RU" dirty="0"/>
          </a:p>
        </p:txBody>
      </p:sp>
      <p:pic>
        <p:nvPicPr>
          <p:cNvPr id="7" name="Содержимое 6" descr="1200x630bf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85720" y="1428736"/>
            <a:ext cx="3960000" cy="2089932"/>
          </a:xfrm>
        </p:spPr>
      </p:pic>
      <p:pic>
        <p:nvPicPr>
          <p:cNvPr id="8" name="Содержимое 7" descr="Minecraft_team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3438" y="1357298"/>
            <a:ext cx="4041775" cy="376706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 нашей игры есть меню, а у </a:t>
            </a:r>
            <a:r>
              <a:rPr lang="en-GB" dirty="0" err="1" smtClean="0"/>
              <a:t>namco</a:t>
            </a:r>
            <a:r>
              <a:rPr lang="en-GB" dirty="0" smtClean="0"/>
              <a:t> </a:t>
            </a:r>
            <a:r>
              <a:rPr lang="ru-RU" dirty="0" smtClean="0"/>
              <a:t>нет</a:t>
            </a:r>
          </a:p>
          <a:p>
            <a:r>
              <a:rPr lang="ru-RU" dirty="0" smtClean="0"/>
              <a:t>Алгоритм приведений </a:t>
            </a:r>
            <a:r>
              <a:rPr lang="ru-RU" dirty="0" smtClean="0"/>
              <a:t>непредсказуем, </a:t>
            </a:r>
            <a:r>
              <a:rPr lang="ru-RU" dirty="0" smtClean="0"/>
              <a:t>а у </a:t>
            </a:r>
            <a:r>
              <a:rPr lang="en-GB" dirty="0" err="1" smtClean="0"/>
              <a:t>namco</a:t>
            </a:r>
            <a:r>
              <a:rPr lang="ru-RU" dirty="0" smtClean="0"/>
              <a:t> нет</a:t>
            </a:r>
          </a:p>
          <a:p>
            <a:r>
              <a:rPr lang="ru-RU" dirty="0" smtClean="0"/>
              <a:t>Разнообразные карты, а у </a:t>
            </a:r>
            <a:r>
              <a:rPr lang="en-GB" dirty="0" err="1" smtClean="0"/>
              <a:t>namco</a:t>
            </a:r>
            <a:r>
              <a:rPr lang="ru-RU" dirty="0" smtClean="0"/>
              <a:t> нет</a:t>
            </a:r>
          </a:p>
          <a:p>
            <a:r>
              <a:rPr lang="ru-RU" dirty="0" smtClean="0"/>
              <a:t>Можно играть вдвоём, а у </a:t>
            </a:r>
            <a:r>
              <a:rPr lang="en-GB" dirty="0" err="1" smtClean="0"/>
              <a:t>namco</a:t>
            </a:r>
            <a:r>
              <a:rPr lang="ru-RU" dirty="0" smtClean="0"/>
              <a:t> нет</a:t>
            </a:r>
          </a:p>
          <a:p>
            <a:r>
              <a:rPr lang="ru-RU" dirty="0" smtClean="0"/>
              <a:t>У </a:t>
            </a:r>
            <a:r>
              <a:rPr lang="en-GB" dirty="0" err="1" smtClean="0"/>
              <a:t>namco</a:t>
            </a:r>
            <a:r>
              <a:rPr lang="ru-RU" dirty="0" smtClean="0"/>
              <a:t> логичное начисление очков, а у нас почти</a:t>
            </a:r>
          </a:p>
          <a:p>
            <a:r>
              <a:rPr lang="ru-RU" dirty="0" smtClean="0"/>
              <a:t>У нас есть Лёха, а у </a:t>
            </a:r>
            <a:r>
              <a:rPr lang="en-GB" dirty="0" err="1" smtClean="0"/>
              <a:t>namco</a:t>
            </a:r>
            <a:r>
              <a:rPr lang="ru-RU" dirty="0" smtClean="0"/>
              <a:t> нет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команды придумала что-то инновационное</a:t>
            </a:r>
          </a:p>
          <a:p>
            <a:r>
              <a:rPr lang="ru-RU" dirty="0" smtClean="0"/>
              <a:t>Продукт не высшего качества, а качества нашего уровня(но мы могли лучше)</a:t>
            </a:r>
          </a:p>
          <a:p>
            <a:r>
              <a:rPr lang="ru-RU" dirty="0" smtClean="0"/>
              <a:t>Опыт для начинающих </a:t>
            </a:r>
            <a:r>
              <a:rPr lang="ru-RU" dirty="0" smtClean="0"/>
              <a:t>разработчиков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643182"/>
            <a:ext cx="7467600" cy="3429024"/>
          </a:xfrm>
        </p:spPr>
        <p:txBody>
          <a:bodyPr>
            <a:normAutofit/>
          </a:bodyPr>
          <a:lstStyle/>
          <a:p>
            <a:r>
              <a:rPr lang="ru-RU" dirty="0" smtClean="0"/>
              <a:t>Было создано более 70-ти файлов</a:t>
            </a:r>
          </a:p>
          <a:p>
            <a:r>
              <a:rPr lang="ru-RU" dirty="0" smtClean="0"/>
              <a:t>150+ </a:t>
            </a:r>
            <a:r>
              <a:rPr lang="ru-RU" dirty="0" err="1" smtClean="0"/>
              <a:t>коммитов</a:t>
            </a:r>
            <a:r>
              <a:rPr lang="ru-RU" dirty="0" smtClean="0"/>
              <a:t>(или больше)</a:t>
            </a:r>
          </a:p>
          <a:p>
            <a:r>
              <a:rPr lang="ru-RU" dirty="0" smtClean="0"/>
              <a:t>Ни из </a:t>
            </a:r>
            <a:r>
              <a:rPr lang="ru-RU" dirty="0" smtClean="0"/>
              <a:t>один разработчик не пострадал</a:t>
            </a:r>
          </a:p>
          <a:p>
            <a:r>
              <a:rPr lang="en-GB" dirty="0" smtClean="0"/>
              <a:t>15 </a:t>
            </a:r>
            <a:r>
              <a:rPr lang="ru-RU" dirty="0" smtClean="0"/>
              <a:t>веток</a:t>
            </a:r>
            <a:endParaRPr lang="ru-RU" dirty="0" smtClean="0"/>
          </a:p>
          <a:p>
            <a:r>
              <a:rPr lang="ru-RU" dirty="0" smtClean="0"/>
              <a:t>Было сложно для первого раза</a:t>
            </a:r>
          </a:p>
          <a:p>
            <a:r>
              <a:rPr lang="ru-RU" dirty="0" smtClean="0"/>
              <a:t> </a:t>
            </a:r>
            <a:r>
              <a:rPr lang="ru-RU" dirty="0" smtClean="0"/>
              <a:t>Трудно быть </a:t>
            </a:r>
            <a:r>
              <a:rPr lang="ru-RU" dirty="0" err="1" smtClean="0"/>
              <a:t>тимлидом</a:t>
            </a:r>
            <a:endParaRPr lang="ru-RU" dirty="0"/>
          </a:p>
        </p:txBody>
      </p:sp>
      <p:pic>
        <p:nvPicPr>
          <p:cNvPr id="5" name="Рисунок 4" descr="Pacman Death_1485800424740_8902314_ver1.0_1280_7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96" y="214290"/>
            <a:ext cx="4317988" cy="2428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Тимлид</a:t>
            </a:r>
            <a:r>
              <a:rPr lang="ru-RU" dirty="0" smtClean="0"/>
              <a:t> – Саня(которого нет на фото)</a:t>
            </a:r>
          </a:p>
          <a:p>
            <a:r>
              <a:rPr lang="ru-RU" dirty="0" smtClean="0"/>
              <a:t>Помощник </a:t>
            </a:r>
            <a:r>
              <a:rPr lang="ru-RU" dirty="0" err="1" smtClean="0"/>
              <a:t>тимлида</a:t>
            </a:r>
            <a:r>
              <a:rPr lang="ru-RU" dirty="0" smtClean="0"/>
              <a:t> – </a:t>
            </a:r>
            <a:r>
              <a:rPr lang="ru-RU" dirty="0" smtClean="0"/>
              <a:t>Егор(по середине)</a:t>
            </a:r>
            <a:endParaRPr lang="ru-RU" dirty="0" smtClean="0"/>
          </a:p>
          <a:p>
            <a:r>
              <a:rPr lang="ru-RU" dirty="0" smtClean="0"/>
              <a:t>Дизайнер</a:t>
            </a:r>
            <a:r>
              <a:rPr lang="ru-RU" dirty="0" smtClean="0"/>
              <a:t>, </a:t>
            </a:r>
            <a:r>
              <a:rPr lang="en-GB" dirty="0" smtClean="0"/>
              <a:t>Senior </a:t>
            </a:r>
            <a:r>
              <a:rPr lang="ru-RU" dirty="0" smtClean="0"/>
              <a:t>разработчик, советчик, умный человек, учёный – ЛЁХА0(слева)</a:t>
            </a:r>
          </a:p>
          <a:p>
            <a:r>
              <a:rPr lang="ru-RU" dirty="0" smtClean="0"/>
              <a:t>Разработчики и создатели уровней: Лёха1, Лёня, Саня и Коля.</a:t>
            </a:r>
          </a:p>
          <a:p>
            <a:r>
              <a:rPr lang="ru-RU" dirty="0" smtClean="0"/>
              <a:t>Тоже люди и разработчики: Максим и </a:t>
            </a:r>
            <a:r>
              <a:rPr lang="ru-RU" dirty="0" err="1" smtClean="0"/>
              <a:t>Радамир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</TotalTime>
  <Words>184</Words>
  <PresentationFormat>Экран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PACMAN</vt:lpstr>
      <vt:lpstr>Namсo vs JUST TEAM 2</vt:lpstr>
      <vt:lpstr>Различия</vt:lpstr>
      <vt:lpstr>Выводы</vt:lpstr>
      <vt:lpstr>FACTS</vt:lpstr>
      <vt:lpstr>Титры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oem</dc:creator>
  <cp:lastModifiedBy>oem</cp:lastModifiedBy>
  <cp:revision>2</cp:revision>
  <dcterms:created xsi:type="dcterms:W3CDTF">2018-12-16T02:28:12Z</dcterms:created>
  <dcterms:modified xsi:type="dcterms:W3CDTF">2018-12-19T08:11:17Z</dcterms:modified>
</cp:coreProperties>
</file>