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189" r:id="rId2"/>
  </p:sldIdLst>
  <p:sldSz cx="8099425" cy="3600450"/>
  <p:notesSz cx="7040563" cy="3078163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767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533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300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3066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833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599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5366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6132" algn="l" defTabSz="561533" rtl="0" eaLnBrk="1" latinLnBrk="1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상원" initials="신" lastIdx="2" clrIdx="0">
    <p:extLst>
      <p:ext uri="{19B8F6BF-5375-455C-9EA6-DF929625EA0E}">
        <p15:presenceInfo xmlns:p15="http://schemas.microsoft.com/office/powerpoint/2012/main" userId="신상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717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5214" autoAdjust="0"/>
  </p:normalViewPr>
  <p:slideViewPr>
    <p:cSldViewPr snapToGrid="0">
      <p:cViewPr varScale="1">
        <p:scale>
          <a:sx n="145" d="100"/>
          <a:sy n="145" d="100"/>
        </p:scale>
        <p:origin x="240" y="96"/>
      </p:cViewPr>
      <p:guideLst>
        <p:guide orient="horz" pos="1134"/>
        <p:guide pos="2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commentAuthors" Target="commentAuthors.xml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589241"/>
            <a:ext cx="607456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1891070"/>
            <a:ext cx="607456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191691"/>
            <a:ext cx="1746439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191691"/>
            <a:ext cx="5138073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897613"/>
            <a:ext cx="698575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2409468"/>
            <a:ext cx="698575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958453"/>
            <a:ext cx="3442256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958453"/>
            <a:ext cx="3442256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2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191691"/>
            <a:ext cx="6985754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882610"/>
            <a:ext cx="34264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315164"/>
            <a:ext cx="3426436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882610"/>
            <a:ext cx="344331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315164"/>
            <a:ext cx="3443311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40030"/>
            <a:ext cx="261227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518398"/>
            <a:ext cx="410033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080135"/>
            <a:ext cx="261227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40030"/>
            <a:ext cx="261227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518398"/>
            <a:ext cx="410033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080135"/>
            <a:ext cx="261227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191691"/>
            <a:ext cx="698575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958453"/>
            <a:ext cx="698575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3337084"/>
            <a:ext cx="18223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4F5A-1DBB-4352-8000-2FCE818901FB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3337084"/>
            <a:ext cx="27335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3337084"/>
            <a:ext cx="182237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69ED-95C4-4C94-BE63-F9641321F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1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8363" y="2058081"/>
            <a:ext cx="3947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 청주시 상당구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상당로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44-5</a:t>
            </a:r>
          </a:p>
          <a:p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유가네닭갈비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청주성안점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3289" y="2556858"/>
            <a:ext cx="3916136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10" dirty="0" err="1">
                <a:latin typeface="+mn-ea"/>
              </a:rPr>
              <a:t>유가네닭갈비</a:t>
            </a:r>
            <a:r>
              <a:rPr lang="ko-KR" altLang="en-US" sz="1110" dirty="0">
                <a:latin typeface="+mn-ea"/>
              </a:rPr>
              <a:t> </a:t>
            </a:r>
            <a:r>
              <a:rPr lang="ko-KR" altLang="en-US" sz="1110" dirty="0" err="1">
                <a:latin typeface="+mn-ea"/>
              </a:rPr>
              <a:t>청주성안점</a:t>
            </a:r>
            <a:r>
              <a:rPr lang="ko-KR" altLang="en-US" sz="1110" dirty="0">
                <a:latin typeface="+mn-ea"/>
              </a:rPr>
              <a:t> 사장님 귀하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606023" y="2863823"/>
            <a:ext cx="1507602" cy="294809"/>
            <a:chOff x="5638305" y="2698648"/>
            <a:chExt cx="1507602" cy="294809"/>
          </a:xfrm>
        </p:grpSpPr>
        <p:sp>
          <p:nvSpPr>
            <p:cNvPr id="16" name="직사각형 15"/>
            <p:cNvSpPr/>
            <p:nvPr/>
          </p:nvSpPr>
          <p:spPr>
            <a:xfrm>
              <a:off x="5638305" y="2707520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64383" y="2705298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02633" y="2703083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36536" y="2700865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62615" y="2698648"/>
              <a:ext cx="183292" cy="285937"/>
            </a:xfrm>
            <a:prstGeom prst="rect">
              <a:avLst/>
            </a:prstGeom>
            <a:noFill/>
            <a:ln w="3175">
              <a:solidFill>
                <a:srgbClr val="FF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42628B55-9EC3-4C9E-BBE1-BEE256C6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30" y="2136821"/>
            <a:ext cx="3887573" cy="9073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D3FDA9-49F5-4CEE-9178-D93E461EBB37}"/>
              </a:ext>
            </a:extLst>
          </p:cNvPr>
          <p:cNvSpPr txBox="1"/>
          <p:nvPr/>
        </p:nvSpPr>
        <p:spPr>
          <a:xfrm>
            <a:off x="5551788" y="2844082"/>
            <a:ext cx="162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/>
              <a:t>28525</a:t>
            </a:r>
          </a:p>
        </p:txBody>
      </p:sp>
    </p:spTree>
    <p:extLst>
      <p:ext uri="{BB962C8B-B14F-4D97-AF65-F5344CB8AC3E}">
        <p14:creationId xmlns:p14="http://schemas.microsoft.com/office/powerpoint/2010/main" val="32421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10" dirty="0" smtClean="0">
            <a:solidFill>
              <a:srgbClr val="80808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18854</TotalTime>
  <Words>14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Daeny</dc:creator>
  <cp:lastModifiedBy>오 래규</cp:lastModifiedBy>
  <cp:revision>977</cp:revision>
  <cp:lastPrinted>2020-10-07T05:12:17Z</cp:lastPrinted>
  <dcterms:created xsi:type="dcterms:W3CDTF">2019-01-12T14:04:27Z</dcterms:created>
  <dcterms:modified xsi:type="dcterms:W3CDTF">2021-02-18T02:19:33Z</dcterms:modified>
</cp:coreProperties>
</file>