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401" r:id="rId2"/>
  </p:sldIdLst>
  <p:sldSz cx="8099425" cy="3600450"/>
  <p:notesSz cx="7040563" cy="3078163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280767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561533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842300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123066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1403833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1684599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1965366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2246132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상원" initials="신" lastIdx="2" clrIdx="0">
    <p:extLst>
      <p:ext uri="{19B8F6BF-5375-455C-9EA6-DF929625EA0E}">
        <p15:presenceInfo xmlns:p15="http://schemas.microsoft.com/office/powerpoint/2012/main" userId="신상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717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5" y="149"/>
      </p:cViewPr>
      <p:guideLst>
        <p:guide orient="horz" pos="1134"/>
        <p:guide pos="2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commentAuthors" Target="commentAuthors.xml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428" y="589241"/>
            <a:ext cx="607456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1891070"/>
            <a:ext cx="607456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191691"/>
            <a:ext cx="1746439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5" y="191691"/>
            <a:ext cx="5138073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897613"/>
            <a:ext cx="698575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2409468"/>
            <a:ext cx="698575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958453"/>
            <a:ext cx="3442256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958453"/>
            <a:ext cx="3442256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2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191691"/>
            <a:ext cx="6985754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882610"/>
            <a:ext cx="342643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1315164"/>
            <a:ext cx="3426436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882610"/>
            <a:ext cx="3443311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1315164"/>
            <a:ext cx="3443311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1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8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240030"/>
            <a:ext cx="261227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518398"/>
            <a:ext cx="4100334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080135"/>
            <a:ext cx="261227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240030"/>
            <a:ext cx="261227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518398"/>
            <a:ext cx="4100334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080135"/>
            <a:ext cx="261227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2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191691"/>
            <a:ext cx="698575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958453"/>
            <a:ext cx="698575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3337084"/>
            <a:ext cx="182237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4F5A-1DBB-4352-8000-2FCE818901FB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3337084"/>
            <a:ext cx="273355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3337084"/>
            <a:ext cx="182237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1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1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2897" y="1999083"/>
            <a:ext cx="3936528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7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무학로</a:t>
            </a:r>
            <a:r>
              <a:rPr lang="ko-KR" altLang="en-US" sz="87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7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7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87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</a:p>
          <a:p>
            <a:r>
              <a:rPr lang="ko-KR" altLang="en-US" sz="87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조마루감자탕</a:t>
            </a:r>
            <a:r>
              <a:rPr lang="ko-KR" altLang="en-US" sz="87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왕십리점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2896" y="2405895"/>
            <a:ext cx="3936527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77" dirty="0" err="1">
                <a:latin typeface="+mn-ea"/>
              </a:rPr>
              <a:t>조마루감자탕</a:t>
            </a:r>
            <a:r>
              <a:rPr lang="ko-KR" altLang="en-US" sz="877" dirty="0">
                <a:latin typeface="+mn-ea"/>
              </a:rPr>
              <a:t> 왕십리점 사장님 귀하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279631" y="2640764"/>
            <a:ext cx="1191425" cy="232981"/>
            <a:chOff x="5638305" y="2698648"/>
            <a:chExt cx="1507602" cy="294809"/>
          </a:xfrm>
        </p:grpSpPr>
        <p:sp>
          <p:nvSpPr>
            <p:cNvPr id="16" name="직사각형 15"/>
            <p:cNvSpPr/>
            <p:nvPr/>
          </p:nvSpPr>
          <p:spPr>
            <a:xfrm>
              <a:off x="5638305" y="2707520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3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64383" y="2705298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3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02633" y="2703083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3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36536" y="2700865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3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962615" y="2698648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3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42628B55-9EC3-4C9E-BBE1-BEE256C6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20" y="2066230"/>
            <a:ext cx="3072265" cy="7170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D3FDA9-49F5-4CEE-9178-D93E461EBB37}"/>
              </a:ext>
            </a:extLst>
          </p:cNvPr>
          <p:cNvSpPr txBox="1"/>
          <p:nvPr/>
        </p:nvSpPr>
        <p:spPr>
          <a:xfrm>
            <a:off x="5231634" y="2625163"/>
            <a:ext cx="1280581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64" dirty="0"/>
              <a:t>04709</a:t>
            </a:r>
          </a:p>
        </p:txBody>
      </p:sp>
    </p:spTree>
    <p:extLst>
      <p:ext uri="{BB962C8B-B14F-4D97-AF65-F5344CB8AC3E}">
        <p14:creationId xmlns:p14="http://schemas.microsoft.com/office/powerpoint/2010/main" val="206608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10" dirty="0" smtClean="0">
            <a:solidFill>
              <a:srgbClr val="80808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19778</TotalTime>
  <Words>11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</vt:lpstr>
      <vt:lpstr>Arial</vt:lpstr>
      <vt:lpstr>맑은 고딕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Daeny</dc:creator>
  <cp:lastModifiedBy>오 래규</cp:lastModifiedBy>
  <cp:revision>979</cp:revision>
  <cp:lastPrinted>2020-10-07T05:12:17Z</cp:lastPrinted>
  <dcterms:created xsi:type="dcterms:W3CDTF">2019-01-12T14:04:27Z</dcterms:created>
  <dcterms:modified xsi:type="dcterms:W3CDTF">2021-02-16T08:49:55Z</dcterms:modified>
</cp:coreProperties>
</file>