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61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4" autoAdjust="0"/>
  </p:normalViewPr>
  <p:slideViewPr>
    <p:cSldViewPr>
      <p:cViewPr varScale="1">
        <p:scale>
          <a:sx n="125" d="100"/>
          <a:sy n="125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7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4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8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3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7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EC6-6E5C-49AC-BD9D-75F40380AAC7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A9C6-DFF1-487B-862B-1E60D4B8D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0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85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1971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 이미지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7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71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79"/>
            <a:ext cx="8640960" cy="604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91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2390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11971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상단 이미지 수정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6488"/>
            <a:ext cx="7128792" cy="500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44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71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앙</a:t>
            </a:r>
            <a:r>
              <a:rPr lang="ko-KR" altLang="en-US" dirty="0" smtClean="0"/>
              <a:t> 이미지 수정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56895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2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4915"/>
            <a:ext cx="864096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19159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마이레이아웃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Email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도움말 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도움말 등록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이슈 </a:t>
            </a:r>
            <a:r>
              <a:rPr lang="ko-KR" altLang="en-US" dirty="0" err="1" smtClean="0"/>
              <a:t>드록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내메뉴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내메뉴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내 메모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모두닫기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1971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아이콘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hhi</dc:creator>
  <cp:lastModifiedBy>hhi</cp:lastModifiedBy>
  <cp:revision>6</cp:revision>
  <dcterms:created xsi:type="dcterms:W3CDTF">2017-04-20T09:42:29Z</dcterms:created>
  <dcterms:modified xsi:type="dcterms:W3CDTF">2017-04-20T09:59:36Z</dcterms:modified>
</cp:coreProperties>
</file>