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974013" cy="4294188"/>
  <p:notesSz cx="6858000" cy="9144000"/>
  <p:defaultTextStyle>
    <a:defPPr>
      <a:defRPr lang="ko-KR"/>
    </a:defPPr>
    <a:lvl1pPr marL="0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1pPr>
    <a:lvl2pPr marL="295808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2pPr>
    <a:lvl3pPr marL="591617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3pPr>
    <a:lvl4pPr marL="887425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4pPr>
    <a:lvl5pPr marL="1183234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5pPr>
    <a:lvl6pPr marL="1479042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6pPr>
    <a:lvl7pPr marL="1774850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7pPr>
    <a:lvl8pPr marL="2070659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8pPr>
    <a:lvl9pPr marL="2366467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504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752" y="702776"/>
            <a:ext cx="5980510" cy="1495014"/>
          </a:xfrm>
        </p:spPr>
        <p:txBody>
          <a:bodyPr anchor="b"/>
          <a:lstStyle>
            <a:lvl1pPr algn="ctr">
              <a:defRPr sz="37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752" y="2255443"/>
            <a:ext cx="5980510" cy="1036768"/>
          </a:xfrm>
        </p:spPr>
        <p:txBody>
          <a:bodyPr/>
          <a:lstStyle>
            <a:lvl1pPr marL="0" indent="0" algn="ctr">
              <a:buNone/>
              <a:defRPr sz="1503"/>
            </a:lvl1pPr>
            <a:lvl2pPr marL="286299" indent="0" algn="ctr">
              <a:buNone/>
              <a:defRPr sz="1252"/>
            </a:lvl2pPr>
            <a:lvl3pPr marL="572597" indent="0" algn="ctr">
              <a:buNone/>
              <a:defRPr sz="1127"/>
            </a:lvl3pPr>
            <a:lvl4pPr marL="858896" indent="0" algn="ctr">
              <a:buNone/>
              <a:defRPr sz="1002"/>
            </a:lvl4pPr>
            <a:lvl5pPr marL="1145195" indent="0" algn="ctr">
              <a:buNone/>
              <a:defRPr sz="1002"/>
            </a:lvl5pPr>
            <a:lvl6pPr marL="1431493" indent="0" algn="ctr">
              <a:buNone/>
              <a:defRPr sz="1002"/>
            </a:lvl6pPr>
            <a:lvl7pPr marL="1717792" indent="0" algn="ctr">
              <a:buNone/>
              <a:defRPr sz="1002"/>
            </a:lvl7pPr>
            <a:lvl8pPr marL="2004090" indent="0" algn="ctr">
              <a:buNone/>
              <a:defRPr sz="1002"/>
            </a:lvl8pPr>
            <a:lvl9pPr marL="2290389" indent="0" algn="ctr">
              <a:buNone/>
              <a:defRPr sz="100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06403" y="228626"/>
            <a:ext cx="1719397" cy="36391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214" y="228626"/>
            <a:ext cx="5058514" cy="36391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60" y="1070565"/>
            <a:ext cx="6877586" cy="1786263"/>
          </a:xfrm>
        </p:spPr>
        <p:txBody>
          <a:bodyPr anchor="b"/>
          <a:lstStyle>
            <a:lvl1pPr>
              <a:defRPr sz="37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060" y="2873727"/>
            <a:ext cx="6877586" cy="939353"/>
          </a:xfrm>
        </p:spPr>
        <p:txBody>
          <a:bodyPr/>
          <a:lstStyle>
            <a:lvl1pPr marL="0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1pPr>
            <a:lvl2pPr marL="286299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2pPr>
            <a:lvl3pPr marL="572597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3pPr>
            <a:lvl4pPr marL="858896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4pPr>
            <a:lvl5pPr marL="1145195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5pPr>
            <a:lvl6pPr marL="1431493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6pPr>
            <a:lvl7pPr marL="1717792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7pPr>
            <a:lvl8pPr marL="2004090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8pPr>
            <a:lvl9pPr marL="2290389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4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3" y="1143129"/>
            <a:ext cx="3388956" cy="27246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6844" y="1143129"/>
            <a:ext cx="3388956" cy="27246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28626"/>
            <a:ext cx="6877586" cy="83001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52" y="1052673"/>
            <a:ext cx="3373381" cy="515899"/>
          </a:xfrm>
        </p:spPr>
        <p:txBody>
          <a:bodyPr anchor="b"/>
          <a:lstStyle>
            <a:lvl1pPr marL="0" indent="0">
              <a:buNone/>
              <a:defRPr sz="1503" b="1"/>
            </a:lvl1pPr>
            <a:lvl2pPr marL="286299" indent="0">
              <a:buNone/>
              <a:defRPr sz="1252" b="1"/>
            </a:lvl2pPr>
            <a:lvl3pPr marL="572597" indent="0">
              <a:buNone/>
              <a:defRPr sz="1127" b="1"/>
            </a:lvl3pPr>
            <a:lvl4pPr marL="858896" indent="0">
              <a:buNone/>
              <a:defRPr sz="1002" b="1"/>
            </a:lvl4pPr>
            <a:lvl5pPr marL="1145195" indent="0">
              <a:buNone/>
              <a:defRPr sz="1002" b="1"/>
            </a:lvl5pPr>
            <a:lvl6pPr marL="1431493" indent="0">
              <a:buNone/>
              <a:defRPr sz="1002" b="1"/>
            </a:lvl6pPr>
            <a:lvl7pPr marL="1717792" indent="0">
              <a:buNone/>
              <a:defRPr sz="1002" b="1"/>
            </a:lvl7pPr>
            <a:lvl8pPr marL="2004090" indent="0">
              <a:buNone/>
              <a:defRPr sz="1002" b="1"/>
            </a:lvl8pPr>
            <a:lvl9pPr marL="2290389" indent="0">
              <a:buNone/>
              <a:defRPr sz="100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52" y="1568572"/>
            <a:ext cx="3373381" cy="23071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6844" y="1052673"/>
            <a:ext cx="3389994" cy="515899"/>
          </a:xfrm>
        </p:spPr>
        <p:txBody>
          <a:bodyPr anchor="b"/>
          <a:lstStyle>
            <a:lvl1pPr marL="0" indent="0">
              <a:buNone/>
              <a:defRPr sz="1503" b="1"/>
            </a:lvl1pPr>
            <a:lvl2pPr marL="286299" indent="0">
              <a:buNone/>
              <a:defRPr sz="1252" b="1"/>
            </a:lvl2pPr>
            <a:lvl3pPr marL="572597" indent="0">
              <a:buNone/>
              <a:defRPr sz="1127" b="1"/>
            </a:lvl3pPr>
            <a:lvl4pPr marL="858896" indent="0">
              <a:buNone/>
              <a:defRPr sz="1002" b="1"/>
            </a:lvl4pPr>
            <a:lvl5pPr marL="1145195" indent="0">
              <a:buNone/>
              <a:defRPr sz="1002" b="1"/>
            </a:lvl5pPr>
            <a:lvl6pPr marL="1431493" indent="0">
              <a:buNone/>
              <a:defRPr sz="1002" b="1"/>
            </a:lvl6pPr>
            <a:lvl7pPr marL="1717792" indent="0">
              <a:buNone/>
              <a:defRPr sz="1002" b="1"/>
            </a:lvl7pPr>
            <a:lvl8pPr marL="2004090" indent="0">
              <a:buNone/>
              <a:defRPr sz="1002" b="1"/>
            </a:lvl8pPr>
            <a:lvl9pPr marL="2290389" indent="0">
              <a:buNone/>
              <a:defRPr sz="100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6844" y="1568572"/>
            <a:ext cx="3389994" cy="23071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86279"/>
            <a:ext cx="2571827" cy="1001977"/>
          </a:xfrm>
        </p:spPr>
        <p:txBody>
          <a:bodyPr anchor="b"/>
          <a:lstStyle>
            <a:lvl1pPr>
              <a:defRPr sz="20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994" y="618284"/>
            <a:ext cx="4036844" cy="3051657"/>
          </a:xfrm>
        </p:spPr>
        <p:txBody>
          <a:bodyPr/>
          <a:lstStyle>
            <a:lvl1pPr>
              <a:defRPr sz="2004"/>
            </a:lvl1pPr>
            <a:lvl2pPr>
              <a:defRPr sz="1753"/>
            </a:lvl2pPr>
            <a:lvl3pPr>
              <a:defRPr sz="1503"/>
            </a:lvl3pPr>
            <a:lvl4pPr>
              <a:defRPr sz="1252"/>
            </a:lvl4pPr>
            <a:lvl5pPr>
              <a:defRPr sz="1252"/>
            </a:lvl5pPr>
            <a:lvl6pPr>
              <a:defRPr sz="1252"/>
            </a:lvl6pPr>
            <a:lvl7pPr>
              <a:defRPr sz="1252"/>
            </a:lvl7pPr>
            <a:lvl8pPr>
              <a:defRPr sz="1252"/>
            </a:lvl8pPr>
            <a:lvl9pPr>
              <a:defRPr sz="125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1288257"/>
            <a:ext cx="2571827" cy="2386654"/>
          </a:xfrm>
        </p:spPr>
        <p:txBody>
          <a:bodyPr/>
          <a:lstStyle>
            <a:lvl1pPr marL="0" indent="0">
              <a:buNone/>
              <a:defRPr sz="1002"/>
            </a:lvl1pPr>
            <a:lvl2pPr marL="286299" indent="0">
              <a:buNone/>
              <a:defRPr sz="877"/>
            </a:lvl2pPr>
            <a:lvl3pPr marL="572597" indent="0">
              <a:buNone/>
              <a:defRPr sz="751"/>
            </a:lvl3pPr>
            <a:lvl4pPr marL="858896" indent="0">
              <a:buNone/>
              <a:defRPr sz="626"/>
            </a:lvl4pPr>
            <a:lvl5pPr marL="1145195" indent="0">
              <a:buNone/>
              <a:defRPr sz="626"/>
            </a:lvl5pPr>
            <a:lvl6pPr marL="1431493" indent="0">
              <a:buNone/>
              <a:defRPr sz="626"/>
            </a:lvl6pPr>
            <a:lvl7pPr marL="1717792" indent="0">
              <a:buNone/>
              <a:defRPr sz="626"/>
            </a:lvl7pPr>
            <a:lvl8pPr marL="2004090" indent="0">
              <a:buNone/>
              <a:defRPr sz="626"/>
            </a:lvl8pPr>
            <a:lvl9pPr marL="2290389" indent="0">
              <a:buNone/>
              <a:defRPr sz="6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0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86279"/>
            <a:ext cx="2571827" cy="1001977"/>
          </a:xfrm>
        </p:spPr>
        <p:txBody>
          <a:bodyPr anchor="b"/>
          <a:lstStyle>
            <a:lvl1pPr>
              <a:defRPr sz="20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9994" y="618284"/>
            <a:ext cx="4036844" cy="3051657"/>
          </a:xfrm>
        </p:spPr>
        <p:txBody>
          <a:bodyPr anchor="t"/>
          <a:lstStyle>
            <a:lvl1pPr marL="0" indent="0">
              <a:buNone/>
              <a:defRPr sz="2004"/>
            </a:lvl1pPr>
            <a:lvl2pPr marL="286299" indent="0">
              <a:buNone/>
              <a:defRPr sz="1753"/>
            </a:lvl2pPr>
            <a:lvl3pPr marL="572597" indent="0">
              <a:buNone/>
              <a:defRPr sz="1503"/>
            </a:lvl3pPr>
            <a:lvl4pPr marL="858896" indent="0">
              <a:buNone/>
              <a:defRPr sz="1252"/>
            </a:lvl4pPr>
            <a:lvl5pPr marL="1145195" indent="0">
              <a:buNone/>
              <a:defRPr sz="1252"/>
            </a:lvl5pPr>
            <a:lvl6pPr marL="1431493" indent="0">
              <a:buNone/>
              <a:defRPr sz="1252"/>
            </a:lvl6pPr>
            <a:lvl7pPr marL="1717792" indent="0">
              <a:buNone/>
              <a:defRPr sz="1252"/>
            </a:lvl7pPr>
            <a:lvl8pPr marL="2004090" indent="0">
              <a:buNone/>
              <a:defRPr sz="1252"/>
            </a:lvl8pPr>
            <a:lvl9pPr marL="2290389" indent="0">
              <a:buNone/>
              <a:defRPr sz="125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1288257"/>
            <a:ext cx="2571827" cy="2386654"/>
          </a:xfrm>
        </p:spPr>
        <p:txBody>
          <a:bodyPr/>
          <a:lstStyle>
            <a:lvl1pPr marL="0" indent="0">
              <a:buNone/>
              <a:defRPr sz="1002"/>
            </a:lvl1pPr>
            <a:lvl2pPr marL="286299" indent="0">
              <a:buNone/>
              <a:defRPr sz="877"/>
            </a:lvl2pPr>
            <a:lvl3pPr marL="572597" indent="0">
              <a:buNone/>
              <a:defRPr sz="751"/>
            </a:lvl3pPr>
            <a:lvl4pPr marL="858896" indent="0">
              <a:buNone/>
              <a:defRPr sz="626"/>
            </a:lvl4pPr>
            <a:lvl5pPr marL="1145195" indent="0">
              <a:buNone/>
              <a:defRPr sz="626"/>
            </a:lvl5pPr>
            <a:lvl6pPr marL="1431493" indent="0">
              <a:buNone/>
              <a:defRPr sz="626"/>
            </a:lvl6pPr>
            <a:lvl7pPr marL="1717792" indent="0">
              <a:buNone/>
              <a:defRPr sz="626"/>
            </a:lvl7pPr>
            <a:lvl8pPr marL="2004090" indent="0">
              <a:buNone/>
              <a:defRPr sz="626"/>
            </a:lvl8pPr>
            <a:lvl9pPr marL="2290389" indent="0">
              <a:buNone/>
              <a:defRPr sz="6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214" y="228626"/>
            <a:ext cx="6877586" cy="83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214" y="1143129"/>
            <a:ext cx="6877586" cy="272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3" y="3980076"/>
            <a:ext cx="1794153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408-A0E3-48A4-A107-E0FEB1DD6C66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392" y="3980076"/>
            <a:ext cx="2691229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1647" y="3980076"/>
            <a:ext cx="1794153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2597" rtl="0" eaLnBrk="1" latinLnBrk="1" hangingPunct="1">
        <a:lnSpc>
          <a:spcPct val="90000"/>
        </a:lnSpc>
        <a:spcBef>
          <a:spcPct val="0"/>
        </a:spcBef>
        <a:buNone/>
        <a:defRPr sz="2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149" indent="-143149" algn="l" defTabSz="572597" rtl="0" eaLnBrk="1" latinLnBrk="1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29448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2pPr>
      <a:lvl3pPr marL="715747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3pPr>
      <a:lvl4pPr marL="1002045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4pPr>
      <a:lvl5pPr marL="1288344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5pPr>
      <a:lvl6pPr marL="1574643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6pPr>
      <a:lvl7pPr marL="1860941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7pPr>
      <a:lvl8pPr marL="2147240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8pPr>
      <a:lvl9pPr marL="2433538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1pPr>
      <a:lvl2pPr marL="286299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2pPr>
      <a:lvl3pPr marL="572597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3pPr>
      <a:lvl4pPr marL="858896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4pPr>
      <a:lvl5pPr marL="1145195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5pPr>
      <a:lvl6pPr marL="1431493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6pPr>
      <a:lvl7pPr marL="1717792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7pPr>
      <a:lvl8pPr marL="2004090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8pPr>
      <a:lvl9pPr marL="2290389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</p:spTree>
    <p:extLst>
      <p:ext uri="{BB962C8B-B14F-4D97-AF65-F5344CB8AC3E}">
        <p14:creationId xmlns:p14="http://schemas.microsoft.com/office/powerpoint/2010/main" val="301110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손재락</dc:creator>
  <cp:lastModifiedBy>손재락</cp:lastModifiedBy>
  <cp:revision>3</cp:revision>
  <dcterms:created xsi:type="dcterms:W3CDTF">2017-02-17T05:29:42Z</dcterms:created>
  <dcterms:modified xsi:type="dcterms:W3CDTF">2017-02-17T05:55:51Z</dcterms:modified>
</cp:coreProperties>
</file>