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9" r:id="rId3"/>
    <p:sldId id="260" r:id="rId4"/>
    <p:sldId id="261" r:id="rId5"/>
    <p:sldId id="264" r:id="rId6"/>
    <p:sldId id="258" r:id="rId7"/>
    <p:sldId id="262" r:id="rId8"/>
    <p:sldId id="263" r:id="rId9"/>
  </p:sldIdLst>
  <p:sldSz cx="7974013" cy="4294188"/>
  <p:notesSz cx="6858000" cy="9144000"/>
  <p:defaultTextStyle>
    <a:defPPr>
      <a:defRPr lang="ko-KR"/>
    </a:defPPr>
    <a:lvl1pPr marL="0" algn="l" defTabSz="591617" rtl="0" eaLnBrk="1" latinLnBrk="1" hangingPunct="1">
      <a:defRPr sz="1165" kern="1200">
        <a:solidFill>
          <a:schemeClr val="tx1"/>
        </a:solidFill>
        <a:latin typeface="+mn-lt"/>
        <a:ea typeface="+mn-ea"/>
        <a:cs typeface="+mn-cs"/>
      </a:defRPr>
    </a:lvl1pPr>
    <a:lvl2pPr marL="295808" algn="l" defTabSz="591617" rtl="0" eaLnBrk="1" latinLnBrk="1" hangingPunct="1">
      <a:defRPr sz="1165" kern="1200">
        <a:solidFill>
          <a:schemeClr val="tx1"/>
        </a:solidFill>
        <a:latin typeface="+mn-lt"/>
        <a:ea typeface="+mn-ea"/>
        <a:cs typeface="+mn-cs"/>
      </a:defRPr>
    </a:lvl2pPr>
    <a:lvl3pPr marL="591617" algn="l" defTabSz="591617" rtl="0" eaLnBrk="1" latinLnBrk="1" hangingPunct="1">
      <a:defRPr sz="1165" kern="1200">
        <a:solidFill>
          <a:schemeClr val="tx1"/>
        </a:solidFill>
        <a:latin typeface="+mn-lt"/>
        <a:ea typeface="+mn-ea"/>
        <a:cs typeface="+mn-cs"/>
      </a:defRPr>
    </a:lvl3pPr>
    <a:lvl4pPr marL="887425" algn="l" defTabSz="591617" rtl="0" eaLnBrk="1" latinLnBrk="1" hangingPunct="1">
      <a:defRPr sz="1165" kern="1200">
        <a:solidFill>
          <a:schemeClr val="tx1"/>
        </a:solidFill>
        <a:latin typeface="+mn-lt"/>
        <a:ea typeface="+mn-ea"/>
        <a:cs typeface="+mn-cs"/>
      </a:defRPr>
    </a:lvl4pPr>
    <a:lvl5pPr marL="1183234" algn="l" defTabSz="591617" rtl="0" eaLnBrk="1" latinLnBrk="1" hangingPunct="1">
      <a:defRPr sz="1165" kern="1200">
        <a:solidFill>
          <a:schemeClr val="tx1"/>
        </a:solidFill>
        <a:latin typeface="+mn-lt"/>
        <a:ea typeface="+mn-ea"/>
        <a:cs typeface="+mn-cs"/>
      </a:defRPr>
    </a:lvl5pPr>
    <a:lvl6pPr marL="1479042" algn="l" defTabSz="591617" rtl="0" eaLnBrk="1" latinLnBrk="1" hangingPunct="1">
      <a:defRPr sz="1165" kern="1200">
        <a:solidFill>
          <a:schemeClr val="tx1"/>
        </a:solidFill>
        <a:latin typeface="+mn-lt"/>
        <a:ea typeface="+mn-ea"/>
        <a:cs typeface="+mn-cs"/>
      </a:defRPr>
    </a:lvl6pPr>
    <a:lvl7pPr marL="1774850" algn="l" defTabSz="591617" rtl="0" eaLnBrk="1" latinLnBrk="1" hangingPunct="1">
      <a:defRPr sz="1165" kern="1200">
        <a:solidFill>
          <a:schemeClr val="tx1"/>
        </a:solidFill>
        <a:latin typeface="+mn-lt"/>
        <a:ea typeface="+mn-ea"/>
        <a:cs typeface="+mn-cs"/>
      </a:defRPr>
    </a:lvl7pPr>
    <a:lvl8pPr marL="2070659" algn="l" defTabSz="591617" rtl="0" eaLnBrk="1" latinLnBrk="1" hangingPunct="1">
      <a:defRPr sz="1165" kern="1200">
        <a:solidFill>
          <a:schemeClr val="tx1"/>
        </a:solidFill>
        <a:latin typeface="+mn-lt"/>
        <a:ea typeface="+mn-ea"/>
        <a:cs typeface="+mn-cs"/>
      </a:defRPr>
    </a:lvl8pPr>
    <a:lvl9pPr marL="2366467" algn="l" defTabSz="591617" rtl="0" eaLnBrk="1" latinLnBrk="1" hangingPunct="1">
      <a:defRPr sz="11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75" d="100"/>
          <a:sy n="75" d="100"/>
        </p:scale>
        <p:origin x="1834" y="13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6752" y="702776"/>
            <a:ext cx="5980510" cy="1495014"/>
          </a:xfrm>
        </p:spPr>
        <p:txBody>
          <a:bodyPr anchor="b"/>
          <a:lstStyle>
            <a:lvl1pPr algn="ctr">
              <a:defRPr sz="375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6752" y="2255443"/>
            <a:ext cx="5980510" cy="1036768"/>
          </a:xfrm>
        </p:spPr>
        <p:txBody>
          <a:bodyPr/>
          <a:lstStyle>
            <a:lvl1pPr marL="0" indent="0" algn="ctr">
              <a:buNone/>
              <a:defRPr sz="1503"/>
            </a:lvl1pPr>
            <a:lvl2pPr marL="286299" indent="0" algn="ctr">
              <a:buNone/>
              <a:defRPr sz="1252"/>
            </a:lvl2pPr>
            <a:lvl3pPr marL="572597" indent="0" algn="ctr">
              <a:buNone/>
              <a:defRPr sz="1127"/>
            </a:lvl3pPr>
            <a:lvl4pPr marL="858896" indent="0" algn="ctr">
              <a:buNone/>
              <a:defRPr sz="1002"/>
            </a:lvl4pPr>
            <a:lvl5pPr marL="1145195" indent="0" algn="ctr">
              <a:buNone/>
              <a:defRPr sz="1002"/>
            </a:lvl5pPr>
            <a:lvl6pPr marL="1431493" indent="0" algn="ctr">
              <a:buNone/>
              <a:defRPr sz="1002"/>
            </a:lvl6pPr>
            <a:lvl7pPr marL="1717792" indent="0" algn="ctr">
              <a:buNone/>
              <a:defRPr sz="1002"/>
            </a:lvl7pPr>
            <a:lvl8pPr marL="2004090" indent="0" algn="ctr">
              <a:buNone/>
              <a:defRPr sz="1002"/>
            </a:lvl8pPr>
            <a:lvl9pPr marL="2290389" indent="0" algn="ctr">
              <a:buNone/>
              <a:defRPr sz="1002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408-A0E3-48A4-A107-E0FEB1DD6C66}" type="datetimeFigureOut">
              <a:rPr lang="ko-KR" altLang="en-US" smtClean="0"/>
              <a:t>2017-02-18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3532-D379-4930-B264-292C5DA89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961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408-A0E3-48A4-A107-E0FEB1DD6C66}" type="datetimeFigureOut">
              <a:rPr lang="ko-KR" altLang="en-US" smtClean="0"/>
              <a:t>2017-02-18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3532-D379-4930-B264-292C5DA89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148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06403" y="228626"/>
            <a:ext cx="1719397" cy="363912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214" y="228626"/>
            <a:ext cx="5058514" cy="363912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408-A0E3-48A4-A107-E0FEB1DD6C66}" type="datetimeFigureOut">
              <a:rPr lang="ko-KR" altLang="en-US" smtClean="0"/>
              <a:t>2017-02-18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3532-D379-4930-B264-292C5DA89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933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408-A0E3-48A4-A107-E0FEB1DD6C66}" type="datetimeFigureOut">
              <a:rPr lang="ko-KR" altLang="en-US" smtClean="0"/>
              <a:t>2017-02-18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3532-D379-4930-B264-292C5DA89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607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60" y="1070565"/>
            <a:ext cx="6877586" cy="1786263"/>
          </a:xfrm>
        </p:spPr>
        <p:txBody>
          <a:bodyPr anchor="b"/>
          <a:lstStyle>
            <a:lvl1pPr>
              <a:defRPr sz="375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060" y="2873727"/>
            <a:ext cx="6877586" cy="939353"/>
          </a:xfrm>
        </p:spPr>
        <p:txBody>
          <a:bodyPr/>
          <a:lstStyle>
            <a:lvl1pPr marL="0" indent="0">
              <a:buNone/>
              <a:defRPr sz="1503">
                <a:solidFill>
                  <a:schemeClr val="tx1">
                    <a:tint val="75000"/>
                  </a:schemeClr>
                </a:solidFill>
              </a:defRPr>
            </a:lvl1pPr>
            <a:lvl2pPr marL="286299" indent="0">
              <a:buNone/>
              <a:defRPr sz="1252">
                <a:solidFill>
                  <a:schemeClr val="tx1">
                    <a:tint val="75000"/>
                  </a:schemeClr>
                </a:solidFill>
              </a:defRPr>
            </a:lvl2pPr>
            <a:lvl3pPr marL="572597" indent="0">
              <a:buNone/>
              <a:defRPr sz="1127">
                <a:solidFill>
                  <a:schemeClr val="tx1">
                    <a:tint val="75000"/>
                  </a:schemeClr>
                </a:solidFill>
              </a:defRPr>
            </a:lvl3pPr>
            <a:lvl4pPr marL="858896" indent="0">
              <a:buNone/>
              <a:defRPr sz="1002">
                <a:solidFill>
                  <a:schemeClr val="tx1">
                    <a:tint val="75000"/>
                  </a:schemeClr>
                </a:solidFill>
              </a:defRPr>
            </a:lvl4pPr>
            <a:lvl5pPr marL="1145195" indent="0">
              <a:buNone/>
              <a:defRPr sz="1002">
                <a:solidFill>
                  <a:schemeClr val="tx1">
                    <a:tint val="75000"/>
                  </a:schemeClr>
                </a:solidFill>
              </a:defRPr>
            </a:lvl5pPr>
            <a:lvl6pPr marL="1431493" indent="0">
              <a:buNone/>
              <a:defRPr sz="1002">
                <a:solidFill>
                  <a:schemeClr val="tx1">
                    <a:tint val="75000"/>
                  </a:schemeClr>
                </a:solidFill>
              </a:defRPr>
            </a:lvl6pPr>
            <a:lvl7pPr marL="1717792" indent="0">
              <a:buNone/>
              <a:defRPr sz="1002">
                <a:solidFill>
                  <a:schemeClr val="tx1">
                    <a:tint val="75000"/>
                  </a:schemeClr>
                </a:solidFill>
              </a:defRPr>
            </a:lvl7pPr>
            <a:lvl8pPr marL="2004090" indent="0">
              <a:buNone/>
              <a:defRPr sz="1002">
                <a:solidFill>
                  <a:schemeClr val="tx1">
                    <a:tint val="75000"/>
                  </a:schemeClr>
                </a:solidFill>
              </a:defRPr>
            </a:lvl8pPr>
            <a:lvl9pPr marL="2290389" indent="0">
              <a:buNone/>
              <a:defRPr sz="100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408-A0E3-48A4-A107-E0FEB1DD6C66}" type="datetimeFigureOut">
              <a:rPr lang="ko-KR" altLang="en-US" smtClean="0"/>
              <a:t>2017-02-18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3532-D379-4930-B264-292C5DA89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942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213" y="1143129"/>
            <a:ext cx="3388956" cy="272462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6844" y="1143129"/>
            <a:ext cx="3388956" cy="272462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408-A0E3-48A4-A107-E0FEB1DD6C66}" type="datetimeFigureOut">
              <a:rPr lang="ko-KR" altLang="en-US" smtClean="0"/>
              <a:t>2017-02-18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3532-D379-4930-B264-292C5DA89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1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52" y="228626"/>
            <a:ext cx="6877586" cy="83001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52" y="1052673"/>
            <a:ext cx="3373381" cy="515899"/>
          </a:xfrm>
        </p:spPr>
        <p:txBody>
          <a:bodyPr anchor="b"/>
          <a:lstStyle>
            <a:lvl1pPr marL="0" indent="0">
              <a:buNone/>
              <a:defRPr sz="1503" b="1"/>
            </a:lvl1pPr>
            <a:lvl2pPr marL="286299" indent="0">
              <a:buNone/>
              <a:defRPr sz="1252" b="1"/>
            </a:lvl2pPr>
            <a:lvl3pPr marL="572597" indent="0">
              <a:buNone/>
              <a:defRPr sz="1127" b="1"/>
            </a:lvl3pPr>
            <a:lvl4pPr marL="858896" indent="0">
              <a:buNone/>
              <a:defRPr sz="1002" b="1"/>
            </a:lvl4pPr>
            <a:lvl5pPr marL="1145195" indent="0">
              <a:buNone/>
              <a:defRPr sz="1002" b="1"/>
            </a:lvl5pPr>
            <a:lvl6pPr marL="1431493" indent="0">
              <a:buNone/>
              <a:defRPr sz="1002" b="1"/>
            </a:lvl6pPr>
            <a:lvl7pPr marL="1717792" indent="0">
              <a:buNone/>
              <a:defRPr sz="1002" b="1"/>
            </a:lvl7pPr>
            <a:lvl8pPr marL="2004090" indent="0">
              <a:buNone/>
              <a:defRPr sz="1002" b="1"/>
            </a:lvl8pPr>
            <a:lvl9pPr marL="2290389" indent="0">
              <a:buNone/>
              <a:defRPr sz="1002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52" y="1568572"/>
            <a:ext cx="3373381" cy="230713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36844" y="1052673"/>
            <a:ext cx="3389994" cy="515899"/>
          </a:xfrm>
        </p:spPr>
        <p:txBody>
          <a:bodyPr anchor="b"/>
          <a:lstStyle>
            <a:lvl1pPr marL="0" indent="0">
              <a:buNone/>
              <a:defRPr sz="1503" b="1"/>
            </a:lvl1pPr>
            <a:lvl2pPr marL="286299" indent="0">
              <a:buNone/>
              <a:defRPr sz="1252" b="1"/>
            </a:lvl2pPr>
            <a:lvl3pPr marL="572597" indent="0">
              <a:buNone/>
              <a:defRPr sz="1127" b="1"/>
            </a:lvl3pPr>
            <a:lvl4pPr marL="858896" indent="0">
              <a:buNone/>
              <a:defRPr sz="1002" b="1"/>
            </a:lvl4pPr>
            <a:lvl5pPr marL="1145195" indent="0">
              <a:buNone/>
              <a:defRPr sz="1002" b="1"/>
            </a:lvl5pPr>
            <a:lvl6pPr marL="1431493" indent="0">
              <a:buNone/>
              <a:defRPr sz="1002" b="1"/>
            </a:lvl6pPr>
            <a:lvl7pPr marL="1717792" indent="0">
              <a:buNone/>
              <a:defRPr sz="1002" b="1"/>
            </a:lvl7pPr>
            <a:lvl8pPr marL="2004090" indent="0">
              <a:buNone/>
              <a:defRPr sz="1002" b="1"/>
            </a:lvl8pPr>
            <a:lvl9pPr marL="2290389" indent="0">
              <a:buNone/>
              <a:defRPr sz="1002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36844" y="1568572"/>
            <a:ext cx="3389994" cy="230713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408-A0E3-48A4-A107-E0FEB1DD6C66}" type="datetimeFigureOut">
              <a:rPr lang="ko-KR" altLang="en-US" smtClean="0"/>
              <a:t>2017-02-18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3532-D379-4930-B264-292C5DA89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2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408-A0E3-48A4-A107-E0FEB1DD6C66}" type="datetimeFigureOut">
              <a:rPr lang="ko-KR" altLang="en-US" smtClean="0"/>
              <a:t>2017-02-18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3532-D379-4930-B264-292C5DA89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017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408-A0E3-48A4-A107-E0FEB1DD6C66}" type="datetimeFigureOut">
              <a:rPr lang="ko-KR" altLang="en-US" smtClean="0"/>
              <a:t>2017-02-18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3532-D379-4930-B264-292C5DA89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158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52" y="286279"/>
            <a:ext cx="2571827" cy="1001977"/>
          </a:xfrm>
        </p:spPr>
        <p:txBody>
          <a:bodyPr anchor="b"/>
          <a:lstStyle>
            <a:lvl1pPr>
              <a:defRPr sz="200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9994" y="618284"/>
            <a:ext cx="4036844" cy="3051657"/>
          </a:xfrm>
        </p:spPr>
        <p:txBody>
          <a:bodyPr/>
          <a:lstStyle>
            <a:lvl1pPr>
              <a:defRPr sz="2004"/>
            </a:lvl1pPr>
            <a:lvl2pPr>
              <a:defRPr sz="1753"/>
            </a:lvl2pPr>
            <a:lvl3pPr>
              <a:defRPr sz="1503"/>
            </a:lvl3pPr>
            <a:lvl4pPr>
              <a:defRPr sz="1252"/>
            </a:lvl4pPr>
            <a:lvl5pPr>
              <a:defRPr sz="1252"/>
            </a:lvl5pPr>
            <a:lvl6pPr>
              <a:defRPr sz="1252"/>
            </a:lvl6pPr>
            <a:lvl7pPr>
              <a:defRPr sz="1252"/>
            </a:lvl7pPr>
            <a:lvl8pPr>
              <a:defRPr sz="1252"/>
            </a:lvl8pPr>
            <a:lvl9pPr>
              <a:defRPr sz="1252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9252" y="1288257"/>
            <a:ext cx="2571827" cy="2386654"/>
          </a:xfrm>
        </p:spPr>
        <p:txBody>
          <a:bodyPr/>
          <a:lstStyle>
            <a:lvl1pPr marL="0" indent="0">
              <a:buNone/>
              <a:defRPr sz="1002"/>
            </a:lvl1pPr>
            <a:lvl2pPr marL="286299" indent="0">
              <a:buNone/>
              <a:defRPr sz="877"/>
            </a:lvl2pPr>
            <a:lvl3pPr marL="572597" indent="0">
              <a:buNone/>
              <a:defRPr sz="751"/>
            </a:lvl3pPr>
            <a:lvl4pPr marL="858896" indent="0">
              <a:buNone/>
              <a:defRPr sz="626"/>
            </a:lvl4pPr>
            <a:lvl5pPr marL="1145195" indent="0">
              <a:buNone/>
              <a:defRPr sz="626"/>
            </a:lvl5pPr>
            <a:lvl6pPr marL="1431493" indent="0">
              <a:buNone/>
              <a:defRPr sz="626"/>
            </a:lvl6pPr>
            <a:lvl7pPr marL="1717792" indent="0">
              <a:buNone/>
              <a:defRPr sz="626"/>
            </a:lvl7pPr>
            <a:lvl8pPr marL="2004090" indent="0">
              <a:buNone/>
              <a:defRPr sz="626"/>
            </a:lvl8pPr>
            <a:lvl9pPr marL="2290389" indent="0">
              <a:buNone/>
              <a:defRPr sz="626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408-A0E3-48A4-A107-E0FEB1DD6C66}" type="datetimeFigureOut">
              <a:rPr lang="ko-KR" altLang="en-US" smtClean="0"/>
              <a:t>2017-02-18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3532-D379-4930-B264-292C5DA89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604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52" y="286279"/>
            <a:ext cx="2571827" cy="1001977"/>
          </a:xfrm>
        </p:spPr>
        <p:txBody>
          <a:bodyPr anchor="b"/>
          <a:lstStyle>
            <a:lvl1pPr>
              <a:defRPr sz="200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89994" y="618284"/>
            <a:ext cx="4036844" cy="3051657"/>
          </a:xfrm>
        </p:spPr>
        <p:txBody>
          <a:bodyPr anchor="t"/>
          <a:lstStyle>
            <a:lvl1pPr marL="0" indent="0">
              <a:buNone/>
              <a:defRPr sz="2004"/>
            </a:lvl1pPr>
            <a:lvl2pPr marL="286299" indent="0">
              <a:buNone/>
              <a:defRPr sz="1753"/>
            </a:lvl2pPr>
            <a:lvl3pPr marL="572597" indent="0">
              <a:buNone/>
              <a:defRPr sz="1503"/>
            </a:lvl3pPr>
            <a:lvl4pPr marL="858896" indent="0">
              <a:buNone/>
              <a:defRPr sz="1252"/>
            </a:lvl4pPr>
            <a:lvl5pPr marL="1145195" indent="0">
              <a:buNone/>
              <a:defRPr sz="1252"/>
            </a:lvl5pPr>
            <a:lvl6pPr marL="1431493" indent="0">
              <a:buNone/>
              <a:defRPr sz="1252"/>
            </a:lvl6pPr>
            <a:lvl7pPr marL="1717792" indent="0">
              <a:buNone/>
              <a:defRPr sz="1252"/>
            </a:lvl7pPr>
            <a:lvl8pPr marL="2004090" indent="0">
              <a:buNone/>
              <a:defRPr sz="1252"/>
            </a:lvl8pPr>
            <a:lvl9pPr marL="2290389" indent="0">
              <a:buNone/>
              <a:defRPr sz="1252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9252" y="1288257"/>
            <a:ext cx="2571827" cy="2386654"/>
          </a:xfrm>
        </p:spPr>
        <p:txBody>
          <a:bodyPr/>
          <a:lstStyle>
            <a:lvl1pPr marL="0" indent="0">
              <a:buNone/>
              <a:defRPr sz="1002"/>
            </a:lvl1pPr>
            <a:lvl2pPr marL="286299" indent="0">
              <a:buNone/>
              <a:defRPr sz="877"/>
            </a:lvl2pPr>
            <a:lvl3pPr marL="572597" indent="0">
              <a:buNone/>
              <a:defRPr sz="751"/>
            </a:lvl3pPr>
            <a:lvl4pPr marL="858896" indent="0">
              <a:buNone/>
              <a:defRPr sz="626"/>
            </a:lvl4pPr>
            <a:lvl5pPr marL="1145195" indent="0">
              <a:buNone/>
              <a:defRPr sz="626"/>
            </a:lvl5pPr>
            <a:lvl6pPr marL="1431493" indent="0">
              <a:buNone/>
              <a:defRPr sz="626"/>
            </a:lvl6pPr>
            <a:lvl7pPr marL="1717792" indent="0">
              <a:buNone/>
              <a:defRPr sz="626"/>
            </a:lvl7pPr>
            <a:lvl8pPr marL="2004090" indent="0">
              <a:buNone/>
              <a:defRPr sz="626"/>
            </a:lvl8pPr>
            <a:lvl9pPr marL="2290389" indent="0">
              <a:buNone/>
              <a:defRPr sz="626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408-A0E3-48A4-A107-E0FEB1DD6C66}" type="datetimeFigureOut">
              <a:rPr lang="ko-KR" altLang="en-US" smtClean="0"/>
              <a:t>2017-02-18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3532-D379-4930-B264-292C5DA89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278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214" y="228626"/>
            <a:ext cx="6877586" cy="830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214" y="1143129"/>
            <a:ext cx="6877586" cy="2724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213" y="3980076"/>
            <a:ext cx="1794153" cy="2286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76408-A0E3-48A4-A107-E0FEB1DD6C66}" type="datetimeFigureOut">
              <a:rPr lang="ko-KR" altLang="en-US" smtClean="0"/>
              <a:t>2017-02-18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1392" y="3980076"/>
            <a:ext cx="2691229" cy="2286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31647" y="3980076"/>
            <a:ext cx="1794153" cy="2286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93532-D379-4930-B264-292C5DA89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59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72597" rtl="0" eaLnBrk="1" latinLnBrk="1" hangingPunct="1">
        <a:lnSpc>
          <a:spcPct val="90000"/>
        </a:lnSpc>
        <a:spcBef>
          <a:spcPct val="0"/>
        </a:spcBef>
        <a:buNone/>
        <a:defRPr sz="27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149" indent="-143149" algn="l" defTabSz="572597" rtl="0" eaLnBrk="1" latinLnBrk="1" hangingPunct="1">
        <a:lnSpc>
          <a:spcPct val="90000"/>
        </a:lnSpc>
        <a:spcBef>
          <a:spcPts val="626"/>
        </a:spcBef>
        <a:buFont typeface="Arial" panose="020B0604020202020204" pitchFamily="34" charset="0"/>
        <a:buChar char="•"/>
        <a:defRPr sz="1753" kern="1200">
          <a:solidFill>
            <a:schemeClr val="tx1"/>
          </a:solidFill>
          <a:latin typeface="+mn-lt"/>
          <a:ea typeface="+mn-ea"/>
          <a:cs typeface="+mn-cs"/>
        </a:defRPr>
      </a:lvl1pPr>
      <a:lvl2pPr marL="429448" indent="-143149" algn="l" defTabSz="572597" rtl="0" eaLnBrk="1" latinLnBrk="1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3" kern="1200">
          <a:solidFill>
            <a:schemeClr val="tx1"/>
          </a:solidFill>
          <a:latin typeface="+mn-lt"/>
          <a:ea typeface="+mn-ea"/>
          <a:cs typeface="+mn-cs"/>
        </a:defRPr>
      </a:lvl2pPr>
      <a:lvl3pPr marL="715747" indent="-143149" algn="l" defTabSz="572597" rtl="0" eaLnBrk="1" latinLnBrk="1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2" kern="1200">
          <a:solidFill>
            <a:schemeClr val="tx1"/>
          </a:solidFill>
          <a:latin typeface="+mn-lt"/>
          <a:ea typeface="+mn-ea"/>
          <a:cs typeface="+mn-cs"/>
        </a:defRPr>
      </a:lvl3pPr>
      <a:lvl4pPr marL="1002045" indent="-143149" algn="l" defTabSz="572597" rtl="0" eaLnBrk="1" latinLnBrk="1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7" kern="1200">
          <a:solidFill>
            <a:schemeClr val="tx1"/>
          </a:solidFill>
          <a:latin typeface="+mn-lt"/>
          <a:ea typeface="+mn-ea"/>
          <a:cs typeface="+mn-cs"/>
        </a:defRPr>
      </a:lvl4pPr>
      <a:lvl5pPr marL="1288344" indent="-143149" algn="l" defTabSz="572597" rtl="0" eaLnBrk="1" latinLnBrk="1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7" kern="1200">
          <a:solidFill>
            <a:schemeClr val="tx1"/>
          </a:solidFill>
          <a:latin typeface="+mn-lt"/>
          <a:ea typeface="+mn-ea"/>
          <a:cs typeface="+mn-cs"/>
        </a:defRPr>
      </a:lvl5pPr>
      <a:lvl6pPr marL="1574643" indent="-143149" algn="l" defTabSz="572597" rtl="0" eaLnBrk="1" latinLnBrk="1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7" kern="1200">
          <a:solidFill>
            <a:schemeClr val="tx1"/>
          </a:solidFill>
          <a:latin typeface="+mn-lt"/>
          <a:ea typeface="+mn-ea"/>
          <a:cs typeface="+mn-cs"/>
        </a:defRPr>
      </a:lvl6pPr>
      <a:lvl7pPr marL="1860941" indent="-143149" algn="l" defTabSz="572597" rtl="0" eaLnBrk="1" latinLnBrk="1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7" kern="1200">
          <a:solidFill>
            <a:schemeClr val="tx1"/>
          </a:solidFill>
          <a:latin typeface="+mn-lt"/>
          <a:ea typeface="+mn-ea"/>
          <a:cs typeface="+mn-cs"/>
        </a:defRPr>
      </a:lvl7pPr>
      <a:lvl8pPr marL="2147240" indent="-143149" algn="l" defTabSz="572597" rtl="0" eaLnBrk="1" latinLnBrk="1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7" kern="1200">
          <a:solidFill>
            <a:schemeClr val="tx1"/>
          </a:solidFill>
          <a:latin typeface="+mn-lt"/>
          <a:ea typeface="+mn-ea"/>
          <a:cs typeface="+mn-cs"/>
        </a:defRPr>
      </a:lvl8pPr>
      <a:lvl9pPr marL="2433538" indent="-143149" algn="l" defTabSz="572597" rtl="0" eaLnBrk="1" latinLnBrk="1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2597" rtl="0" eaLnBrk="1" latinLnBrk="1" hangingPunct="1">
        <a:defRPr sz="1127" kern="1200">
          <a:solidFill>
            <a:schemeClr val="tx1"/>
          </a:solidFill>
          <a:latin typeface="+mn-lt"/>
          <a:ea typeface="+mn-ea"/>
          <a:cs typeface="+mn-cs"/>
        </a:defRPr>
      </a:lvl1pPr>
      <a:lvl2pPr marL="286299" algn="l" defTabSz="572597" rtl="0" eaLnBrk="1" latinLnBrk="1" hangingPunct="1">
        <a:defRPr sz="1127" kern="1200">
          <a:solidFill>
            <a:schemeClr val="tx1"/>
          </a:solidFill>
          <a:latin typeface="+mn-lt"/>
          <a:ea typeface="+mn-ea"/>
          <a:cs typeface="+mn-cs"/>
        </a:defRPr>
      </a:lvl2pPr>
      <a:lvl3pPr marL="572597" algn="l" defTabSz="572597" rtl="0" eaLnBrk="1" latinLnBrk="1" hangingPunct="1">
        <a:defRPr sz="1127" kern="1200">
          <a:solidFill>
            <a:schemeClr val="tx1"/>
          </a:solidFill>
          <a:latin typeface="+mn-lt"/>
          <a:ea typeface="+mn-ea"/>
          <a:cs typeface="+mn-cs"/>
        </a:defRPr>
      </a:lvl3pPr>
      <a:lvl4pPr marL="858896" algn="l" defTabSz="572597" rtl="0" eaLnBrk="1" latinLnBrk="1" hangingPunct="1">
        <a:defRPr sz="1127" kern="1200">
          <a:solidFill>
            <a:schemeClr val="tx1"/>
          </a:solidFill>
          <a:latin typeface="+mn-lt"/>
          <a:ea typeface="+mn-ea"/>
          <a:cs typeface="+mn-cs"/>
        </a:defRPr>
      </a:lvl4pPr>
      <a:lvl5pPr marL="1145195" algn="l" defTabSz="572597" rtl="0" eaLnBrk="1" latinLnBrk="1" hangingPunct="1">
        <a:defRPr sz="1127" kern="1200">
          <a:solidFill>
            <a:schemeClr val="tx1"/>
          </a:solidFill>
          <a:latin typeface="+mn-lt"/>
          <a:ea typeface="+mn-ea"/>
          <a:cs typeface="+mn-cs"/>
        </a:defRPr>
      </a:lvl5pPr>
      <a:lvl6pPr marL="1431493" algn="l" defTabSz="572597" rtl="0" eaLnBrk="1" latinLnBrk="1" hangingPunct="1">
        <a:defRPr sz="1127" kern="1200">
          <a:solidFill>
            <a:schemeClr val="tx1"/>
          </a:solidFill>
          <a:latin typeface="+mn-lt"/>
          <a:ea typeface="+mn-ea"/>
          <a:cs typeface="+mn-cs"/>
        </a:defRPr>
      </a:lvl6pPr>
      <a:lvl7pPr marL="1717792" algn="l" defTabSz="572597" rtl="0" eaLnBrk="1" latinLnBrk="1" hangingPunct="1">
        <a:defRPr sz="1127" kern="1200">
          <a:solidFill>
            <a:schemeClr val="tx1"/>
          </a:solidFill>
          <a:latin typeface="+mn-lt"/>
          <a:ea typeface="+mn-ea"/>
          <a:cs typeface="+mn-cs"/>
        </a:defRPr>
      </a:lvl7pPr>
      <a:lvl8pPr marL="2004090" algn="l" defTabSz="572597" rtl="0" eaLnBrk="1" latinLnBrk="1" hangingPunct="1">
        <a:defRPr sz="1127" kern="1200">
          <a:solidFill>
            <a:schemeClr val="tx1"/>
          </a:solidFill>
          <a:latin typeface="+mn-lt"/>
          <a:ea typeface="+mn-ea"/>
          <a:cs typeface="+mn-cs"/>
        </a:defRPr>
      </a:lvl8pPr>
      <a:lvl9pPr marL="2290389" algn="l" defTabSz="572597" rtl="0" eaLnBrk="1" latinLnBrk="1" hangingPunct="1">
        <a:defRPr sz="112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974066" cy="4294187"/>
          </a:xfrm>
        </p:spPr>
      </p:pic>
    </p:spTree>
    <p:extLst>
      <p:ext uri="{BB962C8B-B14F-4D97-AF65-F5344CB8AC3E}">
        <p14:creationId xmlns:p14="http://schemas.microsoft.com/office/powerpoint/2010/main" val="3011105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974066" cy="4294187"/>
          </a:xfr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43" b="637"/>
          <a:stretch/>
        </p:blipFill>
        <p:spPr>
          <a:xfrm>
            <a:off x="452318" y="496857"/>
            <a:ext cx="7045762" cy="338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031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974066" cy="4294187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1" t="44031" r="804" b="22640"/>
          <a:stretch/>
        </p:blipFill>
        <p:spPr>
          <a:xfrm>
            <a:off x="461526" y="508001"/>
            <a:ext cx="7006074" cy="337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253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974066" cy="4294187"/>
          </a:xfr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456" r="421" b="7922"/>
          <a:stretch/>
        </p:blipFill>
        <p:spPr>
          <a:xfrm>
            <a:off x="484134" y="522040"/>
            <a:ext cx="6941666" cy="336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29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974066" cy="4294187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9" t="11065" r="7370" b="11093"/>
          <a:stretch/>
        </p:blipFill>
        <p:spPr>
          <a:xfrm>
            <a:off x="435719" y="475772"/>
            <a:ext cx="7059407" cy="341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409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974066" cy="4294187"/>
          </a:xfr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4" b="29175"/>
          <a:stretch/>
        </p:blipFill>
        <p:spPr>
          <a:xfrm>
            <a:off x="446034" y="495300"/>
            <a:ext cx="7029186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736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974066" cy="4294187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16"/>
          <a:stretch/>
        </p:blipFill>
        <p:spPr>
          <a:xfrm>
            <a:off x="453230" y="484843"/>
            <a:ext cx="7055010" cy="340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497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974066" cy="4294187"/>
          </a:xfr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2"/>
          <a:stretch/>
        </p:blipFill>
        <p:spPr>
          <a:xfrm>
            <a:off x="460639" y="504984"/>
            <a:ext cx="7009120" cy="337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33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0</Words>
  <Application>Microsoft Office PowerPoint</Application>
  <PresentationFormat>사용자 지정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손재락</dc:creator>
  <cp:lastModifiedBy>손재락</cp:lastModifiedBy>
  <cp:revision>4</cp:revision>
  <dcterms:created xsi:type="dcterms:W3CDTF">2017-02-17T05:29:42Z</dcterms:created>
  <dcterms:modified xsi:type="dcterms:W3CDTF">2017-02-18T05:31:11Z</dcterms:modified>
</cp:coreProperties>
</file>