
<file path=[Content_Types].xml><?xml version="1.0" encoding="utf-8"?>
<Types xmlns="http://schemas.openxmlformats.org/package/2006/content-types"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rts/colors2.xml" ContentType="application/vnd.openxmlformats-officedocument.drawingml.diagramColors+xml"/>
  <Override PartName="/ppt/charts/chart2.xml" ContentType="application/vnd.openxmlformats-officedocument.drawingml.chart+xml"/>
  <Override PartName="/ppt/charts/colors1.xml" ContentType="application/vnd.openxmlformats-officedocument.drawingml.diagramColors+xml"/>
  <Override PartName="/ppt/charts/chart1.xml" ContentType="application/vnd.openxmlformats-officedocument.drawingml.chart+xml"/>
  <Override PartName="/ppt/tableStyles.xml" ContentType="application/vnd.openxmlformats-officedocument.presentationml.tableStyles+xml"/>
  <Override PartName="/ppt/theme/theme4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3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9.xml" ContentType="application/vnd.openxmlformats-officedocument.theme+xml"/>
  <Default Extension="package" ContentType="application/vnd.openxmlformats-officedocument.package"/>
  <Default Extension="rels" ContentType="application/vnd.openxmlformats-package.relationships+xml"/>
  <Default Extension="xml" ContentType="application/xml"/>
  <Default Extension="jpeg" ContentType="image/jpeg"/>
  <Default Extension="jpg" ContentType="image/jpeg"/>
  <Default Extension="png" ContentType="image/png"/>
  <Default Extension="wmf" ContentType="image/x-wmf"/>
  <Default Extension="gif" ContentType="image/gif"/>
  <Default Extension="bmp" ContentType="image/png"/>
  <Default Extension="tif" ContentType="image/tiff"/>
  <Default Extension="tiff" ContentType="image/tiff"/>
  <Default Extension="emf" ContentType="image/x-emf"/>
  <Default Extension="xlsx" ContentType="application/vnd.openxmlformats-officedocument.spreadsheetml.sheet"/>
  <Default Extension="xls" ContentType="application/vnd.ms-excel"/>
  <Default Extension="doc" ContentType="application/msword"/>
  <Default Extension="vml" ContentType="application/vnd.openxmlformats-officedocument.vmlDrawing"/>
  <Default Extension="bin" ContentType="application/vnd.openxmlformats-officedocument.oleObject"/>
  <Default Extension="wav" ContentType="audio/wav"/>
  <Default Extension="pdf" ContentType="application/pdf"/>
  <Default Extension="pict" ContentType="image/pict"/>
</Types>
</file>

<file path=_rels/.rels><?xml version="1.0" encoding="UTF-8"?>
<Relationships xmlns="http://schemas.openxmlformats.org/package/2006/relationships"><Relationship Target="ppt/presentation.xml" Type="http://schemas.openxmlformats.org/officeDocument/2006/relationships/officeDocument" Id="rId1"/><Relationship Target="docProps/core.xml" Type="http://schemas.openxmlformats.org/package/2006/relationships/metadata/core-properties" Id="rId2"/><Relationship Target="docProps/app.xml" Type="http://schemas.openxmlformats.org/officeDocument/2006/relationships/extended-properties" Id="rId3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firstSlideNum="1">
  <p:sldMasterIdLst>
    <p:sldMasterId id="214748364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 type="custom"/>
  <p:notesSz cx="6858000" cy="9144000"/>
  <p:defaultTextStyle>
    <a:defPPr>
      <a:defRPr lang="ko-KR"/>
    </a:defPPr>
    <a:lvl1pPr algn="l" marL="0" defTabSz="91440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3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4" Type="http://schemas.openxmlformats.org/officeDocument/2006/relationships/tableStyles" Target="tableStyles.xml"/><Relationship Id="rId15" Type="http://schemas.openxmlformats.org/officeDocument/2006/relationships/theme" Target="theme/theme1.xml"/><Relationship Id="rId13" Type="http://schemas.openxmlformats.org/officeDocument/2006/relationships/viewProps" Target="viewProps.xml"/></Relationships>
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sz="1800" dirty="0"/>
              <a:t>가족여행 시 </a:t>
            </a:r>
            <a:r>
              <a:rPr lang="ko-KR" altLang="en-US" sz="1800" dirty="0" smtClean="0"/>
              <a:t>구매한 여행상품</a:t>
            </a:r>
            <a:endParaRPr lang="ko-KR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전체패키지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82.5</c:v>
                </c:pt>
                <c:pt idx="1">
                  <c:v>83.4</c:v>
                </c:pt>
                <c:pt idx="2">
                  <c:v>85.8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17-4931-BBCD-98D64770E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부분패키지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17.5</c:v>
                </c:pt>
                <c:pt idx="1">
                  <c:v>16.600000000000001</c:v>
                </c:pt>
                <c:pt idx="2">
                  <c:v>14.2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17-4931-BBCD-98D64770E5B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9"/>
        <c:shape val="box"/>
        <c:axId val="705087152"/>
        <c:axId val="705084240"/>
        <c:axId val="0"/>
      </c:bar3DChart>
      <c:catAx>
        <c:axId val="705087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05084240"/>
        <c:crosses val="autoZero"/>
        <c:auto val="1"/>
        <c:lblAlgn val="ctr"/>
        <c:lblOffset val="100"/>
        <c:noMultiLvlLbl val="0"/>
      </c:catAx>
      <c:valAx>
        <c:axId val="70508424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705087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800" dirty="0" err="1" smtClean="0"/>
              <a:t>개인여행</a:t>
            </a:r>
            <a:r>
              <a:rPr lang="ko-KR" altLang="en-US" sz="1800" dirty="0" smtClean="0"/>
              <a:t> 시 구매한 여행상품</a:t>
            </a:r>
            <a:endParaRPr lang="ko-KR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전체패키지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68.099999999999994</c:v>
                </c:pt>
                <c:pt idx="1">
                  <c:v>47.1</c:v>
                </c:pt>
                <c:pt idx="2">
                  <c:v>46.9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55-424E-A820-CD1E0419B13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부분패키지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31.9</c:v>
                </c:pt>
                <c:pt idx="1">
                  <c:v>52.9</c:v>
                </c:pt>
                <c:pt idx="2">
                  <c:v>53.1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55-424E-A820-CD1E0419B13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9"/>
        <c:shape val="box"/>
        <c:axId val="668529280"/>
        <c:axId val="668537600"/>
        <c:axId val="0"/>
      </c:bar3DChart>
      <c:catAx>
        <c:axId val="668529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8537600"/>
        <c:crosses val="autoZero"/>
        <c:auto val="1"/>
        <c:lblAlgn val="ctr"/>
        <c:lblOffset val="100"/>
        <c:noMultiLvlLbl val="0"/>
      </c:catAx>
      <c:valAx>
        <c:axId val="66853760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668529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064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064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'1.0' encoding='UTF-8' standalone='yes'?><Relationships xmlns='http://schemas.openxmlformats.org/package/2006/relationships'><Relationship Id='rId1' Type='http://schemas.openxmlformats.org/officeDocument/2006/relationships/theme' Target='../theme/theme9.xml'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FE071-55C5-45B4-89AB-C2C58DB3D4C5}" type="datetimeFigureOut">
              <a:rPr lang="ko-KR" altLang="en-US" smtClean="0"/>
              <a:pPr/>
              <a:t>2011-12-29</a:t>
            </a:fld>
            <a:endParaRPr lang="ko-KR" altLang="en-US"/>
          </a:p>
        </p:txBody>
      </p:sp>
      <p:sp>
        <p:nvSpPr>
          <p:cNvPr id="4" name="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/>
            </a:r>
          </a:p>
          <a:p>
            <a:pPr lvl="1"/>
            <a:r>
              <a:rPr lang="ko-KR" altLang="en-US" smtClean="0"/>
              <a:t/>
            </a:r>
          </a:p>
          <a:p>
            <a:pPr lvl="2"/>
            <a:r>
              <a:rPr lang="ko-KR" altLang="en-US" smtClean="0"/>
              <a:t/>
            </a:r>
          </a:p>
          <a:p>
            <a:pPr lvl="3"/>
            <a:r>
              <a:rPr lang="ko-KR" altLang="en-US" smtClean="0"/>
              <a:t/>
            </a:r>
          </a:p>
          <a:p>
            <a:pPr lvl="4"/>
            <a:r>
              <a:rPr lang="ko-KR" altLang="en-US" smtClean="0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F48EC-CFEA-40F0-A61D-562E412ED091}" type="slidenum">
              <a:rPr lang="ko-KR" altLang="en-US" smtClean="0"/>
              <a:pPr/>
              <a:t>#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'1.0' encoding='UTF-8' standalone='yes'?><Relationships xmlns='http://schemas.openxmlformats.org/package/2006/relationships'><Relationship Id='rId2' Type='http://schemas.openxmlformats.org/officeDocument/2006/relationships/slide' Target='../slides/slide2.xml'/><Relationship Id='rId1' Type='http://schemas.openxmlformats.org/officeDocument/2006/relationships/notesMaster' Target='../notesMasters/notesMaster1.xml'/></Relationships>
</file>

<file path=ppt/notesSlides/_rels/notesSlide5.xml.rels><?xml version='1.0' encoding='UTF-8' standalone='yes'?><Relationships xmlns='http://schemas.openxmlformats.org/package/2006/relationships'><Relationship Id='rId2' Type='http://schemas.openxmlformats.org/officeDocument/2006/relationships/slide' Target='../slides/slide5.xml'/><Relationship Id='rId1' Type='http://schemas.openxmlformats.org/officeDocument/2006/relationships/notesMaster' Target='../notesMasters/notesMaster1.xml'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패키지 여행은 여행준비를 따로 하지 않아도 되기 때문에
부모님이나 어린 아이를 동반하는 가구단위 여행 시
표1)과 같이 전체 패키지 이용 비율이 높지만
개인 여행의 경우는 표 오른쪽과 같이 전체패키지 구매 비율이 점점 감소하고
여행자 스스로가 숙박 항공 현지 액티비티 등을 예약하는 부분패키지 상품 구매 비율이 증가 중
(꽃보다 할배 등 여행 관련 방송 이후 40대 이상의 개별여행 증가)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타켓 이용자들이 정보를 얻는 곳, 현지투어를 예약하는 곳이 별개의 공간
이것을 하나로 합치고
그러기 위해서는 기존 현지투어사이트와 달리 여행후기를 해당 여행상품에 대해서만이 아니라 자유롭게 남길 수 있도록 하고
만약 해당 현지투어상품을 이용했다면 후기에서 바로 해당 상품으로 연결되도록 함
커뮤니티가 활발한 이유중 하나인 동행게시판을 활용하는데
이 때 기존 게시판의 단점을 보완하여 게시판을 활성화 시킴
예약 시스템 부분에서는 사용자의 needs에 맞게 투어상품을 다양한 조건으로 조회 할 수 있도록 하고자 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layout1_shape2"/>
          <p:cNvSpPr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algn="ctr" marL="0" indent="0">
              <a:buNone/>
              <a:defRPr sz="2400"/>
            </a:lvl1pPr>
            <a:lvl2pPr algn="ctr" marL="457200" indent="0">
              <a:buNone/>
              <a:defRPr sz="2000"/>
            </a:lvl2pPr>
            <a:lvl3pPr algn="ctr" marL="914400" indent="0">
              <a:buNone/>
              <a:defRPr sz="1800"/>
            </a:lvl3pPr>
            <a:lvl4pPr algn="ctr" marL="1371600" indent="0">
              <a:buNone/>
              <a:defRPr sz="1600"/>
            </a:lvl4pPr>
            <a:lvl5pPr algn="ctr" marL="1828800" indent="0">
              <a:buNone/>
              <a:defRPr sz="1600"/>
            </a:lvl5pPr>
            <a:lvl6pPr algn="ctr" marL="2286000" indent="0">
              <a:buNone/>
              <a:defRPr sz="1600"/>
            </a:lvl6pPr>
            <a:lvl7pPr algn="ctr" marL="2743200" indent="0">
              <a:buNone/>
              <a:defRPr sz="1600"/>
            </a:lvl7pPr>
            <a:lvl8pPr algn="ctr" marL="3200400" indent="0">
              <a:buNone/>
              <a:defRPr sz="1600"/>
            </a:lvl8pPr>
            <a:lvl9pPr algn="ctr" marL="3657600" indent="0">
              <a:buNone/>
              <a:defRPr sz="1600"/>
            </a:lvl9pPr>
          </a:lstStyle>
          <a:p>
            <a:pPr/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5" name="layout1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zh-CN"/>
              <a:t>2019/4/1</a:t>
            </a:fld>
            <a:endParaRPr/>
          </a:p>
        </p:txBody>
      </p:sp>
      <p:sp>
        <p:nvSpPr>
          <p:cNvPr id="6" name="layout1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1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layout10_shape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5" name="layout10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zh-CN"/>
              <a:t>2019/4/1</a:t>
            </a:fld>
            <a:endParaRPr/>
          </a:p>
        </p:txBody>
      </p:sp>
      <p:sp>
        <p:nvSpPr>
          <p:cNvPr id="6" name="layout10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10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layout11_shape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5" name="layout11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zh-CN"/>
              <a:t>2019/4/1</a:t>
            </a:fld>
            <a:endParaRPr/>
          </a:p>
        </p:txBody>
      </p:sp>
      <p:sp>
        <p:nvSpPr>
          <p:cNvPr id="6" name="layout11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11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layout2_shape2"/>
          <p:cNvSpPr/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5" name="layout2_shape3"/>
          <p:cNvSpPr/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zh-CN" sz="1200">
                <a:solidFill>
                  <a:schemeClr val="tx1">
                    <a:tint val="75000"/>
                  </a:schemeClr>
                </a:solidFill>
              </a:rPr>
              <a:t>2019/4/1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2_shape4"/>
          <p:cNvSpPr/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2_shape5"/>
          <p:cNvSpPr/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zh-CN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layout3_shape2"/>
          <p:cNvSpPr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layout3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zh-CN"/>
              <a:t>2019/4/1</a:t>
            </a:fld>
            <a:endParaRPr/>
          </a:p>
        </p:txBody>
      </p:sp>
      <p:sp>
        <p:nvSpPr>
          <p:cNvPr id="6" name="layout3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3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layout4_shape2"/>
          <p:cNvSpPr/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5" name="layout4_shape3"/>
          <p:cNvSpPr/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6" name="layout4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zh-CN"/>
              <a:t>2019/4/1</a:t>
            </a:fld>
            <a:endParaRPr/>
          </a:p>
        </p:txBody>
      </p:sp>
      <p:sp>
        <p:nvSpPr>
          <p:cNvPr id="7" name="layout4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8" name="layout4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layout5_shape2"/>
          <p:cNvSpPr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layout5_shape3"/>
          <p:cNvSpPr/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6" name="layout5_shape4"/>
          <p:cNvSpPr/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layout5_shape5"/>
          <p:cNvSpPr/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8" name="layout5_shape6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zh-CN"/>
              <a:t>2019/4/1</a:t>
            </a:fld>
            <a:endParaRPr/>
          </a:p>
        </p:txBody>
      </p:sp>
      <p:sp>
        <p:nvSpPr>
          <p:cNvPr id="9" name="layout5_shape7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10" name="layout5_shape8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layout6_shape2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zh-CN"/>
              <a:t>2019/4/1</a:t>
            </a:fld>
            <a:endParaRPr/>
          </a:p>
        </p:txBody>
      </p:sp>
      <p:sp>
        <p:nvSpPr>
          <p:cNvPr id="5" name="layout6_shape3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6" name="layout6_shape4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zh-CN"/>
              <a:t>2019/4/1</a:t>
            </a:fld>
            <a:endParaRPr/>
          </a:p>
        </p:txBody>
      </p:sp>
      <p:sp>
        <p:nvSpPr>
          <p:cNvPr id="4" name="layout7_shape2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5" name="layout7_shape3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layout8_shape2"/>
          <p:cNvSpPr/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5" name="layout8_shape3"/>
          <p:cNvSpPr/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layout8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zh-CN"/>
              <a:t>2019/4/1</a:t>
            </a:fld>
            <a:endParaRPr/>
          </a:p>
        </p:txBody>
      </p:sp>
      <p:sp>
        <p:nvSpPr>
          <p:cNvPr id="7" name="layout8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8" name="layout8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layout9_shape2"/>
          <p:cNvSpPr/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endParaRPr/>
          </a:p>
        </p:txBody>
      </p:sp>
      <p:sp>
        <p:nvSpPr>
          <p:cNvPr id="5" name="layout9_shape3"/>
          <p:cNvSpPr/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layout9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zh-CN"/>
              <a:t>2019/4/1</a:t>
            </a:fld>
            <a:endParaRPr/>
          </a:p>
        </p:txBody>
      </p:sp>
      <p:sp>
        <p:nvSpPr>
          <p:cNvPr id="7" name="layout9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8" name="layout9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2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master1_shape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5" name="master1_shape3"/>
          <p:cNvSpPr/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zh-CN" sz="1200">
                <a:solidFill>
                  <a:schemeClr val="tx1">
                    <a:tint val="75000"/>
                  </a:schemeClr>
                </a:solidFill>
              </a:rPr>
              <a:t>2019/4/1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/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/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zh-CN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bg2="lt2" tx1="dk1" tx2="dk2" hlink="hlink" accent1="accent1" accent2="accent2" accent3="accent3" accent4="accent4" accent5="accent5" accent6="accent6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latinLnBrk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marL="228600" indent="-228600" defTabSz="914400" latinLnBrk="0">
        <a:lnSpc>
          <a:spcPct val="90000"/>
        </a:lnSpc>
        <a:spcBef>
          <a:spcPts val="1000"/>
        </a:spcBef>
        <a:buFont typeface="Arial" pitchFamily="2" charset="2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685800" indent="-228600" defTabSz="914400" latinLnBrk="0">
        <a:lnSpc>
          <a:spcPct val="90000"/>
        </a:lnSpc>
        <a:spcBef>
          <a:spcPts val="5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1143000" indent="-228600" defTabSz="914400" latinLnBrk="0">
        <a:lnSpc>
          <a:spcPct val="90000"/>
        </a:lnSpc>
        <a:spcBef>
          <a:spcPts val="5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600200" indent="-228600" defTabSz="914400" latinLnBrk="0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2057400" indent="-228600" defTabSz="914400" latinLnBrk="0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514600" indent="-228600" defTabSz="914400" latinLnBrk="0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971800" indent="-228600" defTabSz="914400" latinLnBrk="0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429000" indent="-228600" defTabSz="914400" latinLnBrk="0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886200" indent="-228600" defTabSz="914400" latinLnBrk="0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marL="0" defTabSz="91440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457200" defTabSz="91440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914400" defTabSz="91440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371600" defTabSz="91440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1828800" defTabSz="91440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286000" defTabSz="91440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743200" defTabSz="91440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200400" defTabSz="91440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657600" defTabSz="91440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2" Type="http://schemas.openxmlformats.org/officeDocument/2006/relationships/image" Target="../media/image3.png"/><Relationship Id="rId3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3" Type="http://schemas.openxmlformats.org/officeDocument/2006/relationships/image" Target="../media/cd0e3a35-977f-47c7-bc4b-cbf11a43837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2" Type="http://schemas.openxmlformats.org/officeDocument/2006/relationships/image" Target="../media/cd0e3a35-977f-47c7-bc4b-cbf11a438376.png"/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2" Type="http://schemas.openxmlformats.org/officeDocument/2006/relationships/image" Target="../media/cd0e3a35-977f-47c7-bc4b-cbf11a438376.png"/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4" Type="http://schemas.openxmlformats.org/officeDocument/2006/relationships/image" Target="../media/141accf3-29da-410c-831e-77a31e48e3a9.png"/><Relationship Id="rId12" Type="http://schemas.openxmlformats.org/officeDocument/2006/relationships/image" Target="../media/217307cd-67c0-450b-9ccf-e33421341463.jpeg"/><Relationship Id="rId10" Type="http://schemas.openxmlformats.org/officeDocument/2006/relationships/image" Target="../media/2fd1f9ce-34d3-4aeb-859a-358e0be0b649.png"/><Relationship Id="rId5" Type="http://schemas.openxmlformats.org/officeDocument/2006/relationships/image" Target="../media/3952111e-912c-44e8-b113-82c4e9fb2d2e.png"/><Relationship Id="rId2" Type="http://schemas.openxmlformats.org/officeDocument/2006/relationships/image" Target="../media/3c82514d-e7ed-4675-839a-de6b45e1964a.png"/><Relationship Id="rId3" Type="http://schemas.openxmlformats.org/officeDocument/2006/relationships/image" Target="../media/420f1253-263e-46e7-a0e0-8690009e9539.png"/><Relationship Id="rId9" Type="http://schemas.openxmlformats.org/officeDocument/2006/relationships/image" Target="../media/58f60a8d-a71e-4bbf-887f-26310413ccee.png"/><Relationship Id="rId8" Type="http://schemas.openxmlformats.org/officeDocument/2006/relationships/image" Target="../media/793f93d3-ab53-4dea-bbf9-f8e501eee976.png"/><Relationship Id="rId4" Type="http://schemas.openxmlformats.org/officeDocument/2006/relationships/image" Target="../media/9e2b47bb-1fbd-45e0-b0c3-01628f51b3e6.png"/><Relationship Id="rId6" Type="http://schemas.openxmlformats.org/officeDocument/2006/relationships/image" Target="../media/c8c8bedf-4b5e-481d-afb8-e723a13bb03c.png"/><Relationship Id="rId13" Type="http://schemas.openxmlformats.org/officeDocument/2006/relationships/image" Target="../media/e88c7af2-32c0-4ac1-9625-70f4bba1e8f7.png"/><Relationship Id="rId7" Type="http://schemas.openxmlformats.org/officeDocument/2006/relationships/image" Target="../media/f3d66c54-eeff-414e-b2fc-aa4b7aaef827.png"/><Relationship Id="rId11" Type="http://schemas.openxmlformats.org/officeDocument/2006/relationships/image" Target="../media/f46790e3-25e8-4728-9c4e-b049b3012ce1.png"/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7" Type="http://schemas.openxmlformats.org/officeDocument/2006/relationships/image" Target="../media/0108f4be-4c35-4cc1-9e34-9d97a7b3e174.jpeg"/><Relationship Id="rId8" Type="http://schemas.openxmlformats.org/officeDocument/2006/relationships/image" Target="../media/14084e6c-aae2-497f-918f-bf4af0ce13f1.jpeg"/><Relationship Id="rId2" Type="http://schemas.openxmlformats.org/officeDocument/2006/relationships/image" Target="../media/189ad9f1-889c-47cd-b4b4-e6518a4c55c2.png"/><Relationship Id="rId4" Type="http://schemas.openxmlformats.org/officeDocument/2006/relationships/image" Target="../media/5a5dafca-e709-4375-a075-8be02ed95e0d.png"/><Relationship Id="rId6" Type="http://schemas.openxmlformats.org/officeDocument/2006/relationships/image" Target="../media/96bb88d4-407e-4a78-9c0a-e29e71c1f236.png"/><Relationship Id="rId3" Type="http://schemas.openxmlformats.org/officeDocument/2006/relationships/image" Target="../media/9f0107b5-57cc-4ef7-9d0d-537da2a4c6e1.jpeg"/><Relationship Id="rId5" Type="http://schemas.openxmlformats.org/officeDocument/2006/relationships/image" Target="../media/fb4af1fc-5ced-4abf-aabb-772dd4fd1945.png"/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c0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11107" y="753253"/>
            <a:ext cx="6071397" cy="6071397"/>
          </a:xfrm>
          <a:prstGeom prst="rect">
            <a:avLst/>
          </a:prstGeom>
        </p:spPr>
      </p:pic>
      <p:grpSp>
        <p:nvGrpSpPr>
          <p:cNvPr id="4" name="slide1_group1"/>
          <p:cNvGrpSpPr>
            <a:grpSpLocks/>
          </p:cNvGrpSpPr>
          <p:nvPr/>
        </p:nvGrpSpPr>
        <p:grpSpPr>
          <a:xfrm>
            <a:off x="4208605" y="1225838"/>
            <a:ext cx="8859776" cy="4878910"/>
            <a:chOff x="4208605" y="1225838"/>
            <a:chExt cx="8859776" cy="4878910"/>
          </a:xfrm>
        </p:grpSpPr>
        <p:sp>
          <p:nvSpPr>
            <p:cNvPr id="5" name="slide1_shape1"/>
            <p:cNvSpPr/>
            <p:nvPr/>
          </p:nvSpPr>
          <p:spPr>
            <a:xfrm>
              <a:off x="4784335" y="1888925"/>
              <a:ext cx="4394152" cy="3015624"/>
            </a:xfrm>
            <a:prstGeom prst="rect">
              <a:avLst/>
            </a:prstGeom>
            <a:noFill/>
          </p:spPr>
          <p:txBody>
            <a:bodyPr wrap="none">
              <a:spAutoFit xmlns:a="http://schemas.openxmlformats.org/drawingml/2006/main"/>
            </a:bodyPr>
            <a:lstStyle/>
            <a:p>
              <a:pPr algn="l" marL="0" defTabSz="914400" latinLnBrk="0">
                <a:lnSpc>
                  <a:spcPct val="100000"/>
                </a:lnSpc>
                <a:buNone/>
              </a:pPr>
              <a:r>
                <a:rPr lang="en-US" altLang="ko-KR" sz="7200" b="1" kern="1200">
                  <a:solidFill>
                    <a:schemeClr val="bg1">
                      <a:alpha val="100000"/>
                    </a:schemeClr>
                  </a:solidFill>
                  <a:latin typeface="Impact"/>
                  <a:ea typeface="+mn-ea"/>
                  <a:cs typeface="+mn-cs"/>
                </a:rPr>
                <a:t>FIT</a:t>
              </a:r>
              <a:r>
                <a:rPr lang="en-US" altLang="ko-KR" sz="7200" b="1" kern="1200">
                  <a:solidFill>
                    <a:schemeClr val="bg1">
                      <a:alpha val="100000"/>
                    </a:schemeClr>
                  </a:solidFill>
                  <a:latin typeface="Impact"/>
                  <a:ea typeface="+mn-ea"/>
                  <a:cs typeface="+mn-cs"/>
                </a:rPr>
                <a:t> Tour</a:t>
              </a:r>
            </a:p>
          </p:txBody>
        </p:sp>
        <p:sp>
          <p:nvSpPr>
            <p:cNvPr id="6" name="slide1_shape2"/>
            <p:cNvSpPr/>
            <p:nvPr/>
          </p:nvSpPr>
          <p:spPr>
            <a:xfrm>
              <a:off x="4751571" y="1225248"/>
              <a:ext cx="4291559" cy="812583"/>
            </a:xfrm>
            <a:prstGeom prst="rect">
              <a:avLst/>
            </a:prstGeom>
            <a:noFill/>
          </p:spPr>
          <p:txBody>
            <a:bodyPr wrap="none">
              <a:spAutoFit xmlns:a="http://schemas.openxmlformats.org/drawingml/2006/main"/>
            </a:bodyPr>
            <a:lstStyle>
              <a:lvl1pPr>
                <a:defRPr sz="2400">
                  <a:solidFill>
                    <a:schemeClr val="bg1"/>
                  </a:solidFill>
                  <a:latin typeface="arial"/>
                </a:defRPr>
              </a:lvl1pPr>
            </a:lstStyle>
            <a:p>
              <a:pPr algn="l" marL="0" defTabSz="914400" latinLnBrk="0">
                <a:lnSpc>
                  <a:spcPct val="100000"/>
                </a:lnSpc>
                <a:buNone/>
              </a:pPr>
              <a:r>
                <a:rPr lang="ko-KR" altLang="ko-KR" sz="4400" kern="1200">
                  <a:solidFill>
                    <a:schemeClr val="bg1">
                      <a:alpha val="100000"/>
                    </a:schemeClr>
                  </a:solidFill>
                  <a:latin typeface="arial"/>
                  <a:ea typeface="맑은 고딕"/>
                  <a:cs typeface="+mn-cs"/>
                </a:rPr>
                <a:t>여행후기가</a:t>
              </a:r>
              <a:r>
                <a:rPr lang="en-US" altLang="ko-KR" sz="4400" kern="1200">
                  <a:solidFill>
                    <a:schemeClr val="bg1">
                      <a:alpha val="100000"/>
                    </a:schemeClr>
                  </a:solidFill>
                  <a:latin typeface="arial"/>
                  <a:ea typeface="+mn-ea"/>
                  <a:cs typeface="+mn-cs"/>
                </a:rPr>
                <a:t> </a:t>
              </a:r>
              <a:r>
                <a:rPr lang="ko-KR" altLang="ko-KR" sz="4400" kern="1200">
                  <a:solidFill>
                    <a:schemeClr val="bg1">
                      <a:alpha val="100000"/>
                    </a:schemeClr>
                  </a:solidFill>
                  <a:latin typeface="arial"/>
                  <a:ea typeface="맑은 고딕"/>
                  <a:cs typeface="+mn-cs"/>
                </a:rPr>
                <a:t>있는</a:t>
              </a:r>
            </a:p>
          </p:txBody>
        </p:sp>
        <p:sp>
          <p:nvSpPr>
            <p:cNvPr id="7" name="slide1_shape3"/>
            <p:cNvSpPr/>
            <p:nvPr/>
          </p:nvSpPr>
          <p:spPr>
            <a:xfrm>
              <a:off x="5276439" y="3738686"/>
              <a:ext cx="6916830" cy="1046440"/>
            </a:xfrm>
            <a:prstGeom prst="rect">
              <a:avLst/>
            </a:prstGeom>
            <a:noFill/>
          </p:spPr>
          <p:txBody>
            <a:bodyPr wrap="none">
              <a:spAutoFit xmlns:a="http://schemas.openxmlformats.org/drawingml/2006/main"/>
            </a:bodyPr>
            <a:lstStyle/>
            <a:p>
              <a:pPr algn="l" marL="0" defTabSz="914400" latinLnBrk="0">
                <a:lnSpc>
                  <a:spcPct val="100000"/>
                </a:lnSpc>
                <a:buNone/>
              </a:pPr>
              <a:r>
                <a:rPr lang="en-US" altLang="ko-KR" sz="6200" kern="1200">
                  <a:solidFill>
                    <a:srgbClr val="2dc0d2"/>
                  </a:solidFill>
                  <a:latin typeface="+mn-lt"/>
                  <a:ea typeface="+mn-ea"/>
                  <a:cs typeface="+mn-cs"/>
                </a:rPr>
                <a:t>Made by tretars.com</a:t>
              </a:r>
            </a:p>
          </p:txBody>
        </p:sp>
        <p:sp>
          <p:nvSpPr>
            <p:cNvPr id="8" name="slide1_shape4"/>
            <p:cNvSpPr/>
            <p:nvPr/>
          </p:nvSpPr>
          <p:spPr>
            <a:xfrm>
              <a:off x="4839853" y="4721662"/>
              <a:ext cx="2544286" cy="461665"/>
            </a:xfrm>
            <a:prstGeom prst="rect">
              <a:avLst/>
            </a:prstGeom>
            <a:noFill/>
          </p:spPr>
          <p:txBody>
            <a:bodyPr wrap="none">
              <a:spAutoFit xmlns:a="http://schemas.openxmlformats.org/drawingml/2006/main"/>
            </a:bodyPr>
            <a:lstStyle>
              <a:lvl1pPr>
                <a:defRPr sz="2400">
                  <a:solidFill>
                    <a:schemeClr val="bg1"/>
                  </a:solidFill>
                  <a:latin typeface="arial"/>
                </a:defRPr>
              </a:lvl1pPr>
            </a:lstStyle>
            <a:p>
              <a:pPr algn="l" marL="0" defTabSz="914400" latinLnBrk="0">
                <a:lnSpc>
                  <a:spcPct val="100000"/>
                </a:lnSpc>
                <a:buNone/>
              </a:pPr>
              <a:endParaRPr sz="2400" kern="1200">
                <a:solidFill>
                  <a:schemeClr val="bg1"/>
                </a:solidFill>
                <a:latin typeface="arial"/>
                <a:ea typeface="+mn-ea"/>
                <a:cs typeface="+mn-cs"/>
              </a:endParaRPr>
            </a:p>
            <a:p>
              <a:pPr algn="l" marL="0" defTabSz="914400" latinLnBrk="0">
                <a:lnSpc>
                  <a:spcPct val="100000"/>
                </a:lnSpc>
                <a:buNone/>
              </a:pPr>
              <a:endParaRPr sz="2400" kern="1200">
                <a:solidFill>
                  <a:schemeClr val="bg1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slide1_shape5"/>
            <p:cNvSpPr/>
            <p:nvPr/>
          </p:nvSpPr>
          <p:spPr>
            <a:xfrm>
              <a:off x="4541324" y="5181418"/>
              <a:ext cx="184731" cy="461665"/>
            </a:xfrm>
            <a:prstGeom prst="rect">
              <a:avLst/>
            </a:prstGeom>
            <a:noFill/>
          </p:spPr>
          <p:txBody>
            <a:bodyPr wrap="none">
              <a:spAutoFit xmlns:a="http://schemas.openxmlformats.org/drawingml/2006/main"/>
            </a:bodyPr>
            <a:lstStyle/>
            <a:p>
              <a:pPr algn="l" marL="0" defTabSz="914400" latinLnBrk="0"/>
              <a:endParaRPr sz="2400" kern="1200">
                <a:solidFill>
                  <a:schemeClr val="bg1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slide1_shape6"/>
            <p:cNvSpPr/>
            <p:nvPr/>
          </p:nvSpPr>
          <p:spPr>
            <a:xfrm>
              <a:off x="4541324" y="5643083"/>
              <a:ext cx="184731" cy="461665"/>
            </a:xfrm>
            <a:prstGeom prst="rect">
              <a:avLst/>
            </a:prstGeom>
            <a:noFill/>
          </p:spPr>
          <p:txBody>
            <a:bodyPr wrap="none">
              <a:spAutoFit xmlns:a="http://schemas.openxmlformats.org/drawingml/2006/main"/>
            </a:bodyPr>
            <a:lstStyle/>
            <a:p>
              <a:pPr algn="l" marL="0" defTabSz="914400" latinLnBrk="0"/>
              <a:endParaRPr sz="2400" kern="1200">
                <a:solidFill>
                  <a:schemeClr val="bg1"/>
                </a:solidFill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1" name="slide1_shape7"/>
          <p:cNvSpPr/>
          <p:nvPr/>
        </p:nvSpPr>
        <p:spPr>
          <a:xfrm>
            <a:off x="2686811" y="1126480"/>
            <a:ext cx="254000" cy="792427"/>
          </a:xfrm>
          <a:prstGeom prst="rtTriangle">
            <a:avLst/>
          </a:prstGeom>
          <a:solidFill>
            <a:srgbClr val="54d7d3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lide1_shape8"/>
          <p:cNvSpPr/>
          <p:nvPr/>
        </p:nvSpPr>
        <p:spPr>
          <a:xfrm rot="18240000">
            <a:off x="1609954" y="1143586"/>
            <a:ext cx="615688" cy="588656"/>
          </a:xfrm>
          <a:prstGeom prst="rtTriangle">
            <a:avLst/>
          </a:prstGeom>
          <a:solidFill>
            <a:srgbClr val="54d7d3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slide1_shape9"/>
          <p:cNvSpPr/>
          <p:nvPr/>
        </p:nvSpPr>
        <p:spPr>
          <a:xfrm rot="18240000">
            <a:off x="2168069" y="1694045"/>
            <a:ext cx="254000" cy="328229"/>
          </a:xfrm>
          <a:prstGeom prst="rtTriangle">
            <a:avLst/>
          </a:prstGeom>
          <a:solidFill>
            <a:srgbClr val="54d7d3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slide1_shape10"/>
          <p:cNvSpPr/>
          <p:nvPr/>
        </p:nvSpPr>
        <p:spPr>
          <a:xfrm rot="3120000">
            <a:off x="433529" y="2202673"/>
            <a:ext cx="66123" cy="46019"/>
          </a:xfrm>
          <a:prstGeom prst="triangle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slide1_shape11"/>
          <p:cNvSpPr/>
          <p:nvPr/>
        </p:nvSpPr>
        <p:spPr>
          <a:xfrm>
            <a:off x="463565" y="2024048"/>
            <a:ext cx="492701" cy="342900"/>
          </a:xfrm>
          <a:prstGeom prst="triangle">
            <a:avLst>
              <a:gd name="adj" fmla="val 88665"/>
            </a:avLst>
          </a:prstGeom>
          <a:solidFill>
            <a:srgbClr val="fdfb6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slide1_shape12"/>
          <p:cNvSpPr/>
          <p:nvPr/>
        </p:nvSpPr>
        <p:spPr>
          <a:xfrm>
            <a:off x="2440460" y="351425"/>
            <a:ext cx="492701" cy="594298"/>
          </a:xfrm>
          <a:prstGeom prst="triangle">
            <a:avLst>
              <a:gd name="adj" fmla="val 31957"/>
            </a:avLst>
          </a:prstGeom>
          <a:solidFill>
            <a:srgbClr val="fdfb6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slide1_shape13"/>
          <p:cNvSpPr/>
          <p:nvPr/>
        </p:nvSpPr>
        <p:spPr>
          <a:xfrm>
            <a:off x="2174949" y="1995279"/>
            <a:ext cx="699286" cy="253732"/>
          </a:xfrm>
          <a:prstGeom prst="triangle">
            <a:avLst>
              <a:gd name="adj" fmla="val 61923"/>
            </a:avLst>
          </a:prstGeom>
          <a:solidFill>
            <a:srgbClr val="fdfb6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slide1_shape14"/>
          <p:cNvSpPr/>
          <p:nvPr/>
        </p:nvSpPr>
        <p:spPr>
          <a:xfrm rot="21000000">
            <a:off x="2244924" y="839138"/>
            <a:ext cx="254000" cy="328229"/>
          </a:xfrm>
          <a:prstGeom prst="rtTriangle">
            <a:avLst/>
          </a:prstGeom>
          <a:solidFill>
            <a:srgbClr val="fdfb6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slide1_shape15"/>
          <p:cNvSpPr/>
          <p:nvPr/>
        </p:nvSpPr>
        <p:spPr>
          <a:xfrm rot="13500000">
            <a:off x="3077547" y="427157"/>
            <a:ext cx="254000" cy="328229"/>
          </a:xfrm>
          <a:prstGeom prst="rtTriangle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slide1_shape16"/>
          <p:cNvSpPr/>
          <p:nvPr/>
        </p:nvSpPr>
        <p:spPr>
          <a:xfrm>
            <a:off x="987294" y="2019528"/>
            <a:ext cx="492701" cy="123697"/>
          </a:xfrm>
          <a:prstGeom prst="triangle">
            <a:avLst>
              <a:gd name="adj" fmla="val 88665"/>
            </a:avLst>
          </a:prstGeom>
          <a:solidFill>
            <a:srgbClr val="54d7d3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slide1_shape17"/>
          <p:cNvSpPr/>
          <p:nvPr/>
        </p:nvSpPr>
        <p:spPr>
          <a:xfrm>
            <a:off x="1425097" y="2197288"/>
            <a:ext cx="492701" cy="342900"/>
          </a:xfrm>
          <a:prstGeom prst="triangle">
            <a:avLst/>
          </a:prstGeom>
          <a:solidFill>
            <a:srgbClr val="fdfb6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slide1_shape18"/>
          <p:cNvSpPr/>
          <p:nvPr/>
        </p:nvSpPr>
        <p:spPr>
          <a:xfrm rot="19440000">
            <a:off x="957932" y="2165474"/>
            <a:ext cx="66123" cy="46019"/>
          </a:xfrm>
          <a:prstGeom prst="triangle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slide1_shape19"/>
          <p:cNvSpPr/>
          <p:nvPr/>
        </p:nvSpPr>
        <p:spPr>
          <a:xfrm rot="2820000">
            <a:off x="1425713" y="1789192"/>
            <a:ext cx="92183" cy="119122"/>
          </a:xfrm>
          <a:prstGeom prst="rtTriangle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slide1_shape20"/>
          <p:cNvSpPr/>
          <p:nvPr/>
        </p:nvSpPr>
        <p:spPr>
          <a:xfrm rot="2820000">
            <a:off x="218158" y="2338306"/>
            <a:ext cx="92183" cy="119122"/>
          </a:xfrm>
          <a:prstGeom prst="rtTriangle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slide1_shape21"/>
          <p:cNvSpPr/>
          <p:nvPr/>
        </p:nvSpPr>
        <p:spPr>
          <a:xfrm>
            <a:off x="5257972" y="3273374"/>
            <a:ext cx="5577168" cy="769441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>
            <a:lvl1pPr>
              <a:defRPr sz="2400">
                <a:solidFill>
                  <a:schemeClr val="bg1"/>
                </a:solidFill>
                <a:latin typeface="arial"/>
              </a:defRPr>
            </a:lvl1pPr>
          </a:lstStyle>
          <a:p>
            <a:pPr algn="l" marL="0" defTabSz="914400" latinLnBrk="0">
              <a:lnSpc>
                <a:spcPct val="100000"/>
              </a:lnSpc>
              <a:buNone/>
            </a:pPr>
            <a:r>
              <a:rPr lang="ko-KR" altLang="ko-KR" sz="4400" kern="1200">
                <a:solidFill>
                  <a:schemeClr val="bg1">
                    <a:alpha val="100000"/>
                  </a:schemeClr>
                </a:solidFill>
                <a:latin typeface="arial"/>
                <a:ea typeface="+mn-ea"/>
                <a:cs typeface="+mn-cs"/>
              </a:rPr>
              <a:t>현지투어</a:t>
            </a:r>
            <a:r>
              <a:rPr lang="en-US" altLang="ko-KR" sz="4400" kern="1200">
                <a:solidFill>
                  <a:schemeClr val="bg1">
                    <a:alpha val="100000"/>
                  </a:schemeClr>
                </a:solidFill>
                <a:latin typeface="arial"/>
                <a:ea typeface="+mn-ea"/>
                <a:cs typeface="+mn-cs"/>
              </a:rPr>
              <a:t> </a:t>
            </a:r>
            <a:r>
              <a:rPr lang="ko-KR" altLang="ko-KR" sz="4400" kern="1200">
                <a:solidFill>
                  <a:schemeClr val="bg1">
                    <a:alpha val="100000"/>
                  </a:schemeClr>
                </a:solidFill>
                <a:latin typeface="arial"/>
                <a:ea typeface="+mn-ea"/>
                <a:cs typeface="+mn-cs"/>
              </a:rPr>
              <a:t>예약</a:t>
            </a:r>
            <a:r>
              <a:rPr lang="en-US" altLang="ko-KR" sz="4400" kern="1200">
                <a:solidFill>
                  <a:schemeClr val="bg1">
                    <a:alpha val="100000"/>
                  </a:schemeClr>
                </a:solidFill>
                <a:latin typeface="arial"/>
                <a:ea typeface="+mn-ea"/>
                <a:cs typeface="+mn-cs"/>
              </a:rPr>
              <a:t> </a:t>
            </a:r>
            <a:r>
              <a:rPr lang="ko-KR" altLang="ko-KR" sz="4400" kern="1200">
                <a:solidFill>
                  <a:schemeClr val="bg1">
                    <a:alpha val="100000"/>
                  </a:schemeClr>
                </a:solidFill>
                <a:latin typeface="arial"/>
                <a:ea typeface="+mn-ea"/>
                <a:cs typeface="+mn-cs"/>
              </a:rPr>
              <a:t>시스템</a:t>
            </a:r>
          </a:p>
        </p:txBody>
      </p:sp>
      <p:sp>
        <p:nvSpPr>
          <p:cNvPr id="26" name="slide1_shape22"/>
          <p:cNvSpPr/>
          <p:nvPr/>
        </p:nvSpPr>
        <p:spPr>
          <a:xfrm>
            <a:off x="4982322" y="4587319"/>
            <a:ext cx="2554758" cy="546100"/>
          </a:xfrm>
          <a:prstGeom prst="rect">
            <a:avLst/>
          </a:prstGeom>
          <a:noFill/>
          <a:ln w="127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 defTabSz="914400" latinLnBrk="0">
              <a:lnSpc>
                <a:spcPct val="100000"/>
              </a:lnSpc>
              <a:buNone/>
            </a:pPr>
            <a:r>
              <a:rPr lang="en-US" altLang="ko-KR" sz="1800" kern="12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- </a:t>
            </a:r>
            <a:r>
              <a:rPr lang="ko-KR" altLang="ko-KR" sz="1800" kern="12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김화선</a:t>
            </a:r>
            <a:r>
              <a:rPr lang="en-US" altLang="ko-KR" sz="1800" kern="12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, </a:t>
            </a:r>
            <a:r>
              <a:rPr lang="ko-KR" altLang="ko-KR" sz="1800" kern="12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오승빈</a:t>
            </a:r>
            <a:r>
              <a:rPr lang="en-US" altLang="ko-KR" sz="1800" kern="12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, </a:t>
            </a:r>
            <a:r>
              <a:rPr lang="ko-KR" altLang="ko-KR" sz="1800" kern="12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이솔뫼</a:t>
            </a:r>
          </a:p>
        </p:txBody>
      </p:sp>
      <p:sp>
        <p:nvSpPr>
          <p:cNvPr id="27" name="slide1_shape23"/>
          <p:cNvSpPr/>
          <p:nvPr/>
        </p:nvSpPr>
        <p:spPr>
          <a:xfrm>
            <a:off x="6921111" y="1406797"/>
            <a:ext cx="3810000" cy="546100"/>
          </a:xfrm>
          <a:prstGeom prst="rect">
            <a:avLst/>
          </a:prstGeom>
          <a:noFill/>
          <a:ln w="127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 defTabSz="914400" latinLnBrk="0">
              <a:lnSpc>
                <a:spcPct val="100000"/>
              </a:lnSpc>
              <a:buNone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lide2_shape1"/>
          <p:cNvCxnSpPr/>
          <p:nvPr/>
        </p:nvCxnSpPr>
        <p:spPr>
          <a:xfrm>
            <a:off x="486382" y="1227391"/>
            <a:ext cx="11219237" cy="0"/>
          </a:xfrm>
          <a:prstGeom prst="line">
            <a:avLst/>
          </a:prstGeom>
          <a:ln w="76200" cap="flat">
            <a:solidFill>
              <a:srgbClr val="2dc0d2"/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2_shape2"/>
          <p:cNvSpPr/>
          <p:nvPr/>
        </p:nvSpPr>
        <p:spPr>
          <a:xfrm>
            <a:off x="8474738" y="721709"/>
            <a:ext cx="3326552" cy="461665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0"/>
            <a:r>
              <a:rPr lang="ko-KR" altLang="en-US" sz="2400" kern="1200">
                <a:solidFill>
                  <a:schemeClr val="bg1">
                    <a:lumMod val="85000"/>
                  </a:schemeClr>
                </a:solidFill>
                <a:latin typeface="华文细黑"/>
                <a:ea typeface="华文细黑"/>
                <a:cs typeface="+mn-cs"/>
              </a:rPr>
              <a:t>현지투어</a:t>
            </a:r>
            <a:r>
              <a:rPr lang="en-US" altLang="en-US" sz="2400" kern="1200">
                <a:solidFill>
                  <a:schemeClr val="bg1">
                    <a:lumMod val="85000"/>
                  </a:schemeClr>
                </a:solidFill>
                <a:latin typeface="华文细黑"/>
                <a:ea typeface="华文细黑"/>
                <a:cs typeface="+mn-cs"/>
              </a:rPr>
              <a:t> </a:t>
            </a:r>
            <a:r>
              <a:rPr lang="ko-KR" altLang="en-US" sz="2400" kern="1200">
                <a:solidFill>
                  <a:schemeClr val="bg1">
                    <a:lumMod val="85000"/>
                  </a:schemeClr>
                </a:solidFill>
                <a:latin typeface="华文细黑"/>
                <a:ea typeface="华文细黑"/>
                <a:cs typeface="+mn-cs"/>
              </a:rPr>
              <a:t>예약</a:t>
            </a:r>
            <a:r>
              <a:rPr lang="en-US" altLang="en-US" sz="2400" kern="1200">
                <a:solidFill>
                  <a:schemeClr val="bg1">
                    <a:lumMod val="85000"/>
                  </a:schemeClr>
                </a:solidFill>
                <a:latin typeface="华文细黑"/>
                <a:ea typeface="华文细黑"/>
                <a:cs typeface="+mn-cs"/>
              </a:rPr>
              <a:t> </a:t>
            </a:r>
            <a:r>
              <a:rPr lang="ko-KR" altLang="en-US" sz="2400" kern="1200">
                <a:solidFill>
                  <a:schemeClr val="bg1">
                    <a:lumMod val="85000"/>
                  </a:schemeClr>
                </a:solidFill>
                <a:latin typeface="华文细黑"/>
                <a:ea typeface="华文细黑"/>
                <a:cs typeface="+mn-cs"/>
              </a:rPr>
              <a:t>시스템</a:t>
            </a:r>
            <a:endParaRPr sz="2400" kern="1200">
              <a:solidFill>
                <a:schemeClr val="bg1">
                  <a:lumMod val="85000"/>
                </a:schemeClr>
              </a:solidFill>
              <a:latin typeface="华文细黑"/>
              <a:ea typeface="华文细黑"/>
              <a:cs typeface="+mn-cs"/>
            </a:endParaRPr>
          </a:p>
        </p:txBody>
      </p:sp>
      <p:sp>
        <p:nvSpPr>
          <p:cNvPr id="5" name="slide2_shape3"/>
          <p:cNvSpPr/>
          <p:nvPr/>
        </p:nvSpPr>
        <p:spPr>
          <a:xfrm>
            <a:off x="426613" y="475488"/>
            <a:ext cx="3881191" cy="707886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0"/>
            <a:r>
              <a:rPr lang="ko-KR" altLang="en-US" sz="4000" kern="1200">
                <a:solidFill>
                  <a:schemeClr val="accent5"/>
                </a:solidFill>
                <a:latin typeface="华文细黑"/>
                <a:ea typeface="华文细黑"/>
                <a:cs typeface="+mn-cs"/>
              </a:rPr>
              <a:t>주제</a:t>
            </a:r>
            <a:r>
              <a:rPr lang="en-US" altLang="en-US" sz="4000" kern="1200">
                <a:solidFill>
                  <a:schemeClr val="accent5"/>
                </a:solidFill>
                <a:latin typeface="华文细黑"/>
                <a:ea typeface="华文细黑"/>
                <a:cs typeface="+mn-cs"/>
              </a:rPr>
              <a:t> </a:t>
            </a:r>
            <a:r>
              <a:rPr lang="ko-KR" altLang="en-US" sz="4000" kern="1200">
                <a:solidFill>
                  <a:schemeClr val="accent5"/>
                </a:solidFill>
                <a:latin typeface="华文细黑"/>
                <a:ea typeface="华文细黑"/>
                <a:cs typeface="+mn-cs"/>
              </a:rPr>
              <a:t>선정</a:t>
            </a:r>
            <a:r>
              <a:rPr lang="en-US" altLang="en-US" sz="4000" kern="1200">
                <a:solidFill>
                  <a:schemeClr val="accent5"/>
                </a:solidFill>
                <a:latin typeface="华文细黑"/>
                <a:ea typeface="华文细黑"/>
                <a:cs typeface="+mn-cs"/>
              </a:rPr>
              <a:t> </a:t>
            </a:r>
            <a:r>
              <a:rPr lang="ko-KR" altLang="en-US" sz="4000" kern="1200">
                <a:solidFill>
                  <a:schemeClr val="accent5"/>
                </a:solidFill>
                <a:latin typeface="华文细黑"/>
                <a:ea typeface="华文细黑"/>
                <a:cs typeface="+mn-cs"/>
              </a:rPr>
              <a:t>배경</a:t>
            </a:r>
            <a:endParaRPr sz="4000" kern="1200">
              <a:solidFill>
                <a:schemeClr val="accent5"/>
              </a:solidFill>
              <a:latin typeface="华文细黑"/>
              <a:ea typeface="华文细黑"/>
              <a:cs typeface="+mn-cs"/>
            </a:endParaRPr>
          </a:p>
        </p:txBody>
      </p:sp>
      <p:sp>
        <p:nvSpPr>
          <p:cNvPr id="6" name="slide2_shape4"/>
          <p:cNvSpPr/>
          <p:nvPr/>
        </p:nvSpPr>
        <p:spPr>
          <a:xfrm>
            <a:off x="1527024" y="1607284"/>
            <a:ext cx="3717684" cy="523220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0">
              <a:lnSpc>
                <a:spcPct val="100000"/>
              </a:lnSpc>
              <a:buNone/>
            </a:pPr>
            <a:r>
              <a:rPr lang="ko-KR" altLang="ko-KR" sz="2800" kern="1200">
                <a:solidFill>
                  <a:schemeClr val="bg1">
                    <a:alpha val="100000"/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개별</a:t>
            </a:r>
            <a:r>
              <a:rPr lang="en-US" altLang="ko-KR" sz="2800" kern="1200">
                <a:solidFill>
                  <a:schemeClr val="bg1">
                    <a:alpha val="100000"/>
                    <a:lumMod val="65000"/>
                  </a:schemeClr>
                </a:solidFill>
                <a:latin typeface="Myriad Pro Light"/>
                <a:ea typeface="+mn-ea"/>
                <a:cs typeface="+mn-cs"/>
              </a:rPr>
              <a:t> </a:t>
            </a:r>
            <a:r>
              <a:rPr lang="ko-KR" altLang="ko-KR" sz="2800" kern="1200">
                <a:solidFill>
                  <a:schemeClr val="bg1">
                    <a:alpha val="100000"/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자유여행객의</a:t>
            </a:r>
            <a:r>
              <a:rPr lang="en-US" altLang="ko-KR" sz="2800" kern="1200">
                <a:solidFill>
                  <a:schemeClr val="bg1">
                    <a:alpha val="100000"/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2800" kern="1200">
                <a:solidFill>
                  <a:schemeClr val="bg1">
                    <a:alpha val="100000"/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증가</a:t>
            </a:r>
          </a:p>
        </p:txBody>
      </p:sp>
      <p:grpSp>
        <p:nvGrpSpPr>
          <p:cNvPr id="7" name="slide2_group1"/>
          <p:cNvGrpSpPr>
            <a:grpSpLocks/>
          </p:cNvGrpSpPr>
          <p:nvPr/>
        </p:nvGrpSpPr>
        <p:grpSpPr>
          <a:xfrm>
            <a:off x="812486" y="1505439"/>
            <a:ext cx="616071" cy="616071"/>
            <a:chOff x="812486" y="1505439"/>
            <a:chExt cx="616071" cy="616071"/>
          </a:xfrm>
        </p:grpSpPr>
        <p:sp>
          <p:nvSpPr>
            <p:cNvPr id="8" name="slide2_shape5"/>
            <p:cNvSpPr/>
            <p:nvPr/>
          </p:nvSpPr>
          <p:spPr>
            <a:xfrm>
              <a:off x="812486" y="1505439"/>
              <a:ext cx="616071" cy="616071"/>
            </a:xfrm>
            <a:prstGeom prst="ellipse">
              <a:avLst/>
            </a:prstGeom>
            <a:solidFill>
              <a:srgbClr val="e2c84c"/>
            </a:solidFill>
            <a:ln>
              <a:noFill/>
            </a:ln>
          </p:spPr>
          <p:txBody>
            <a:bodyPr lIns="0" tIns="0" rIns="0" bIns="0"/>
            <a:lstStyle>
              <a:lvl1pPr>
                <a:defRPr sz="58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defRPr>
              </a:lvl1pPr>
              <a:lvl2pPr marL="742950" indent="-285750">
                <a:defRPr sz="58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defRPr>
              </a:lvl2pPr>
              <a:lvl3pPr marL="1143000" indent="-228600">
                <a:defRPr sz="58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defRPr>
              </a:lvl3pPr>
              <a:lvl4pPr marL="1600200" indent="-228600">
                <a:defRPr sz="58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defRPr>
              </a:lvl4pPr>
              <a:lvl5pPr marL="2057400" indent="-228600">
                <a:defRPr sz="58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defRPr>
              </a:lvl5pPr>
              <a:lvl6pPr marL="2514600" indent="-22860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defRPr>
              </a:lvl6pPr>
              <a:lvl7pPr marL="2971800" indent="-22860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defRPr>
              </a:lvl7pPr>
              <a:lvl8pPr marL="3429000" indent="-22860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defRPr>
              </a:lvl8pPr>
              <a:lvl9pPr marL="3886200" indent="-22860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defRPr>
              </a:lvl9pPr>
            </a:lstStyle>
            <a:p>
              <a:pPr algn="ctr" marL="0" defTabSz="914400" latinLnBrk="0"/>
              <a:endParaRPr sz="5800" kern="1200">
                <a:solidFill>
                  <a:srgbClr val="000000"/>
                </a:solidFill>
                <a:latin typeface="Gill Sans"/>
                <a:ea typeface="ヒラギノ角ゴ ProN W3"/>
                <a:cs typeface="+mn-cs"/>
                <a:sym typeface="Gill Sans"/>
              </a:endParaRPr>
            </a:p>
          </p:txBody>
        </p:sp>
        <p:sp>
          <p:nvSpPr>
            <p:cNvPr id="9" name="slide2_shape6"/>
            <p:cNvSpPr/>
            <p:nvPr/>
          </p:nvSpPr>
          <p:spPr>
            <a:xfrm>
              <a:off x="952836" y="1645789"/>
              <a:ext cx="335369" cy="335369"/>
            </a:xfrm>
            <a:custGeom>
              <a:avLst/>
              <a:rect l="l" t="t" r="r" b="b"/>
              <a:pathLst>
                <a:path w="44" h="44">
                  <a:moveTo>
                    <a:pt x="9" y="43"/>
                  </a:moveTo>
                  <a:cubicBezTo>
                    <a:pt x="8" y="44"/>
                    <a:pt x="8" y="44"/>
                    <a:pt x="7" y="44"/>
                  </a:cubicBezTo>
                  <a:cubicBezTo>
                    <a:pt x="6" y="44"/>
                    <a:pt x="5" y="44"/>
                    <a:pt x="4" y="4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37"/>
                    <a:pt x="1" y="36"/>
                    <a:pt x="1" y="36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21"/>
                    <a:pt x="24" y="24"/>
                    <a:pt x="27" y="25"/>
                  </a:cubicBezTo>
                  <a:lnTo>
                    <a:pt x="9" y="43"/>
                  </a:lnTo>
                  <a:close/>
                  <a:moveTo>
                    <a:pt x="8" y="35"/>
                  </a:moveTo>
                  <a:cubicBezTo>
                    <a:pt x="7" y="35"/>
                    <a:pt x="7" y="35"/>
                    <a:pt x="7" y="36"/>
                  </a:cubicBezTo>
                  <a:cubicBezTo>
                    <a:pt x="7" y="37"/>
                    <a:pt x="7" y="38"/>
                    <a:pt x="8" y="38"/>
                  </a:cubicBezTo>
                  <a:cubicBezTo>
                    <a:pt x="9" y="38"/>
                    <a:pt x="10" y="37"/>
                    <a:pt x="10" y="36"/>
                  </a:cubicBezTo>
                  <a:cubicBezTo>
                    <a:pt x="10" y="35"/>
                    <a:pt x="9" y="35"/>
                    <a:pt x="8" y="35"/>
                  </a:cubicBezTo>
                  <a:close/>
                  <a:moveTo>
                    <a:pt x="44" y="16"/>
                  </a:moveTo>
                  <a:cubicBezTo>
                    <a:pt x="42" y="21"/>
                    <a:pt x="37" y="24"/>
                    <a:pt x="32" y="24"/>
                  </a:cubicBezTo>
                  <a:cubicBezTo>
                    <a:pt x="26" y="24"/>
                    <a:pt x="20" y="19"/>
                    <a:pt x="20" y="12"/>
                  </a:cubicBezTo>
                  <a:cubicBezTo>
                    <a:pt x="20" y="6"/>
                    <a:pt x="26" y="0"/>
                    <a:pt x="32" y="0"/>
                  </a:cubicBezTo>
                  <a:cubicBezTo>
                    <a:pt x="34" y="0"/>
                    <a:pt x="37" y="1"/>
                    <a:pt x="39" y="2"/>
                  </a:cubicBezTo>
                  <a:cubicBezTo>
                    <a:pt x="39" y="2"/>
                    <a:pt x="39" y="2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6"/>
                    <a:pt x="43" y="12"/>
                    <a:pt x="43" y="12"/>
                  </a:cubicBezTo>
                  <a:cubicBezTo>
                    <a:pt x="44" y="12"/>
                    <a:pt x="44" y="13"/>
                    <a:pt x="44" y="13"/>
                  </a:cubicBezTo>
                  <a:cubicBezTo>
                    <a:pt x="44" y="14"/>
                    <a:pt x="44" y="15"/>
                    <a:pt x="44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0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0" name="slide2_group2"/>
          <p:cNvGrpSpPr>
            <a:grpSpLocks/>
          </p:cNvGrpSpPr>
          <p:nvPr/>
        </p:nvGrpSpPr>
        <p:grpSpPr>
          <a:xfrm>
            <a:off x="11459959" y="6257620"/>
            <a:ext cx="491320" cy="491320"/>
            <a:chOff x="11459959" y="6257620"/>
            <a:chExt cx="491320" cy="491320"/>
          </a:xfrm>
        </p:grpSpPr>
        <p:sp>
          <p:nvSpPr>
            <p:cNvPr id="11" name="slide2_shape7"/>
            <p:cNvSpPr/>
            <p:nvPr/>
          </p:nvSpPr>
          <p:spPr>
            <a:xfrm>
              <a:off x="11459959" y="6257620"/>
              <a:ext cx="491320" cy="491320"/>
            </a:xfrm>
            <a:prstGeom prst="ellipse">
              <a:avLst/>
            </a:prstGeom>
            <a:solidFill>
              <a:srgbClr val="2dc0d2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0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2_shape8"/>
            <p:cNvSpPr/>
            <p:nvPr/>
          </p:nvSpPr>
          <p:spPr>
            <a:xfrm rot="5400000">
              <a:off x="11624121" y="6421258"/>
              <a:ext cx="190292" cy="164045"/>
            </a:xfrm>
            <a:prstGeom prst="triangle">
              <a:avLst/>
            </a:prstGeom>
            <a:solidFill>
              <a:srgbClr val="f7f7f7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0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3" name="slide2_group3"/>
          <p:cNvGrpSpPr>
            <a:grpSpLocks/>
          </p:cNvGrpSpPr>
          <p:nvPr/>
        </p:nvGrpSpPr>
        <p:grpSpPr>
          <a:xfrm>
            <a:off x="10651021" y="6257620"/>
            <a:ext cx="491320" cy="491320"/>
            <a:chOff x="10651021" y="6257620"/>
            <a:chExt cx="491320" cy="491320"/>
          </a:xfrm>
        </p:grpSpPr>
        <p:sp>
          <p:nvSpPr>
            <p:cNvPr id="14" name="slide2_shape9"/>
            <p:cNvSpPr/>
            <p:nvPr/>
          </p:nvSpPr>
          <p:spPr>
            <a:xfrm>
              <a:off x="10651021" y="6257620"/>
              <a:ext cx="491320" cy="491320"/>
            </a:xfrm>
            <a:prstGeom prst="ellipse">
              <a:avLst/>
            </a:prstGeom>
            <a:solidFill>
              <a:srgbClr val="2dc0d2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0"/>
              <a:endParaRPr sz="1800" kern="1200">
                <a:solidFill>
                  <a:srgbClr val="2dc0d2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2_shape10"/>
            <p:cNvSpPr/>
            <p:nvPr/>
          </p:nvSpPr>
          <p:spPr>
            <a:xfrm rot="16200000">
              <a:off x="10787887" y="6421258"/>
              <a:ext cx="190292" cy="164045"/>
            </a:xfrm>
            <a:prstGeom prst="triangle">
              <a:avLst/>
            </a:prstGeom>
            <a:solidFill>
              <a:srgbClr val="f7f7f7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0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6" name="slide2_shape11"/>
          <p:cNvSpPr/>
          <p:nvPr/>
        </p:nvSpPr>
        <p:spPr>
          <a:xfrm>
            <a:off x="1527024" y="2502790"/>
            <a:ext cx="9600084" cy="523220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0">
              <a:lnSpc>
                <a:spcPct val="100000"/>
              </a:lnSpc>
              <a:buNone/>
            </a:pPr>
            <a:r>
              <a:rPr lang="ko-KR" altLang="ko-KR" sz="2800" kern="1200">
                <a:solidFill>
                  <a:srgbClr val="a5a5a5"/>
                </a:solidFill>
                <a:latin typeface="+mn-lt"/>
                <a:ea typeface="맑은 고딕"/>
                <a:cs typeface="+mn-cs"/>
              </a:rPr>
              <a:t>자유여행</a:t>
            </a:r>
            <a:r>
              <a:rPr lang="en-US" altLang="ko-KR" sz="2800" kern="1200">
                <a:solidFill>
                  <a:srgbClr val="a5a5a5"/>
                </a:solidFill>
                <a:latin typeface="Myriad Pro Light"/>
                <a:ea typeface="+mn-ea"/>
                <a:cs typeface="+mn-cs"/>
              </a:rPr>
              <a:t>(FIT) </a:t>
            </a:r>
            <a:r>
              <a:rPr lang="ko-KR" altLang="ko-KR" sz="2800" kern="1200">
                <a:solidFill>
                  <a:srgbClr val="a5a5a5"/>
                </a:solidFill>
                <a:latin typeface="Myriad Pro Light"/>
                <a:ea typeface="+mn-ea"/>
                <a:cs typeface="+mn-cs"/>
              </a:rPr>
              <a:t>상품을</a:t>
            </a:r>
            <a:r>
              <a:rPr lang="en-US" altLang="ko-KR" sz="2800" kern="1200">
                <a:solidFill>
                  <a:srgbClr val="a5a5a5"/>
                </a:solidFill>
                <a:latin typeface="Myriad Pro Light"/>
                <a:ea typeface="+mn-ea"/>
                <a:cs typeface="+mn-cs"/>
              </a:rPr>
              <a:t> </a:t>
            </a:r>
            <a:r>
              <a:rPr lang="ko-KR" altLang="ko-KR" sz="2800" kern="1200">
                <a:solidFill>
                  <a:srgbClr val="a5a5a5"/>
                </a:solidFill>
                <a:latin typeface="Myriad Pro Light"/>
                <a:ea typeface="+mn-ea"/>
                <a:cs typeface="+mn-cs"/>
              </a:rPr>
              <a:t>전문으로</a:t>
            </a:r>
            <a:r>
              <a:rPr lang="en-US" altLang="ko-KR" sz="2800" kern="1200">
                <a:solidFill>
                  <a:srgbClr val="a5a5a5"/>
                </a:solidFill>
                <a:latin typeface="Myriad Pro Light"/>
                <a:ea typeface="+mn-ea"/>
                <a:cs typeface="+mn-cs"/>
              </a:rPr>
              <a:t> </a:t>
            </a:r>
            <a:r>
              <a:rPr lang="ko-KR" altLang="ko-KR" sz="2800" kern="1200">
                <a:solidFill>
                  <a:srgbClr val="a5a5a5"/>
                </a:solidFill>
                <a:latin typeface="Myriad Pro Light"/>
                <a:ea typeface="+mn-ea"/>
                <a:cs typeface="+mn-cs"/>
              </a:rPr>
              <a:t>하는</a:t>
            </a:r>
            <a:r>
              <a:rPr lang="en-US" altLang="ko-KR" sz="2800" kern="1200">
                <a:solidFill>
                  <a:srgbClr val="a5a5a5"/>
                </a:solidFill>
                <a:latin typeface="Myriad Pro Light"/>
                <a:ea typeface="+mn-ea"/>
                <a:cs typeface="+mn-cs"/>
              </a:rPr>
              <a:t> </a:t>
            </a:r>
            <a:r>
              <a:rPr lang="ko-KR" altLang="ko-KR" sz="2800" kern="1200">
                <a:solidFill>
                  <a:srgbClr val="a5a5a5"/>
                </a:solidFill>
                <a:latin typeface="Myriad Pro Light"/>
                <a:ea typeface="+mn-ea"/>
                <a:cs typeface="+mn-cs"/>
              </a:rPr>
              <a:t>여행사들의</a:t>
            </a:r>
            <a:r>
              <a:rPr lang="en-US" altLang="ko-KR" sz="2800" kern="1200">
                <a:solidFill>
                  <a:srgbClr val="a5a5a5"/>
                </a:solidFill>
                <a:latin typeface="Myriad Pro Light"/>
                <a:ea typeface="+mn-ea"/>
                <a:cs typeface="+mn-cs"/>
              </a:rPr>
              <a:t> </a:t>
            </a:r>
            <a:r>
              <a:rPr lang="ko-KR" altLang="ko-KR" sz="2800" kern="1200">
                <a:solidFill>
                  <a:srgbClr val="a5a5a5"/>
                </a:solidFill>
                <a:latin typeface="Myriad Pro Light"/>
                <a:ea typeface="+mn-ea"/>
                <a:cs typeface="+mn-cs"/>
              </a:rPr>
              <a:t>출현</a:t>
            </a:r>
          </a:p>
        </p:txBody>
      </p:sp>
      <p:grpSp>
        <p:nvGrpSpPr>
          <p:cNvPr id="17" name="slide2_group4"/>
          <p:cNvGrpSpPr>
            <a:grpSpLocks/>
          </p:cNvGrpSpPr>
          <p:nvPr/>
        </p:nvGrpSpPr>
        <p:grpSpPr>
          <a:xfrm>
            <a:off x="812486" y="2502790"/>
            <a:ext cx="616071" cy="616071"/>
            <a:chOff x="812486" y="2502790"/>
            <a:chExt cx="616071" cy="616071"/>
          </a:xfrm>
        </p:grpSpPr>
        <p:sp>
          <p:nvSpPr>
            <p:cNvPr id="18" name="slide2_shape12"/>
            <p:cNvSpPr/>
            <p:nvPr/>
          </p:nvSpPr>
          <p:spPr>
            <a:xfrm>
              <a:off x="812486" y="2502790"/>
              <a:ext cx="616071" cy="616071"/>
            </a:xfrm>
            <a:prstGeom prst="ellipse">
              <a:avLst/>
            </a:prstGeom>
            <a:solidFill>
              <a:srgbClr val="e2c84c"/>
            </a:solidFill>
            <a:ln>
              <a:noFill/>
            </a:ln>
          </p:spPr>
          <p:txBody>
            <a:bodyPr lIns="0" tIns="0" rIns="0" bIns="0"/>
            <a:lstStyle>
              <a:lvl1pPr>
                <a:defRPr sz="58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defRPr>
              </a:lvl1pPr>
              <a:lvl2pPr marL="742950" indent="-285750">
                <a:defRPr sz="58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defRPr>
              </a:lvl2pPr>
              <a:lvl3pPr marL="1143000" indent="-228600">
                <a:defRPr sz="58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defRPr>
              </a:lvl3pPr>
              <a:lvl4pPr marL="1600200" indent="-228600">
                <a:defRPr sz="58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defRPr>
              </a:lvl4pPr>
              <a:lvl5pPr marL="2057400" indent="-228600">
                <a:defRPr sz="58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defRPr>
              </a:lvl5pPr>
              <a:lvl6pPr marL="2514600" indent="-22860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defRPr>
              </a:lvl6pPr>
              <a:lvl7pPr marL="2971800" indent="-22860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defRPr>
              </a:lvl7pPr>
              <a:lvl8pPr marL="3429000" indent="-22860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defRPr>
              </a:lvl8pPr>
              <a:lvl9pPr marL="3886200" indent="-22860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defRPr>
              </a:lvl9pPr>
            </a:lstStyle>
            <a:p>
              <a:pPr algn="ctr" marL="0" defTabSz="914400" latinLnBrk="0"/>
              <a:endParaRPr sz="5800" kern="1200">
                <a:solidFill>
                  <a:srgbClr val="000000"/>
                </a:solidFill>
                <a:latin typeface="Gill Sans"/>
                <a:ea typeface="ヒラギノ角ゴ ProN W3"/>
                <a:cs typeface="+mn-cs"/>
                <a:sym typeface="Gill Sans"/>
              </a:endParaRPr>
            </a:p>
          </p:txBody>
        </p:sp>
        <p:sp>
          <p:nvSpPr>
            <p:cNvPr id="19" name="slide2_shape13"/>
            <p:cNvSpPr/>
            <p:nvPr/>
          </p:nvSpPr>
          <p:spPr>
            <a:xfrm>
              <a:off x="952836" y="2643140"/>
              <a:ext cx="335369" cy="335369"/>
            </a:xfrm>
            <a:custGeom>
              <a:avLst/>
              <a:rect l="l" t="t" r="r" b="b"/>
              <a:pathLst>
                <a:path w="44" h="44">
                  <a:moveTo>
                    <a:pt x="9" y="43"/>
                  </a:moveTo>
                  <a:cubicBezTo>
                    <a:pt x="8" y="44"/>
                    <a:pt x="8" y="44"/>
                    <a:pt x="7" y="44"/>
                  </a:cubicBezTo>
                  <a:cubicBezTo>
                    <a:pt x="6" y="44"/>
                    <a:pt x="5" y="44"/>
                    <a:pt x="4" y="4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37"/>
                    <a:pt x="1" y="36"/>
                    <a:pt x="1" y="36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21"/>
                    <a:pt x="24" y="24"/>
                    <a:pt x="27" y="25"/>
                  </a:cubicBezTo>
                  <a:lnTo>
                    <a:pt x="9" y="43"/>
                  </a:lnTo>
                  <a:close/>
                  <a:moveTo>
                    <a:pt x="8" y="35"/>
                  </a:moveTo>
                  <a:cubicBezTo>
                    <a:pt x="7" y="35"/>
                    <a:pt x="7" y="35"/>
                    <a:pt x="7" y="36"/>
                  </a:cubicBezTo>
                  <a:cubicBezTo>
                    <a:pt x="7" y="37"/>
                    <a:pt x="7" y="38"/>
                    <a:pt x="8" y="38"/>
                  </a:cubicBezTo>
                  <a:cubicBezTo>
                    <a:pt x="9" y="38"/>
                    <a:pt x="10" y="37"/>
                    <a:pt x="10" y="36"/>
                  </a:cubicBezTo>
                  <a:cubicBezTo>
                    <a:pt x="10" y="35"/>
                    <a:pt x="9" y="35"/>
                    <a:pt x="8" y="35"/>
                  </a:cubicBezTo>
                  <a:close/>
                  <a:moveTo>
                    <a:pt x="44" y="16"/>
                  </a:moveTo>
                  <a:cubicBezTo>
                    <a:pt x="42" y="21"/>
                    <a:pt x="37" y="24"/>
                    <a:pt x="32" y="24"/>
                  </a:cubicBezTo>
                  <a:cubicBezTo>
                    <a:pt x="26" y="24"/>
                    <a:pt x="20" y="19"/>
                    <a:pt x="20" y="12"/>
                  </a:cubicBezTo>
                  <a:cubicBezTo>
                    <a:pt x="20" y="6"/>
                    <a:pt x="26" y="0"/>
                    <a:pt x="32" y="0"/>
                  </a:cubicBezTo>
                  <a:cubicBezTo>
                    <a:pt x="34" y="0"/>
                    <a:pt x="37" y="1"/>
                    <a:pt x="39" y="2"/>
                  </a:cubicBezTo>
                  <a:cubicBezTo>
                    <a:pt x="39" y="2"/>
                    <a:pt x="39" y="2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6"/>
                    <a:pt x="43" y="12"/>
                    <a:pt x="43" y="12"/>
                  </a:cubicBezTo>
                  <a:cubicBezTo>
                    <a:pt x="44" y="12"/>
                    <a:pt x="44" y="13"/>
                    <a:pt x="44" y="13"/>
                  </a:cubicBezTo>
                  <a:cubicBezTo>
                    <a:pt x="44" y="14"/>
                    <a:pt x="44" y="15"/>
                    <a:pt x="44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0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20" name="slide2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8110" y="3303657"/>
            <a:ext cx="5199386" cy="31996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lide3_shape1"/>
          <p:cNvCxnSpPr/>
          <p:nvPr/>
        </p:nvCxnSpPr>
        <p:spPr>
          <a:xfrm>
            <a:off x="486382" y="1227391"/>
            <a:ext cx="11219237" cy="0"/>
          </a:xfrm>
          <a:prstGeom prst="line">
            <a:avLst/>
          </a:prstGeom>
          <a:ln w="76200" cap="flat">
            <a:solidFill>
              <a:srgbClr val="2dc0d2"/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3_shape2"/>
          <p:cNvSpPr/>
          <p:nvPr/>
        </p:nvSpPr>
        <p:spPr>
          <a:xfrm>
            <a:off x="8474738" y="721709"/>
            <a:ext cx="3326552" cy="461665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0"/>
            <a:r>
              <a:rPr lang="ko-KR" altLang="en-US" sz="2400" kern="1200">
                <a:solidFill>
                  <a:schemeClr val="bg1">
                    <a:lumMod val="85000"/>
                  </a:schemeClr>
                </a:solidFill>
                <a:latin typeface="华文细黑"/>
                <a:ea typeface="华文细黑"/>
                <a:cs typeface="+mn-cs"/>
              </a:rPr>
              <a:t>현지투어</a:t>
            </a:r>
            <a:r>
              <a:rPr lang="en-US" altLang="en-US" sz="2400" kern="1200">
                <a:solidFill>
                  <a:schemeClr val="bg1">
                    <a:lumMod val="85000"/>
                  </a:schemeClr>
                </a:solidFill>
                <a:latin typeface="华文细黑"/>
                <a:ea typeface="华文细黑"/>
                <a:cs typeface="+mn-cs"/>
              </a:rPr>
              <a:t> </a:t>
            </a:r>
            <a:r>
              <a:rPr lang="ko-KR" altLang="en-US" sz="2400" kern="1200">
                <a:solidFill>
                  <a:schemeClr val="bg1">
                    <a:lumMod val="85000"/>
                  </a:schemeClr>
                </a:solidFill>
                <a:latin typeface="华文细黑"/>
                <a:ea typeface="华文细黑"/>
                <a:cs typeface="+mn-cs"/>
              </a:rPr>
              <a:t>예약</a:t>
            </a:r>
            <a:r>
              <a:rPr lang="en-US" altLang="en-US" sz="2400" kern="1200">
                <a:solidFill>
                  <a:schemeClr val="bg1">
                    <a:lumMod val="85000"/>
                  </a:schemeClr>
                </a:solidFill>
                <a:latin typeface="华文细黑"/>
                <a:ea typeface="华文细黑"/>
                <a:cs typeface="+mn-cs"/>
              </a:rPr>
              <a:t> </a:t>
            </a:r>
            <a:r>
              <a:rPr lang="ko-KR" altLang="en-US" sz="2400" kern="1200">
                <a:solidFill>
                  <a:schemeClr val="bg1">
                    <a:lumMod val="85000"/>
                  </a:schemeClr>
                </a:solidFill>
                <a:latin typeface="华文细黑"/>
                <a:ea typeface="华文细黑"/>
                <a:cs typeface="+mn-cs"/>
              </a:rPr>
              <a:t>시스템</a:t>
            </a:r>
            <a:endParaRPr sz="2400" kern="1200">
              <a:solidFill>
                <a:schemeClr val="bg1">
                  <a:lumMod val="85000"/>
                </a:schemeClr>
              </a:solidFill>
              <a:latin typeface="华文细黑"/>
              <a:ea typeface="华文细黑"/>
              <a:cs typeface="+mn-cs"/>
            </a:endParaRPr>
          </a:p>
        </p:txBody>
      </p:sp>
      <p:sp>
        <p:nvSpPr>
          <p:cNvPr id="5" name="slide3_shape3"/>
          <p:cNvSpPr/>
          <p:nvPr/>
        </p:nvSpPr>
        <p:spPr>
          <a:xfrm>
            <a:off x="426613" y="475488"/>
            <a:ext cx="2545890" cy="707886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0"/>
            <a:r>
              <a:rPr lang="ko-KR" altLang="en-US" sz="4000" kern="1200">
                <a:solidFill>
                  <a:schemeClr val="accent5"/>
                </a:solidFill>
                <a:latin typeface="华文细黑"/>
                <a:ea typeface="华文细黑"/>
                <a:cs typeface="+mn-cs"/>
              </a:rPr>
              <a:t>현황</a:t>
            </a:r>
            <a:r>
              <a:rPr lang="en-US" altLang="en-US" sz="4000" kern="1200">
                <a:solidFill>
                  <a:schemeClr val="accent5"/>
                </a:solidFill>
                <a:latin typeface="华文细黑"/>
                <a:ea typeface="华文细黑"/>
                <a:cs typeface="+mn-cs"/>
              </a:rPr>
              <a:t> </a:t>
            </a:r>
            <a:r>
              <a:rPr lang="ko-KR" altLang="en-US" sz="4000" kern="1200">
                <a:solidFill>
                  <a:schemeClr val="accent5"/>
                </a:solidFill>
                <a:latin typeface="华文细黑"/>
                <a:ea typeface="华文细黑"/>
                <a:cs typeface="+mn-cs"/>
              </a:rPr>
              <a:t>분석</a:t>
            </a:r>
            <a:endParaRPr sz="4000" kern="1200">
              <a:solidFill>
                <a:schemeClr val="accent5"/>
              </a:solidFill>
              <a:latin typeface="华文细黑"/>
              <a:ea typeface="华文细黑"/>
              <a:cs typeface="+mn-cs"/>
            </a:endParaRPr>
          </a:p>
        </p:txBody>
      </p:sp>
      <p:grpSp>
        <p:nvGrpSpPr>
          <p:cNvPr id="6" name="slide3_group1"/>
          <p:cNvGrpSpPr>
            <a:grpSpLocks/>
          </p:cNvGrpSpPr>
          <p:nvPr/>
        </p:nvGrpSpPr>
        <p:grpSpPr>
          <a:xfrm>
            <a:off x="11459959" y="6257620"/>
            <a:ext cx="491320" cy="491320"/>
            <a:chOff x="11459959" y="6257620"/>
            <a:chExt cx="491320" cy="491320"/>
          </a:xfrm>
        </p:grpSpPr>
        <p:sp>
          <p:nvSpPr>
            <p:cNvPr id="7" name="slide3_shape4"/>
            <p:cNvSpPr/>
            <p:nvPr/>
          </p:nvSpPr>
          <p:spPr>
            <a:xfrm>
              <a:off x="11459959" y="6257620"/>
              <a:ext cx="491320" cy="491320"/>
            </a:xfrm>
            <a:prstGeom prst="ellipse">
              <a:avLst/>
            </a:prstGeom>
            <a:solidFill>
              <a:srgbClr val="2dc0d2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0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3_shape5"/>
            <p:cNvSpPr/>
            <p:nvPr/>
          </p:nvSpPr>
          <p:spPr>
            <a:xfrm rot="5400000">
              <a:off x="11624121" y="6421258"/>
              <a:ext cx="190292" cy="164045"/>
            </a:xfrm>
            <a:prstGeom prst="triangle">
              <a:avLst/>
            </a:prstGeom>
            <a:solidFill>
              <a:srgbClr val="f7f7f7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0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" name="slide3_group2"/>
          <p:cNvGrpSpPr>
            <a:grpSpLocks/>
          </p:cNvGrpSpPr>
          <p:nvPr/>
        </p:nvGrpSpPr>
        <p:grpSpPr>
          <a:xfrm>
            <a:off x="10651021" y="6257620"/>
            <a:ext cx="491320" cy="491320"/>
            <a:chOff x="10651021" y="6257620"/>
            <a:chExt cx="491320" cy="491320"/>
          </a:xfrm>
        </p:grpSpPr>
        <p:sp>
          <p:nvSpPr>
            <p:cNvPr id="10" name="slide3_shape6"/>
            <p:cNvSpPr/>
            <p:nvPr/>
          </p:nvSpPr>
          <p:spPr>
            <a:xfrm>
              <a:off x="10651021" y="6257620"/>
              <a:ext cx="491320" cy="491320"/>
            </a:xfrm>
            <a:prstGeom prst="ellipse">
              <a:avLst/>
            </a:prstGeom>
            <a:solidFill>
              <a:srgbClr val="2dc0d2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0"/>
              <a:endParaRPr sz="1800" kern="1200">
                <a:solidFill>
                  <a:srgbClr val="2dc0d2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3_shape7"/>
            <p:cNvSpPr/>
            <p:nvPr/>
          </p:nvSpPr>
          <p:spPr>
            <a:xfrm rot="16200000">
              <a:off x="10787887" y="6421258"/>
              <a:ext cx="190292" cy="164045"/>
            </a:xfrm>
            <a:prstGeom prst="triangle">
              <a:avLst/>
            </a:prstGeom>
            <a:solidFill>
              <a:srgbClr val="f7f7f7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0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2" name="slide3_shape8"/>
          <p:cNvSpPr/>
          <p:nvPr/>
        </p:nvSpPr>
        <p:spPr>
          <a:xfrm>
            <a:off x="1459235" y="1482911"/>
            <a:ext cx="4319324" cy="523220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0"/>
            <a:r>
              <a:rPr lang="ko-KR" altLang="en-US" sz="2800" kern="1200">
                <a:solidFill>
                  <a:schemeClr val="bg1">
                    <a:lumMod val="65000"/>
                  </a:schemeClr>
                </a:solidFill>
                <a:latin typeface="Myriad Pro Light"/>
                <a:ea typeface="+mn-ea"/>
                <a:cs typeface="+mn-cs"/>
              </a:rPr>
              <a:t>마이리얼트립</a:t>
            </a:r>
            <a:r>
              <a:rPr lang="en-US" altLang="ko-KR" sz="2800" kern="1200">
                <a:solidFill>
                  <a:schemeClr val="bg1">
                    <a:lumMod val="65000"/>
                  </a:schemeClr>
                </a:solidFill>
                <a:latin typeface="Myriad Pro Light"/>
                <a:ea typeface="+mn-ea"/>
                <a:cs typeface="+mn-cs"/>
              </a:rPr>
              <a:t>(My real trip)</a:t>
            </a:r>
            <a:endParaRPr sz="2800" kern="1200">
              <a:solidFill>
                <a:schemeClr val="bg1">
                  <a:lumMod val="65000"/>
                </a:schemeClr>
              </a:solidFill>
              <a:latin typeface="Myriad Pro Light"/>
              <a:ea typeface="+mn-ea"/>
              <a:cs typeface="+mn-cs"/>
            </a:endParaRPr>
          </a:p>
        </p:txBody>
      </p:sp>
      <p:sp>
        <p:nvSpPr>
          <p:cNvPr id="13" name="slide3_shape9"/>
          <p:cNvSpPr/>
          <p:nvPr/>
        </p:nvSpPr>
        <p:spPr>
          <a:xfrm>
            <a:off x="1081147" y="2106405"/>
            <a:ext cx="10629711" cy="380361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285750" indent="-285750" defTabSz="914400" latinLnBrk="0">
              <a:lnSpc>
                <a:spcPct val="150000"/>
              </a:lnSpc>
              <a:buFont typeface="Arial" pitchFamily="2" charset="2"/>
              <a:buChar char="•"/>
            </a:pP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4" name="slide3_group3"/>
          <p:cNvGrpSpPr>
            <a:grpSpLocks/>
          </p:cNvGrpSpPr>
          <p:nvPr/>
        </p:nvGrpSpPr>
        <p:grpSpPr>
          <a:xfrm>
            <a:off x="768322" y="1390531"/>
            <a:ext cx="615600" cy="615600"/>
            <a:chOff x="768322" y="1390531"/>
            <a:chExt cx="615600" cy="615600"/>
          </a:xfrm>
        </p:grpSpPr>
        <p:sp>
          <p:nvSpPr>
            <p:cNvPr id="15" name="slide3_shape10"/>
            <p:cNvSpPr/>
            <p:nvPr/>
          </p:nvSpPr>
          <p:spPr>
            <a:xfrm>
              <a:off x="768322" y="1390531"/>
              <a:ext cx="615600" cy="615600"/>
            </a:xfrm>
            <a:prstGeom prst="ellipse">
              <a:avLst/>
            </a:prstGeom>
            <a:solidFill>
              <a:srgbClr val="e2c84c"/>
            </a:solidFill>
            <a:ln>
              <a:noFill/>
            </a:ln>
          </p:spPr>
          <p:txBody>
            <a:bodyPr lIns="0" tIns="0" rIns="0" bIns="0"/>
            <a:lstStyle>
              <a:lvl1pPr>
                <a:defRPr sz="58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defRPr>
              </a:lvl1pPr>
              <a:lvl2pPr marL="742950" indent="-285750">
                <a:defRPr sz="58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defRPr>
              </a:lvl2pPr>
              <a:lvl3pPr marL="1143000" indent="-228600">
                <a:defRPr sz="58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defRPr>
              </a:lvl3pPr>
              <a:lvl4pPr marL="1600200" indent="-228600">
                <a:defRPr sz="58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defRPr>
              </a:lvl4pPr>
              <a:lvl5pPr marL="2057400" indent="-228600">
                <a:defRPr sz="58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defRPr>
              </a:lvl5pPr>
              <a:lvl6pPr marL="2514600" indent="-22860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defRPr>
              </a:lvl6pPr>
              <a:lvl7pPr marL="2971800" indent="-22860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defRPr>
              </a:lvl7pPr>
              <a:lvl8pPr marL="3429000" indent="-22860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defRPr>
              </a:lvl8pPr>
              <a:lvl9pPr marL="3886200" indent="-22860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defRPr>
              </a:lvl9pPr>
            </a:lstStyle>
            <a:p>
              <a:pPr algn="ctr" marL="0" defTabSz="914400" latinLnBrk="0"/>
              <a:endParaRPr sz="5800" kern="1200">
                <a:solidFill>
                  <a:srgbClr val="000000"/>
                </a:solidFill>
                <a:latin typeface="Gill Sans"/>
                <a:ea typeface="ヒラギノ角ゴ ProN W3"/>
                <a:cs typeface="+mn-cs"/>
                <a:sym typeface="Gill Sans"/>
              </a:endParaRPr>
            </a:p>
          </p:txBody>
        </p:sp>
        <p:sp>
          <p:nvSpPr>
            <p:cNvPr id="16" name="slide3_shape11"/>
            <p:cNvSpPr/>
            <p:nvPr/>
          </p:nvSpPr>
          <p:spPr>
            <a:xfrm>
              <a:off x="894063" y="1514662"/>
              <a:ext cx="364116" cy="367336"/>
            </a:xfrm>
            <a:custGeom>
              <a:avLst/>
              <a:rect l="l" t="t" r="r" b="b"/>
              <a:pathLst>
                <a:path w="48" h="48">
                  <a:moveTo>
                    <a:pt x="48" y="2"/>
                  </a:moveTo>
                  <a:cubicBezTo>
                    <a:pt x="41" y="43"/>
                    <a:pt x="41" y="43"/>
                    <a:pt x="41" y="43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4"/>
                    <a:pt x="39" y="44"/>
                    <a:pt x="39" y="44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7" y="48"/>
                    <a:pt x="16" y="48"/>
                    <a:pt x="16" y="48"/>
                  </a:cubicBezTo>
                  <a:cubicBezTo>
                    <a:pt x="16" y="48"/>
                    <a:pt x="15" y="48"/>
                    <a:pt x="15" y="48"/>
                  </a:cubicBezTo>
                  <a:cubicBezTo>
                    <a:pt x="14" y="47"/>
                    <a:pt x="14" y="47"/>
                    <a:pt x="14" y="46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0" y="28"/>
                    <a:pt x="0" y="27"/>
                  </a:cubicBezTo>
                  <a:cubicBezTo>
                    <a:pt x="0" y="27"/>
                    <a:pt x="1" y="26"/>
                    <a:pt x="1" y="2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8" y="1"/>
                    <a:pt x="48" y="1"/>
                    <a:pt x="48" y="2"/>
                  </a:cubicBezTo>
                  <a:close/>
                  <a:moveTo>
                    <a:pt x="44" y="5"/>
                  </a:moveTo>
                  <a:cubicBezTo>
                    <a:pt x="6" y="27"/>
                    <a:pt x="6" y="27"/>
                    <a:pt x="6" y="27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38" y="40"/>
                    <a:pt x="38" y="40"/>
                    <a:pt x="38" y="40"/>
                  </a:cubicBezTo>
                  <a:lnTo>
                    <a:pt x="44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0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7" name="slide3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59234" y="2978762"/>
            <a:ext cx="6288299" cy="3109787"/>
          </a:xfrm>
          <a:prstGeom prst="rect">
            <a:avLst/>
          </a:prstGeom>
        </p:spPr>
      </p:pic>
      <p:sp>
        <p:nvSpPr>
          <p:cNvPr id="18" name="slide3_shape12"/>
          <p:cNvSpPr/>
          <p:nvPr/>
        </p:nvSpPr>
        <p:spPr>
          <a:xfrm>
            <a:off x="1081147" y="2106405"/>
            <a:ext cx="10629711" cy="1384995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285750" indent="-285750" lvl="0" defTabSz="914400" latinLnBrk="0">
              <a:lnSpc>
                <a:spcPct val="150000"/>
              </a:lnSpc>
              <a:buFont typeface="Arial" pitchFamily="2" charset="2"/>
              <a:buChar char="•"/>
            </a:pP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다양한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 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주제의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 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개별여행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 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상품</a:t>
            </a:r>
          </a:p>
          <a:p>
            <a:pPr algn="l" marL="285750" indent="-285750" lvl="0" defTabSz="914400" latinLnBrk="0">
              <a:lnSpc>
                <a:spcPct val="150000"/>
              </a:lnSpc>
              <a:buFont typeface="Arial" pitchFamily="2" charset="2"/>
              <a:buChar char="•"/>
            </a:pP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댓글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형식의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짧은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여행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후기</a:t>
            </a:r>
          </a:p>
          <a:p>
            <a:pPr algn="l" marL="285750" indent="-285750" lvl="0" defTabSz="914400" latinLnBrk="0">
              <a:lnSpc>
                <a:spcPct val="150000"/>
              </a:lnSpc>
              <a:buFont typeface="Arial" pitchFamily="2" charset="2"/>
              <a:buChar char="•"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" name="slide3_picture2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5066" y="2978762"/>
            <a:ext cx="6187274" cy="29786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lide4_shape1"/>
          <p:cNvCxnSpPr/>
          <p:nvPr/>
        </p:nvCxnSpPr>
        <p:spPr>
          <a:xfrm>
            <a:off x="486382" y="1227391"/>
            <a:ext cx="11219237" cy="0"/>
          </a:xfrm>
          <a:prstGeom prst="line">
            <a:avLst/>
          </a:prstGeom>
          <a:ln w="76200" cap="flat">
            <a:solidFill>
              <a:srgbClr val="2dc0d2"/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4_shape2"/>
          <p:cNvSpPr/>
          <p:nvPr/>
        </p:nvSpPr>
        <p:spPr>
          <a:xfrm>
            <a:off x="8474738" y="721709"/>
            <a:ext cx="3326552" cy="461665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0"/>
            <a:r>
              <a:rPr lang="ko-KR" altLang="en-US" sz="2400" kern="1200">
                <a:solidFill>
                  <a:schemeClr val="bg1">
                    <a:lumMod val="85000"/>
                  </a:schemeClr>
                </a:solidFill>
                <a:latin typeface="华文细黑"/>
                <a:ea typeface="华文细黑"/>
                <a:cs typeface="+mn-cs"/>
              </a:rPr>
              <a:t>현지투어</a:t>
            </a:r>
            <a:r>
              <a:rPr lang="en-US" altLang="en-US" sz="2400" kern="1200">
                <a:solidFill>
                  <a:schemeClr val="bg1">
                    <a:lumMod val="85000"/>
                  </a:schemeClr>
                </a:solidFill>
                <a:latin typeface="华文细黑"/>
                <a:ea typeface="华文细黑"/>
                <a:cs typeface="+mn-cs"/>
              </a:rPr>
              <a:t> </a:t>
            </a:r>
            <a:r>
              <a:rPr lang="ko-KR" altLang="en-US" sz="2400" kern="1200">
                <a:solidFill>
                  <a:schemeClr val="bg1">
                    <a:lumMod val="85000"/>
                  </a:schemeClr>
                </a:solidFill>
                <a:latin typeface="华文细黑"/>
                <a:ea typeface="华文细黑"/>
                <a:cs typeface="+mn-cs"/>
              </a:rPr>
              <a:t>예약</a:t>
            </a:r>
            <a:r>
              <a:rPr lang="en-US" altLang="en-US" sz="2400" kern="1200">
                <a:solidFill>
                  <a:schemeClr val="bg1">
                    <a:lumMod val="85000"/>
                  </a:schemeClr>
                </a:solidFill>
                <a:latin typeface="华文细黑"/>
                <a:ea typeface="华文细黑"/>
                <a:cs typeface="+mn-cs"/>
              </a:rPr>
              <a:t> </a:t>
            </a:r>
            <a:r>
              <a:rPr lang="ko-KR" altLang="en-US" sz="2400" kern="1200">
                <a:solidFill>
                  <a:schemeClr val="bg1">
                    <a:lumMod val="85000"/>
                  </a:schemeClr>
                </a:solidFill>
                <a:latin typeface="华文细黑"/>
                <a:ea typeface="华文细黑"/>
                <a:cs typeface="+mn-cs"/>
              </a:rPr>
              <a:t>시스템</a:t>
            </a:r>
            <a:endParaRPr sz="2400" kern="1200">
              <a:solidFill>
                <a:schemeClr val="bg1">
                  <a:lumMod val="85000"/>
                </a:schemeClr>
              </a:solidFill>
              <a:latin typeface="华文细黑"/>
              <a:ea typeface="华文细黑"/>
              <a:cs typeface="+mn-cs"/>
            </a:endParaRPr>
          </a:p>
        </p:txBody>
      </p:sp>
      <p:sp>
        <p:nvSpPr>
          <p:cNvPr id="5" name="slide4_shape3"/>
          <p:cNvSpPr/>
          <p:nvPr/>
        </p:nvSpPr>
        <p:spPr>
          <a:xfrm>
            <a:off x="426613" y="475488"/>
            <a:ext cx="2545890" cy="707886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0"/>
            <a:r>
              <a:rPr lang="ko-KR" altLang="en-US" sz="4000" kern="1200">
                <a:solidFill>
                  <a:schemeClr val="accent5"/>
                </a:solidFill>
                <a:latin typeface="华文细黑"/>
                <a:ea typeface="华文细黑"/>
                <a:cs typeface="+mn-cs"/>
              </a:rPr>
              <a:t>현황</a:t>
            </a:r>
            <a:r>
              <a:rPr lang="en-US" altLang="en-US" sz="4000" kern="1200">
                <a:solidFill>
                  <a:schemeClr val="accent5"/>
                </a:solidFill>
                <a:latin typeface="华文细黑"/>
                <a:ea typeface="华文细黑"/>
                <a:cs typeface="+mn-cs"/>
              </a:rPr>
              <a:t> </a:t>
            </a:r>
            <a:r>
              <a:rPr lang="ko-KR" altLang="en-US" sz="4000" kern="1200">
                <a:solidFill>
                  <a:schemeClr val="accent5"/>
                </a:solidFill>
                <a:latin typeface="华文细黑"/>
                <a:ea typeface="华文细黑"/>
                <a:cs typeface="+mn-cs"/>
              </a:rPr>
              <a:t>분석</a:t>
            </a:r>
            <a:endParaRPr sz="4000" kern="1200">
              <a:solidFill>
                <a:schemeClr val="accent5"/>
              </a:solidFill>
              <a:latin typeface="华文细黑"/>
              <a:ea typeface="华文细黑"/>
              <a:cs typeface="+mn-cs"/>
            </a:endParaRPr>
          </a:p>
        </p:txBody>
      </p:sp>
      <p:grpSp>
        <p:nvGrpSpPr>
          <p:cNvPr id="6" name="slide4_group1"/>
          <p:cNvGrpSpPr>
            <a:grpSpLocks/>
          </p:cNvGrpSpPr>
          <p:nvPr/>
        </p:nvGrpSpPr>
        <p:grpSpPr>
          <a:xfrm>
            <a:off x="11459959" y="6257620"/>
            <a:ext cx="491320" cy="491320"/>
            <a:chOff x="11459959" y="6257620"/>
            <a:chExt cx="491320" cy="491320"/>
          </a:xfrm>
        </p:grpSpPr>
        <p:sp>
          <p:nvSpPr>
            <p:cNvPr id="7" name="slide4_shape4"/>
            <p:cNvSpPr/>
            <p:nvPr/>
          </p:nvSpPr>
          <p:spPr>
            <a:xfrm>
              <a:off x="11459959" y="6257620"/>
              <a:ext cx="491320" cy="491320"/>
            </a:xfrm>
            <a:prstGeom prst="ellipse">
              <a:avLst/>
            </a:prstGeom>
            <a:solidFill>
              <a:srgbClr val="2dc0d2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0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4_shape5"/>
            <p:cNvSpPr/>
            <p:nvPr/>
          </p:nvSpPr>
          <p:spPr>
            <a:xfrm rot="5400000">
              <a:off x="11624121" y="6421258"/>
              <a:ext cx="190292" cy="164045"/>
            </a:xfrm>
            <a:prstGeom prst="triangle">
              <a:avLst/>
            </a:prstGeom>
            <a:solidFill>
              <a:srgbClr val="f7f7f7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0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" name="slide4_group2"/>
          <p:cNvGrpSpPr>
            <a:grpSpLocks/>
          </p:cNvGrpSpPr>
          <p:nvPr/>
        </p:nvGrpSpPr>
        <p:grpSpPr>
          <a:xfrm>
            <a:off x="10651021" y="6257620"/>
            <a:ext cx="491320" cy="491320"/>
            <a:chOff x="10651021" y="6257620"/>
            <a:chExt cx="491320" cy="491320"/>
          </a:xfrm>
        </p:grpSpPr>
        <p:sp>
          <p:nvSpPr>
            <p:cNvPr id="10" name="slide4_shape6"/>
            <p:cNvSpPr/>
            <p:nvPr/>
          </p:nvSpPr>
          <p:spPr>
            <a:xfrm>
              <a:off x="10651021" y="6257620"/>
              <a:ext cx="491320" cy="491320"/>
            </a:xfrm>
            <a:prstGeom prst="ellipse">
              <a:avLst/>
            </a:prstGeom>
            <a:solidFill>
              <a:srgbClr val="2dc0d2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0"/>
              <a:endParaRPr sz="1800" kern="1200">
                <a:solidFill>
                  <a:srgbClr val="2dc0d2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4_shape7"/>
            <p:cNvSpPr/>
            <p:nvPr/>
          </p:nvSpPr>
          <p:spPr>
            <a:xfrm rot="16200000">
              <a:off x="10787887" y="6421258"/>
              <a:ext cx="190292" cy="164045"/>
            </a:xfrm>
            <a:prstGeom prst="triangle">
              <a:avLst/>
            </a:prstGeom>
            <a:solidFill>
              <a:srgbClr val="f7f7f7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0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2" name="slide4_shape8"/>
          <p:cNvSpPr/>
          <p:nvPr/>
        </p:nvSpPr>
        <p:spPr>
          <a:xfrm>
            <a:off x="1459235" y="1482911"/>
            <a:ext cx="4319324" cy="523220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0"/>
            <a:r>
              <a:rPr lang="ko-KR" altLang="en-US" sz="2800" kern="1200">
                <a:solidFill>
                  <a:schemeClr val="bg1">
                    <a:lumMod val="65000"/>
                  </a:schemeClr>
                </a:solidFill>
                <a:latin typeface="Myriad Pro Light"/>
                <a:ea typeface="+mn-ea"/>
                <a:cs typeface="+mn-cs"/>
              </a:rPr>
              <a:t>마이리얼트립</a:t>
            </a:r>
            <a:r>
              <a:rPr lang="en-US" altLang="ko-KR" sz="2800" kern="1200">
                <a:solidFill>
                  <a:schemeClr val="bg1">
                    <a:lumMod val="65000"/>
                  </a:schemeClr>
                </a:solidFill>
                <a:latin typeface="Myriad Pro Light"/>
                <a:ea typeface="+mn-ea"/>
                <a:cs typeface="+mn-cs"/>
              </a:rPr>
              <a:t>(My real trip)</a:t>
            </a:r>
            <a:endParaRPr sz="2800" kern="1200">
              <a:solidFill>
                <a:schemeClr val="bg1">
                  <a:lumMod val="65000"/>
                </a:schemeClr>
              </a:solidFill>
              <a:latin typeface="Myriad Pro Light"/>
              <a:ea typeface="+mn-ea"/>
              <a:cs typeface="+mn-cs"/>
            </a:endParaRPr>
          </a:p>
        </p:txBody>
      </p:sp>
      <p:sp>
        <p:nvSpPr>
          <p:cNvPr id="13" name="slide4_shape9"/>
          <p:cNvSpPr/>
          <p:nvPr/>
        </p:nvSpPr>
        <p:spPr>
          <a:xfrm>
            <a:off x="1081147" y="2106405"/>
            <a:ext cx="10629711" cy="380361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285750" indent="-285750" defTabSz="914400" latinLnBrk="0">
              <a:lnSpc>
                <a:spcPct val="150000"/>
              </a:lnSpc>
              <a:buFont typeface="Arial" pitchFamily="2" charset="2"/>
              <a:buChar char="•"/>
            </a:pP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4" name="slide4_group3"/>
          <p:cNvGrpSpPr>
            <a:grpSpLocks/>
          </p:cNvGrpSpPr>
          <p:nvPr/>
        </p:nvGrpSpPr>
        <p:grpSpPr>
          <a:xfrm>
            <a:off x="768322" y="1390531"/>
            <a:ext cx="615600" cy="615600"/>
            <a:chOff x="768322" y="1390531"/>
            <a:chExt cx="615600" cy="615600"/>
          </a:xfrm>
        </p:grpSpPr>
        <p:sp>
          <p:nvSpPr>
            <p:cNvPr id="15" name="slide4_shape10"/>
            <p:cNvSpPr/>
            <p:nvPr/>
          </p:nvSpPr>
          <p:spPr>
            <a:xfrm>
              <a:off x="768322" y="1390531"/>
              <a:ext cx="615600" cy="615600"/>
            </a:xfrm>
            <a:prstGeom prst="ellipse">
              <a:avLst/>
            </a:prstGeom>
            <a:solidFill>
              <a:srgbClr val="e2c84c"/>
            </a:solidFill>
            <a:ln>
              <a:noFill/>
            </a:ln>
          </p:spPr>
          <p:txBody>
            <a:bodyPr lIns="0" tIns="0" rIns="0" bIns="0"/>
            <a:lstStyle>
              <a:lvl1pPr>
                <a:defRPr sz="58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defRPr>
              </a:lvl1pPr>
              <a:lvl2pPr marL="742950" indent="-285750">
                <a:defRPr sz="58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defRPr>
              </a:lvl2pPr>
              <a:lvl3pPr marL="1143000" indent="-228600">
                <a:defRPr sz="58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defRPr>
              </a:lvl3pPr>
              <a:lvl4pPr marL="1600200" indent="-228600">
                <a:defRPr sz="58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defRPr>
              </a:lvl4pPr>
              <a:lvl5pPr marL="2057400" indent="-228600">
                <a:defRPr sz="58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defRPr>
              </a:lvl5pPr>
              <a:lvl6pPr marL="2514600" indent="-22860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defRPr>
              </a:lvl6pPr>
              <a:lvl7pPr marL="2971800" indent="-22860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defRPr>
              </a:lvl7pPr>
              <a:lvl8pPr marL="3429000" indent="-22860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defRPr>
              </a:lvl8pPr>
              <a:lvl9pPr marL="3886200" indent="-22860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defRPr>
              </a:lvl9pPr>
            </a:lstStyle>
            <a:p>
              <a:pPr algn="ctr" marL="0" defTabSz="914400" latinLnBrk="0"/>
              <a:endParaRPr sz="5800" kern="1200">
                <a:solidFill>
                  <a:srgbClr val="000000"/>
                </a:solidFill>
                <a:latin typeface="Gill Sans"/>
                <a:ea typeface="ヒラギノ角ゴ ProN W3"/>
                <a:cs typeface="+mn-cs"/>
                <a:sym typeface="Gill Sans"/>
              </a:endParaRPr>
            </a:p>
          </p:txBody>
        </p:sp>
        <p:sp>
          <p:nvSpPr>
            <p:cNvPr id="16" name="slide4_shape11"/>
            <p:cNvSpPr/>
            <p:nvPr/>
          </p:nvSpPr>
          <p:spPr>
            <a:xfrm>
              <a:off x="894063" y="1514662"/>
              <a:ext cx="364116" cy="367336"/>
            </a:xfrm>
            <a:custGeom>
              <a:avLst/>
              <a:rect l="l" t="t" r="r" b="b"/>
              <a:pathLst>
                <a:path w="48" h="48">
                  <a:moveTo>
                    <a:pt x="48" y="2"/>
                  </a:moveTo>
                  <a:cubicBezTo>
                    <a:pt x="41" y="43"/>
                    <a:pt x="41" y="43"/>
                    <a:pt x="41" y="43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4"/>
                    <a:pt x="39" y="44"/>
                    <a:pt x="39" y="44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7" y="48"/>
                    <a:pt x="16" y="48"/>
                    <a:pt x="16" y="48"/>
                  </a:cubicBezTo>
                  <a:cubicBezTo>
                    <a:pt x="16" y="48"/>
                    <a:pt x="15" y="48"/>
                    <a:pt x="15" y="48"/>
                  </a:cubicBezTo>
                  <a:cubicBezTo>
                    <a:pt x="14" y="47"/>
                    <a:pt x="14" y="47"/>
                    <a:pt x="14" y="46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0" y="28"/>
                    <a:pt x="0" y="27"/>
                  </a:cubicBezTo>
                  <a:cubicBezTo>
                    <a:pt x="0" y="27"/>
                    <a:pt x="1" y="26"/>
                    <a:pt x="1" y="2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8" y="1"/>
                    <a:pt x="48" y="1"/>
                    <a:pt x="48" y="2"/>
                  </a:cubicBezTo>
                  <a:close/>
                  <a:moveTo>
                    <a:pt x="44" y="5"/>
                  </a:moveTo>
                  <a:cubicBezTo>
                    <a:pt x="6" y="27"/>
                    <a:pt x="6" y="27"/>
                    <a:pt x="6" y="27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38" y="40"/>
                    <a:pt x="38" y="40"/>
                    <a:pt x="38" y="40"/>
                  </a:cubicBezTo>
                  <a:lnTo>
                    <a:pt x="44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0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7" name="slide4_shape12"/>
          <p:cNvSpPr/>
          <p:nvPr/>
        </p:nvSpPr>
        <p:spPr>
          <a:xfrm>
            <a:off x="1081147" y="2106405"/>
            <a:ext cx="10629711" cy="1384995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285750" indent="-285750" lvl="0" defTabSz="914400" latinLnBrk="0">
              <a:lnSpc>
                <a:spcPct val="150000"/>
              </a:lnSpc>
              <a:buFont typeface="Arial" pitchFamily="2" charset="2"/>
              <a:buChar char="•"/>
            </a:pP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다양한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 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주제의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 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개별여행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 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상품</a:t>
            </a:r>
          </a:p>
          <a:p>
            <a:pPr algn="l" marL="285750" indent="-285750" lvl="0" defTabSz="914400" latinLnBrk="0">
              <a:lnSpc>
                <a:spcPct val="150000"/>
              </a:lnSpc>
              <a:buFont typeface="Arial" pitchFamily="2" charset="2"/>
              <a:buChar char="•"/>
            </a:pP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댓글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형식의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짧은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여행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후기</a:t>
            </a:r>
          </a:p>
          <a:p>
            <a:pPr algn="l" marL="285750" indent="-285750" lvl="0" defTabSz="914400" latinLnBrk="0">
              <a:lnSpc>
                <a:spcPct val="150000"/>
              </a:lnSpc>
              <a:buFont typeface="Arial" pitchFamily="2" charset="2"/>
              <a:buChar char="•"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8" name="slide4_picture1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59235" y="3078153"/>
            <a:ext cx="6187274" cy="29786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5_group1"/>
          <p:cNvGrpSpPr>
            <a:grpSpLocks/>
          </p:cNvGrpSpPr>
          <p:nvPr/>
        </p:nvGrpSpPr>
        <p:grpSpPr>
          <a:xfrm>
            <a:off x="11459959" y="6257620"/>
            <a:ext cx="491320" cy="491320"/>
            <a:chOff x="11459959" y="6257620"/>
            <a:chExt cx="491320" cy="491320"/>
          </a:xfrm>
        </p:grpSpPr>
        <p:sp>
          <p:nvSpPr>
            <p:cNvPr id="4" name="slide5_shape1"/>
            <p:cNvSpPr/>
            <p:nvPr/>
          </p:nvSpPr>
          <p:spPr>
            <a:xfrm>
              <a:off x="11459959" y="6257620"/>
              <a:ext cx="491320" cy="49132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0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5_shape2"/>
            <p:cNvSpPr/>
            <p:nvPr/>
          </p:nvSpPr>
          <p:spPr>
            <a:xfrm rot="5400000">
              <a:off x="11624121" y="6421258"/>
              <a:ext cx="190292" cy="164045"/>
            </a:xfrm>
            <a:prstGeom prst="triangle">
              <a:avLst/>
            </a:prstGeom>
            <a:solidFill>
              <a:srgbClr val="f7f7f7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0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6" name="slide5_group2"/>
          <p:cNvGrpSpPr>
            <a:grpSpLocks/>
          </p:cNvGrpSpPr>
          <p:nvPr/>
        </p:nvGrpSpPr>
        <p:grpSpPr>
          <a:xfrm>
            <a:off x="10651021" y="6257620"/>
            <a:ext cx="491320" cy="491320"/>
            <a:chOff x="10651021" y="6257620"/>
            <a:chExt cx="491320" cy="491320"/>
          </a:xfrm>
        </p:grpSpPr>
        <p:sp>
          <p:nvSpPr>
            <p:cNvPr id="7" name="slide5_shape3"/>
            <p:cNvSpPr/>
            <p:nvPr/>
          </p:nvSpPr>
          <p:spPr>
            <a:xfrm>
              <a:off x="10651021" y="6257620"/>
              <a:ext cx="491320" cy="49132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0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5_shape4"/>
            <p:cNvSpPr/>
            <p:nvPr/>
          </p:nvSpPr>
          <p:spPr>
            <a:xfrm rot="16200000">
              <a:off x="10787887" y="6421258"/>
              <a:ext cx="190292" cy="164045"/>
            </a:xfrm>
            <a:prstGeom prst="triangle">
              <a:avLst/>
            </a:prstGeom>
            <a:solidFill>
              <a:srgbClr val="f7f7f7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0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9" name="slide5_shape5"/>
          <p:cNvCxnSpPr/>
          <p:nvPr/>
        </p:nvCxnSpPr>
        <p:spPr>
          <a:xfrm>
            <a:off x="486382" y="1227391"/>
            <a:ext cx="11219237" cy="0"/>
          </a:xfrm>
          <a:prstGeom prst="line">
            <a:avLst/>
          </a:prstGeom>
          <a:ln w="76200" cap="flat">
            <a:solidFill>
              <a:srgbClr val="2dc0d2"/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5_shape6"/>
          <p:cNvSpPr/>
          <p:nvPr/>
        </p:nvSpPr>
        <p:spPr>
          <a:xfrm rot="21000000">
            <a:off x="5635956" y="3481997"/>
            <a:ext cx="487396" cy="487396"/>
          </a:xfrm>
          <a:prstGeom prst="ellipse">
            <a:avLst/>
          </a:prstGeom>
          <a:solidFill>
            <a:srgbClr val="2dc0d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lide5_shape7"/>
          <p:cNvSpPr/>
          <p:nvPr/>
        </p:nvSpPr>
        <p:spPr>
          <a:xfrm rot="21000000">
            <a:off x="6316309" y="2797360"/>
            <a:ext cx="681901" cy="681901"/>
          </a:xfrm>
          <a:prstGeom prst="ellipse">
            <a:avLst/>
          </a:prstGeom>
          <a:solidFill>
            <a:srgbClr val="e2c84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lide5_shape8"/>
          <p:cNvSpPr/>
          <p:nvPr/>
        </p:nvSpPr>
        <p:spPr>
          <a:xfrm rot="21000000">
            <a:off x="4568692" y="3534708"/>
            <a:ext cx="681901" cy="681901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slide5_shape9"/>
          <p:cNvSpPr/>
          <p:nvPr/>
        </p:nvSpPr>
        <p:spPr>
          <a:xfrm rot="21000000">
            <a:off x="5874277" y="4677849"/>
            <a:ext cx="681901" cy="681901"/>
          </a:xfrm>
          <a:prstGeom prst="ellipse">
            <a:avLst/>
          </a:prstGeom>
          <a:solidFill>
            <a:srgbClr val="f3702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slide5_shape10"/>
          <p:cNvSpPr/>
          <p:nvPr/>
        </p:nvSpPr>
        <p:spPr>
          <a:xfrm rot="21000000">
            <a:off x="6691393" y="3923824"/>
            <a:ext cx="340951" cy="340951"/>
          </a:xfrm>
          <a:prstGeom prst="ellipse">
            <a:avLst/>
          </a:prstGeom>
          <a:solidFill>
            <a:srgbClr val="e2c84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slide5_shape11"/>
          <p:cNvSpPr/>
          <p:nvPr/>
        </p:nvSpPr>
        <p:spPr>
          <a:xfrm rot="21000000">
            <a:off x="5298138" y="4245625"/>
            <a:ext cx="340951" cy="340951"/>
          </a:xfrm>
          <a:prstGeom prst="ellipse">
            <a:avLst/>
          </a:prstGeom>
          <a:solidFill>
            <a:srgbClr val="2dc0d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slide5_shape12"/>
          <p:cNvSpPr/>
          <p:nvPr/>
        </p:nvSpPr>
        <p:spPr>
          <a:xfrm rot="21000000">
            <a:off x="5526431" y="3147501"/>
            <a:ext cx="340951" cy="340951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slide5_shape13"/>
          <p:cNvSpPr/>
          <p:nvPr/>
        </p:nvSpPr>
        <p:spPr>
          <a:xfrm rot="21000000">
            <a:off x="7212534" y="3501761"/>
            <a:ext cx="340951" cy="340951"/>
          </a:xfrm>
          <a:prstGeom prst="ellipse">
            <a:avLst/>
          </a:prstGeom>
          <a:solidFill>
            <a:srgbClr val="e2c84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slide5_shape14"/>
          <p:cNvSpPr/>
          <p:nvPr/>
        </p:nvSpPr>
        <p:spPr>
          <a:xfrm rot="21000000">
            <a:off x="6841627" y="4446111"/>
            <a:ext cx="170475" cy="170475"/>
          </a:xfrm>
          <a:prstGeom prst="ellipse">
            <a:avLst/>
          </a:prstGeom>
          <a:solidFill>
            <a:srgbClr val="f3702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slide5_shape15"/>
          <p:cNvSpPr/>
          <p:nvPr/>
        </p:nvSpPr>
        <p:spPr>
          <a:xfrm rot="21000000">
            <a:off x="7136423" y="4185495"/>
            <a:ext cx="170475" cy="170475"/>
          </a:xfrm>
          <a:prstGeom prst="ellipse">
            <a:avLst/>
          </a:prstGeom>
          <a:solidFill>
            <a:srgbClr val="e2c84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slide5_shape16"/>
          <p:cNvSpPr/>
          <p:nvPr/>
        </p:nvSpPr>
        <p:spPr>
          <a:xfrm rot="21000000">
            <a:off x="6553301" y="3571327"/>
            <a:ext cx="138745" cy="138745"/>
          </a:xfrm>
          <a:prstGeom prst="ellipse">
            <a:avLst/>
          </a:prstGeom>
          <a:solidFill>
            <a:srgbClr val="e2c84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slide5_shape17"/>
          <p:cNvSpPr/>
          <p:nvPr/>
        </p:nvSpPr>
        <p:spPr>
          <a:xfrm rot="21000000">
            <a:off x="6179212" y="4240179"/>
            <a:ext cx="170475" cy="170475"/>
          </a:xfrm>
          <a:prstGeom prst="ellipse">
            <a:avLst/>
          </a:prstGeom>
          <a:solidFill>
            <a:srgbClr val="2dc0d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slide5_shape18"/>
          <p:cNvSpPr/>
          <p:nvPr/>
        </p:nvSpPr>
        <p:spPr>
          <a:xfrm rot="21000000">
            <a:off x="5766203" y="4246347"/>
            <a:ext cx="268989" cy="268989"/>
          </a:xfrm>
          <a:prstGeom prst="ellipse">
            <a:avLst/>
          </a:prstGeom>
          <a:solidFill>
            <a:srgbClr val="2dc0d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slide5_shape19"/>
          <p:cNvSpPr/>
          <p:nvPr/>
        </p:nvSpPr>
        <p:spPr>
          <a:xfrm rot="21000000">
            <a:off x="5453198" y="3849196"/>
            <a:ext cx="170475" cy="170475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slide5_shape20"/>
          <p:cNvSpPr/>
          <p:nvPr/>
        </p:nvSpPr>
        <p:spPr>
          <a:xfrm rot="21000000">
            <a:off x="6127574" y="3018483"/>
            <a:ext cx="170475" cy="170475"/>
          </a:xfrm>
          <a:prstGeom prst="ellipse">
            <a:avLst/>
          </a:prstGeom>
          <a:solidFill>
            <a:srgbClr val="e2c84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slide5_shape21"/>
          <p:cNvSpPr/>
          <p:nvPr/>
        </p:nvSpPr>
        <p:spPr>
          <a:xfrm rot="21000000">
            <a:off x="7076593" y="3259196"/>
            <a:ext cx="170475" cy="170475"/>
          </a:xfrm>
          <a:prstGeom prst="ellipse">
            <a:avLst/>
          </a:prstGeom>
          <a:solidFill>
            <a:srgbClr val="e2c84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slide5_shape22"/>
          <p:cNvSpPr/>
          <p:nvPr/>
        </p:nvSpPr>
        <p:spPr>
          <a:xfrm rot="21000000">
            <a:off x="5481279" y="4647225"/>
            <a:ext cx="170475" cy="170475"/>
          </a:xfrm>
          <a:prstGeom prst="ellipse">
            <a:avLst/>
          </a:prstGeom>
          <a:solidFill>
            <a:srgbClr val="2dc0d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slide5_shape23"/>
          <p:cNvSpPr/>
          <p:nvPr/>
        </p:nvSpPr>
        <p:spPr>
          <a:xfrm rot="21000000">
            <a:off x="5009540" y="4599470"/>
            <a:ext cx="170475" cy="170475"/>
          </a:xfrm>
          <a:prstGeom prst="ellipse">
            <a:avLst/>
          </a:prstGeom>
          <a:solidFill>
            <a:srgbClr val="2dc0d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slide5_shape24"/>
          <p:cNvSpPr/>
          <p:nvPr/>
        </p:nvSpPr>
        <p:spPr>
          <a:xfrm rot="21000000">
            <a:off x="6995840" y="4828960"/>
            <a:ext cx="170475" cy="170475"/>
          </a:xfrm>
          <a:prstGeom prst="ellipse">
            <a:avLst/>
          </a:prstGeom>
          <a:solidFill>
            <a:srgbClr val="f3702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slide5_shape25"/>
          <p:cNvSpPr/>
          <p:nvPr/>
        </p:nvSpPr>
        <p:spPr>
          <a:xfrm rot="21000000">
            <a:off x="7031136" y="4565420"/>
            <a:ext cx="82316" cy="82316"/>
          </a:xfrm>
          <a:prstGeom prst="ellipse">
            <a:avLst/>
          </a:prstGeom>
          <a:solidFill>
            <a:srgbClr val="f3702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slide5_shape26"/>
          <p:cNvSpPr/>
          <p:nvPr/>
        </p:nvSpPr>
        <p:spPr>
          <a:xfrm rot="21000000">
            <a:off x="7133102" y="4637161"/>
            <a:ext cx="82316" cy="82316"/>
          </a:xfrm>
          <a:prstGeom prst="ellipse">
            <a:avLst/>
          </a:prstGeom>
          <a:solidFill>
            <a:srgbClr val="f3702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slide5_shape27"/>
          <p:cNvSpPr/>
          <p:nvPr/>
        </p:nvSpPr>
        <p:spPr>
          <a:xfrm rot="21000000">
            <a:off x="7297600" y="4579969"/>
            <a:ext cx="82316" cy="82316"/>
          </a:xfrm>
          <a:prstGeom prst="ellipse">
            <a:avLst/>
          </a:prstGeom>
          <a:solidFill>
            <a:srgbClr val="f3702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" name="slide5_shape28"/>
          <p:cNvSpPr/>
          <p:nvPr/>
        </p:nvSpPr>
        <p:spPr>
          <a:xfrm rot="21000000">
            <a:off x="7261933" y="4417181"/>
            <a:ext cx="82316" cy="82316"/>
          </a:xfrm>
          <a:prstGeom prst="ellipse">
            <a:avLst/>
          </a:prstGeom>
          <a:solidFill>
            <a:srgbClr val="f3702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" name="slide5_shape29"/>
          <p:cNvSpPr/>
          <p:nvPr/>
        </p:nvSpPr>
        <p:spPr>
          <a:xfrm rot="21000000">
            <a:off x="6893549" y="3774694"/>
            <a:ext cx="82316" cy="82316"/>
          </a:xfrm>
          <a:prstGeom prst="ellipse">
            <a:avLst/>
          </a:prstGeom>
          <a:solidFill>
            <a:srgbClr val="e2c84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slide5_shape30"/>
          <p:cNvSpPr/>
          <p:nvPr/>
        </p:nvSpPr>
        <p:spPr>
          <a:xfrm rot="21000000">
            <a:off x="6897078" y="3616830"/>
            <a:ext cx="82316" cy="82316"/>
          </a:xfrm>
          <a:prstGeom prst="ellipse">
            <a:avLst/>
          </a:prstGeom>
          <a:solidFill>
            <a:srgbClr val="e2c84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slide5_shape31"/>
          <p:cNvSpPr/>
          <p:nvPr/>
        </p:nvSpPr>
        <p:spPr>
          <a:xfrm rot="21000000">
            <a:off x="7054207" y="3725606"/>
            <a:ext cx="38166" cy="38166"/>
          </a:xfrm>
          <a:prstGeom prst="ellipse">
            <a:avLst/>
          </a:prstGeom>
          <a:solidFill>
            <a:srgbClr val="e2c84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slide5_shape32"/>
          <p:cNvSpPr/>
          <p:nvPr/>
        </p:nvSpPr>
        <p:spPr>
          <a:xfrm rot="21000000">
            <a:off x="7021996" y="3558707"/>
            <a:ext cx="82316" cy="82316"/>
          </a:xfrm>
          <a:prstGeom prst="ellipse">
            <a:avLst/>
          </a:prstGeom>
          <a:solidFill>
            <a:srgbClr val="e2c84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slide5_shape33"/>
          <p:cNvSpPr/>
          <p:nvPr/>
        </p:nvSpPr>
        <p:spPr>
          <a:xfrm rot="21000000">
            <a:off x="5565217" y="5261166"/>
            <a:ext cx="82316" cy="82316"/>
          </a:xfrm>
          <a:prstGeom prst="ellipse">
            <a:avLst/>
          </a:prstGeom>
          <a:solidFill>
            <a:srgbClr val="2dc0d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" name="slide5_shape34"/>
          <p:cNvSpPr/>
          <p:nvPr/>
        </p:nvSpPr>
        <p:spPr>
          <a:xfrm rot="21000000">
            <a:off x="6105498" y="5374477"/>
            <a:ext cx="82316" cy="82316"/>
          </a:xfrm>
          <a:prstGeom prst="ellipse">
            <a:avLst/>
          </a:prstGeom>
          <a:solidFill>
            <a:srgbClr val="f3702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slide5_shape35"/>
          <p:cNvSpPr/>
          <p:nvPr/>
        </p:nvSpPr>
        <p:spPr>
          <a:xfrm rot="21000000">
            <a:off x="5695989" y="5135993"/>
            <a:ext cx="82316" cy="82316"/>
          </a:xfrm>
          <a:prstGeom prst="ellipse">
            <a:avLst/>
          </a:prstGeom>
          <a:solidFill>
            <a:srgbClr val="2dc0d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" name="slide5_shape36"/>
          <p:cNvSpPr/>
          <p:nvPr/>
        </p:nvSpPr>
        <p:spPr>
          <a:xfrm rot="21000000">
            <a:off x="5796014" y="5112927"/>
            <a:ext cx="82316" cy="82316"/>
          </a:xfrm>
          <a:prstGeom prst="ellipse">
            <a:avLst/>
          </a:prstGeom>
          <a:solidFill>
            <a:srgbClr val="2dc0d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slide5_shape37"/>
          <p:cNvSpPr/>
          <p:nvPr/>
        </p:nvSpPr>
        <p:spPr>
          <a:xfrm rot="21000000">
            <a:off x="5784724" y="2814744"/>
            <a:ext cx="82316" cy="823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2" name="slide5_shape38"/>
          <p:cNvSpPr/>
          <p:nvPr/>
        </p:nvSpPr>
        <p:spPr>
          <a:xfrm rot="21000000">
            <a:off x="5879643" y="2997409"/>
            <a:ext cx="82316" cy="82316"/>
          </a:xfrm>
          <a:prstGeom prst="ellipse">
            <a:avLst/>
          </a:prstGeom>
          <a:solidFill>
            <a:srgbClr val="e2c84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3" name="slide5_shape39"/>
          <p:cNvSpPr/>
          <p:nvPr/>
        </p:nvSpPr>
        <p:spPr>
          <a:xfrm rot="21000000">
            <a:off x="6209271" y="2842486"/>
            <a:ext cx="82316" cy="82316"/>
          </a:xfrm>
          <a:prstGeom prst="ellipse">
            <a:avLst/>
          </a:prstGeom>
          <a:solidFill>
            <a:srgbClr val="e2c84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4" name="slide5_shape40"/>
          <p:cNvSpPr/>
          <p:nvPr/>
        </p:nvSpPr>
        <p:spPr>
          <a:xfrm rot="21000000">
            <a:off x="5964556" y="2674705"/>
            <a:ext cx="82316" cy="82316"/>
          </a:xfrm>
          <a:prstGeom prst="ellipse">
            <a:avLst/>
          </a:prstGeom>
          <a:solidFill>
            <a:srgbClr val="e2c84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5" name="slide5_shape41"/>
          <p:cNvSpPr/>
          <p:nvPr/>
        </p:nvSpPr>
        <p:spPr>
          <a:xfrm rot="21000000">
            <a:off x="4858408" y="4282725"/>
            <a:ext cx="82316" cy="82316"/>
          </a:xfrm>
          <a:prstGeom prst="ellipse">
            <a:avLst/>
          </a:prstGeom>
          <a:solidFill>
            <a:srgbClr val="2dc0d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6" name="slide5_shape42"/>
          <p:cNvSpPr/>
          <p:nvPr/>
        </p:nvSpPr>
        <p:spPr>
          <a:xfrm rot="21000000">
            <a:off x="5080652" y="4442023"/>
            <a:ext cx="82316" cy="82316"/>
          </a:xfrm>
          <a:prstGeom prst="ellipse">
            <a:avLst/>
          </a:prstGeom>
          <a:solidFill>
            <a:srgbClr val="2dc0d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7" name="slide5_shape43"/>
          <p:cNvSpPr/>
          <p:nvPr/>
        </p:nvSpPr>
        <p:spPr>
          <a:xfrm rot="21000000">
            <a:off x="5245493" y="4129596"/>
            <a:ext cx="82316" cy="82316"/>
          </a:xfrm>
          <a:prstGeom prst="ellipse">
            <a:avLst/>
          </a:prstGeom>
          <a:solidFill>
            <a:srgbClr val="2dc0d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8" name="slide5_shape44"/>
          <p:cNvSpPr/>
          <p:nvPr/>
        </p:nvSpPr>
        <p:spPr>
          <a:xfrm rot="21000000">
            <a:off x="5336178" y="3940983"/>
            <a:ext cx="82316" cy="823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" name="slide5_shape45"/>
          <p:cNvSpPr/>
          <p:nvPr/>
        </p:nvSpPr>
        <p:spPr>
          <a:xfrm rot="21000000">
            <a:off x="4864735" y="3021105"/>
            <a:ext cx="340951" cy="340951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0" name="slide5_shape46"/>
          <p:cNvSpPr/>
          <p:nvPr/>
        </p:nvSpPr>
        <p:spPr>
          <a:xfrm rot="21000000">
            <a:off x="6552994" y="5049194"/>
            <a:ext cx="340951" cy="340951"/>
          </a:xfrm>
          <a:prstGeom prst="ellipse">
            <a:avLst/>
          </a:prstGeom>
          <a:solidFill>
            <a:srgbClr val="f3702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1" name="slide5_shape47"/>
          <p:cNvSpPr/>
          <p:nvPr/>
        </p:nvSpPr>
        <p:spPr>
          <a:xfrm rot="21000000">
            <a:off x="5092960" y="4901238"/>
            <a:ext cx="340951" cy="340951"/>
          </a:xfrm>
          <a:prstGeom prst="ellipse">
            <a:avLst/>
          </a:prstGeom>
          <a:solidFill>
            <a:srgbClr val="2dc0d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2" name="slide5_shape48"/>
          <p:cNvSpPr/>
          <p:nvPr/>
        </p:nvSpPr>
        <p:spPr>
          <a:xfrm rot="21000000">
            <a:off x="5011317" y="4844362"/>
            <a:ext cx="82316" cy="82316"/>
          </a:xfrm>
          <a:prstGeom prst="ellipse">
            <a:avLst/>
          </a:prstGeom>
          <a:solidFill>
            <a:srgbClr val="2dc0d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3" name="slide5_shape49"/>
          <p:cNvSpPr/>
          <p:nvPr/>
        </p:nvSpPr>
        <p:spPr>
          <a:xfrm rot="21000000">
            <a:off x="4818631" y="4810038"/>
            <a:ext cx="82316" cy="82316"/>
          </a:xfrm>
          <a:prstGeom prst="ellipse">
            <a:avLst/>
          </a:prstGeom>
          <a:solidFill>
            <a:srgbClr val="2dc0d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4" name="slide5_shape50"/>
          <p:cNvSpPr/>
          <p:nvPr/>
        </p:nvSpPr>
        <p:spPr>
          <a:xfrm rot="21000000">
            <a:off x="6074629" y="5521652"/>
            <a:ext cx="82316" cy="82316"/>
          </a:xfrm>
          <a:prstGeom prst="ellipse">
            <a:avLst/>
          </a:prstGeom>
          <a:solidFill>
            <a:srgbClr val="f3702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5" name="slide5_shape51"/>
          <p:cNvSpPr/>
          <p:nvPr/>
        </p:nvSpPr>
        <p:spPr>
          <a:xfrm rot="21000000">
            <a:off x="6250404" y="5411941"/>
            <a:ext cx="170475" cy="170475"/>
          </a:xfrm>
          <a:prstGeom prst="ellipse">
            <a:avLst/>
          </a:prstGeom>
          <a:solidFill>
            <a:srgbClr val="f3702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6" name="slide5_shape52"/>
          <p:cNvSpPr/>
          <p:nvPr/>
        </p:nvSpPr>
        <p:spPr>
          <a:xfrm rot="21000000">
            <a:off x="5324984" y="5270892"/>
            <a:ext cx="170475" cy="170475"/>
          </a:xfrm>
          <a:prstGeom prst="ellipse">
            <a:avLst/>
          </a:prstGeom>
          <a:solidFill>
            <a:srgbClr val="2dc0d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7" name="slide5_shape53"/>
          <p:cNvSpPr/>
          <p:nvPr/>
        </p:nvSpPr>
        <p:spPr>
          <a:xfrm rot="21000000">
            <a:off x="6487792" y="4231067"/>
            <a:ext cx="340951" cy="340951"/>
          </a:xfrm>
          <a:prstGeom prst="ellipse">
            <a:avLst/>
          </a:prstGeom>
          <a:solidFill>
            <a:srgbClr val="2dc0d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8" name="slide5_shape54"/>
          <p:cNvSpPr/>
          <p:nvPr/>
        </p:nvSpPr>
        <p:spPr>
          <a:xfrm rot="21000000">
            <a:off x="5371476" y="3487965"/>
            <a:ext cx="170475" cy="170475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slide5_shape55"/>
          <p:cNvSpPr/>
          <p:nvPr/>
        </p:nvSpPr>
        <p:spPr>
          <a:xfrm rot="21000000">
            <a:off x="6735826" y="4675162"/>
            <a:ext cx="128670" cy="128670"/>
          </a:xfrm>
          <a:prstGeom prst="ellipse">
            <a:avLst/>
          </a:prstGeom>
          <a:solidFill>
            <a:srgbClr val="f3702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0" name="slide5_shape56"/>
          <p:cNvSpPr/>
          <p:nvPr/>
        </p:nvSpPr>
        <p:spPr>
          <a:xfrm rot="21000000">
            <a:off x="6875099" y="4784742"/>
            <a:ext cx="82316" cy="82316"/>
          </a:xfrm>
          <a:prstGeom prst="ellipse">
            <a:avLst/>
          </a:prstGeom>
          <a:solidFill>
            <a:srgbClr val="f3702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1" name="slide5_shape57"/>
          <p:cNvSpPr/>
          <p:nvPr/>
        </p:nvSpPr>
        <p:spPr>
          <a:xfrm rot="21000000">
            <a:off x="6906325" y="5242122"/>
            <a:ext cx="82316" cy="82316"/>
          </a:xfrm>
          <a:prstGeom prst="ellipse">
            <a:avLst/>
          </a:prstGeom>
          <a:solidFill>
            <a:srgbClr val="f3702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2" name="slide5_shape58"/>
          <p:cNvSpPr/>
          <p:nvPr/>
        </p:nvSpPr>
        <p:spPr>
          <a:xfrm rot="21000000">
            <a:off x="6203177" y="3765070"/>
            <a:ext cx="487396" cy="487396"/>
          </a:xfrm>
          <a:prstGeom prst="ellipse">
            <a:avLst/>
          </a:prstGeom>
          <a:solidFill>
            <a:srgbClr val="2dc0d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3" name="slide5_shape59"/>
          <p:cNvSpPr/>
          <p:nvPr/>
        </p:nvSpPr>
        <p:spPr>
          <a:xfrm rot="21000000">
            <a:off x="5286638" y="2655745"/>
            <a:ext cx="487396" cy="487396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4" name="slide5_shape60"/>
          <p:cNvSpPr/>
          <p:nvPr/>
        </p:nvSpPr>
        <p:spPr>
          <a:xfrm rot="21000000">
            <a:off x="5228690" y="3092615"/>
            <a:ext cx="170475" cy="170475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5" name="slide5_shape61"/>
          <p:cNvSpPr/>
          <p:nvPr/>
        </p:nvSpPr>
        <p:spPr>
          <a:xfrm rot="21000000">
            <a:off x="4709370" y="3318280"/>
            <a:ext cx="170475" cy="170475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6" name="slide5_shape62"/>
          <p:cNvSpPr/>
          <p:nvPr/>
        </p:nvSpPr>
        <p:spPr>
          <a:xfrm rot="21000000">
            <a:off x="6323215" y="2570784"/>
            <a:ext cx="170475" cy="170475"/>
          </a:xfrm>
          <a:prstGeom prst="ellipse">
            <a:avLst/>
          </a:prstGeom>
          <a:solidFill>
            <a:srgbClr val="e2c84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7" name="slide5_shape63"/>
          <p:cNvSpPr/>
          <p:nvPr/>
        </p:nvSpPr>
        <p:spPr>
          <a:xfrm rot="21000000">
            <a:off x="6595102" y="2647327"/>
            <a:ext cx="82316" cy="82316"/>
          </a:xfrm>
          <a:prstGeom prst="ellipse">
            <a:avLst/>
          </a:prstGeom>
          <a:solidFill>
            <a:srgbClr val="e2c84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8" name="slide5_shape64"/>
          <p:cNvSpPr/>
          <p:nvPr/>
        </p:nvSpPr>
        <p:spPr>
          <a:xfrm rot="21000000">
            <a:off x="6890239" y="2801485"/>
            <a:ext cx="82316" cy="82316"/>
          </a:xfrm>
          <a:prstGeom prst="ellipse">
            <a:avLst/>
          </a:prstGeom>
          <a:solidFill>
            <a:srgbClr val="e2c84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9" name="slide5_shape65"/>
          <p:cNvSpPr/>
          <p:nvPr/>
        </p:nvSpPr>
        <p:spPr>
          <a:xfrm rot="21000000">
            <a:off x="6703219" y="2678912"/>
            <a:ext cx="82316" cy="82316"/>
          </a:xfrm>
          <a:prstGeom prst="ellipse">
            <a:avLst/>
          </a:prstGeom>
          <a:solidFill>
            <a:srgbClr val="e2c84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0" name="slide5_shape66"/>
          <p:cNvSpPr/>
          <p:nvPr/>
        </p:nvSpPr>
        <p:spPr>
          <a:xfrm rot="21000000">
            <a:off x="7064590" y="3002807"/>
            <a:ext cx="170475" cy="170475"/>
          </a:xfrm>
          <a:prstGeom prst="ellipse">
            <a:avLst/>
          </a:prstGeom>
          <a:solidFill>
            <a:srgbClr val="e2c84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1" name="slide5_shape67"/>
          <p:cNvSpPr/>
          <p:nvPr/>
        </p:nvSpPr>
        <p:spPr>
          <a:xfrm rot="21000000">
            <a:off x="7287246" y="3305827"/>
            <a:ext cx="170475" cy="170475"/>
          </a:xfrm>
          <a:prstGeom prst="ellipse">
            <a:avLst/>
          </a:prstGeom>
          <a:solidFill>
            <a:srgbClr val="e2c84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5_shape68"/>
          <p:cNvSpPr/>
          <p:nvPr/>
        </p:nvSpPr>
        <p:spPr>
          <a:xfrm rot="21000000">
            <a:off x="7392334" y="4378318"/>
            <a:ext cx="170475" cy="170475"/>
          </a:xfrm>
          <a:prstGeom prst="ellipse">
            <a:avLst/>
          </a:prstGeom>
          <a:solidFill>
            <a:srgbClr val="f3702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3" name="slide5_shape69"/>
          <p:cNvSpPr/>
          <p:nvPr/>
        </p:nvSpPr>
        <p:spPr>
          <a:xfrm rot="21000000">
            <a:off x="7359572" y="4745995"/>
            <a:ext cx="82316" cy="82316"/>
          </a:xfrm>
          <a:prstGeom prst="ellipse">
            <a:avLst/>
          </a:prstGeom>
          <a:solidFill>
            <a:srgbClr val="f3702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4" name="slide5_shape70"/>
          <p:cNvSpPr/>
          <p:nvPr/>
        </p:nvSpPr>
        <p:spPr>
          <a:xfrm rot="21000000">
            <a:off x="7193256" y="4982874"/>
            <a:ext cx="82316" cy="82316"/>
          </a:xfrm>
          <a:prstGeom prst="ellipse">
            <a:avLst/>
          </a:prstGeom>
          <a:solidFill>
            <a:srgbClr val="f3702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5" name="slide5_shape71"/>
          <p:cNvSpPr/>
          <p:nvPr/>
        </p:nvSpPr>
        <p:spPr>
          <a:xfrm rot="21000000">
            <a:off x="6530960" y="4744493"/>
            <a:ext cx="170475" cy="170475"/>
          </a:xfrm>
          <a:prstGeom prst="ellipse">
            <a:avLst/>
          </a:prstGeom>
          <a:solidFill>
            <a:srgbClr val="f3702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6" name="slide5_shape72"/>
          <p:cNvSpPr/>
          <p:nvPr/>
        </p:nvSpPr>
        <p:spPr>
          <a:xfrm rot="21000000">
            <a:off x="5559337" y="5378928"/>
            <a:ext cx="170475" cy="170475"/>
          </a:xfrm>
          <a:prstGeom prst="ellipse">
            <a:avLst/>
          </a:prstGeom>
          <a:solidFill>
            <a:srgbClr val="2dc0d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7" name="slide5_shape73"/>
          <p:cNvSpPr/>
          <p:nvPr/>
        </p:nvSpPr>
        <p:spPr>
          <a:xfrm rot="21000000">
            <a:off x="5663694" y="4521374"/>
            <a:ext cx="268989" cy="268989"/>
          </a:xfrm>
          <a:prstGeom prst="ellipse">
            <a:avLst/>
          </a:prstGeom>
          <a:solidFill>
            <a:srgbClr val="2dc0d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8" name="slide5_shape74"/>
          <p:cNvSpPr/>
          <p:nvPr/>
        </p:nvSpPr>
        <p:spPr>
          <a:xfrm rot="21000000">
            <a:off x="5631417" y="3966413"/>
            <a:ext cx="268989" cy="268989"/>
          </a:xfrm>
          <a:prstGeom prst="ellipse">
            <a:avLst/>
          </a:prstGeom>
          <a:solidFill>
            <a:srgbClr val="2dc0d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9" name="slide5_shape75"/>
          <p:cNvSpPr/>
          <p:nvPr/>
        </p:nvSpPr>
        <p:spPr>
          <a:xfrm rot="21000000">
            <a:off x="6011959" y="4464337"/>
            <a:ext cx="170475" cy="170475"/>
          </a:xfrm>
          <a:prstGeom prst="ellipse">
            <a:avLst/>
          </a:prstGeom>
          <a:solidFill>
            <a:srgbClr val="f3702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0" name="slide5_shape76"/>
          <p:cNvSpPr/>
          <p:nvPr/>
        </p:nvSpPr>
        <p:spPr>
          <a:xfrm rot="21000000">
            <a:off x="5294855" y="4646013"/>
            <a:ext cx="170475" cy="170475"/>
          </a:xfrm>
          <a:prstGeom prst="ellipse">
            <a:avLst/>
          </a:prstGeom>
          <a:solidFill>
            <a:srgbClr val="2dc0d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1" name="slide5_shape77"/>
          <p:cNvSpPr/>
          <p:nvPr/>
        </p:nvSpPr>
        <p:spPr>
          <a:xfrm rot="21000000">
            <a:off x="6115599" y="3393355"/>
            <a:ext cx="377363" cy="377363"/>
          </a:xfrm>
          <a:prstGeom prst="ellipse">
            <a:avLst/>
          </a:prstGeom>
          <a:solidFill>
            <a:srgbClr val="2dc0d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2" name="slide5_shape78"/>
          <p:cNvSpPr/>
          <p:nvPr/>
        </p:nvSpPr>
        <p:spPr>
          <a:xfrm rot="21000000">
            <a:off x="5006920" y="4223058"/>
            <a:ext cx="170475" cy="170475"/>
          </a:xfrm>
          <a:prstGeom prst="ellipse">
            <a:avLst/>
          </a:prstGeom>
          <a:solidFill>
            <a:srgbClr val="2dc0d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3" name="slide5_shape79"/>
          <p:cNvSpPr/>
          <p:nvPr/>
        </p:nvSpPr>
        <p:spPr>
          <a:xfrm rot="21000000">
            <a:off x="5091749" y="3413732"/>
            <a:ext cx="82316" cy="823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4" name="slide5_shape80"/>
          <p:cNvSpPr/>
          <p:nvPr/>
        </p:nvSpPr>
        <p:spPr>
          <a:xfrm rot="21000000">
            <a:off x="5241740" y="3529106"/>
            <a:ext cx="82316" cy="823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5" name="slide5_shape81"/>
          <p:cNvSpPr/>
          <p:nvPr/>
        </p:nvSpPr>
        <p:spPr>
          <a:xfrm rot="21000000">
            <a:off x="6205266" y="3264620"/>
            <a:ext cx="82316" cy="82316"/>
          </a:xfrm>
          <a:prstGeom prst="ellipse">
            <a:avLst/>
          </a:prstGeom>
          <a:solidFill>
            <a:srgbClr val="2dc0d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6" name="slide5_shape82"/>
          <p:cNvSpPr/>
          <p:nvPr/>
        </p:nvSpPr>
        <p:spPr>
          <a:xfrm rot="21000000">
            <a:off x="6227824" y="2709012"/>
            <a:ext cx="82316" cy="82316"/>
          </a:xfrm>
          <a:prstGeom prst="ellipse">
            <a:avLst/>
          </a:prstGeom>
          <a:solidFill>
            <a:srgbClr val="e2c84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7" name="slide5_shape83"/>
          <p:cNvSpPr/>
          <p:nvPr/>
        </p:nvSpPr>
        <p:spPr>
          <a:xfrm rot="21000000">
            <a:off x="5744243" y="2551248"/>
            <a:ext cx="170475" cy="170475"/>
          </a:xfrm>
          <a:prstGeom prst="ellipse">
            <a:avLst/>
          </a:prstGeom>
          <a:solidFill>
            <a:srgbClr val="e2c84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8" name="slide5_shape84"/>
          <p:cNvSpPr/>
          <p:nvPr/>
        </p:nvSpPr>
        <p:spPr>
          <a:xfrm rot="21000000">
            <a:off x="4867287" y="4907426"/>
            <a:ext cx="170475" cy="170475"/>
          </a:xfrm>
          <a:prstGeom prst="ellipse">
            <a:avLst/>
          </a:prstGeom>
          <a:solidFill>
            <a:srgbClr val="2dc0d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9" name="slide5_shape85"/>
          <p:cNvSpPr/>
          <p:nvPr/>
        </p:nvSpPr>
        <p:spPr>
          <a:xfrm rot="21000000">
            <a:off x="7048795" y="3822420"/>
            <a:ext cx="340951" cy="340951"/>
          </a:xfrm>
          <a:prstGeom prst="ellipse">
            <a:avLst/>
          </a:prstGeom>
          <a:solidFill>
            <a:srgbClr val="e2c84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0" name="slide5_shape86"/>
          <p:cNvSpPr/>
          <p:nvPr/>
        </p:nvSpPr>
        <p:spPr>
          <a:xfrm rot="21000000">
            <a:off x="6077792" y="2536202"/>
            <a:ext cx="170475" cy="170475"/>
          </a:xfrm>
          <a:prstGeom prst="ellipse">
            <a:avLst/>
          </a:prstGeom>
          <a:solidFill>
            <a:srgbClr val="e2c84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1" name="slide5_shape87"/>
          <p:cNvSpPr/>
          <p:nvPr/>
        </p:nvSpPr>
        <p:spPr>
          <a:xfrm rot="21000000">
            <a:off x="5115414" y="2853440"/>
            <a:ext cx="82316" cy="823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2" name="slide5_shape88"/>
          <p:cNvSpPr/>
          <p:nvPr/>
        </p:nvSpPr>
        <p:spPr>
          <a:xfrm rot="21000000">
            <a:off x="6590000" y="5419495"/>
            <a:ext cx="82316" cy="82316"/>
          </a:xfrm>
          <a:prstGeom prst="ellipse">
            <a:avLst/>
          </a:prstGeom>
          <a:solidFill>
            <a:srgbClr val="f3702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3" name="slide5_shape89"/>
          <p:cNvSpPr/>
          <p:nvPr/>
        </p:nvSpPr>
        <p:spPr>
          <a:xfrm rot="21000000">
            <a:off x="5757636" y="5325428"/>
            <a:ext cx="268989" cy="268989"/>
          </a:xfrm>
          <a:prstGeom prst="ellipse">
            <a:avLst/>
          </a:prstGeom>
          <a:solidFill>
            <a:srgbClr val="2dc0d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4" name="slide5_shape90"/>
          <p:cNvSpPr/>
          <p:nvPr/>
        </p:nvSpPr>
        <p:spPr>
          <a:xfrm rot="21000000">
            <a:off x="6987423" y="5043924"/>
            <a:ext cx="170475" cy="170475"/>
          </a:xfrm>
          <a:prstGeom prst="ellipse">
            <a:avLst/>
          </a:prstGeom>
          <a:solidFill>
            <a:srgbClr val="f3702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5" name="slide5_shape91"/>
          <p:cNvSpPr/>
          <p:nvPr/>
        </p:nvSpPr>
        <p:spPr>
          <a:xfrm rot="21000000">
            <a:off x="7262804" y="3167501"/>
            <a:ext cx="82316" cy="82316"/>
          </a:xfrm>
          <a:prstGeom prst="ellipse">
            <a:avLst/>
          </a:prstGeom>
          <a:solidFill>
            <a:srgbClr val="e2c84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6" name="slide5_shape92"/>
          <p:cNvSpPr/>
          <p:nvPr/>
        </p:nvSpPr>
        <p:spPr>
          <a:xfrm rot="21000000">
            <a:off x="7472814" y="3837754"/>
            <a:ext cx="138745" cy="138745"/>
          </a:xfrm>
          <a:prstGeom prst="ellipse">
            <a:avLst/>
          </a:prstGeom>
          <a:solidFill>
            <a:srgbClr val="e2c84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7" name="slide5_shape93"/>
          <p:cNvSpPr/>
          <p:nvPr/>
        </p:nvSpPr>
        <p:spPr>
          <a:xfrm rot="21000000">
            <a:off x="7452832" y="4092470"/>
            <a:ext cx="170475" cy="170475"/>
          </a:xfrm>
          <a:prstGeom prst="ellipse">
            <a:avLst/>
          </a:prstGeom>
          <a:solidFill>
            <a:srgbClr val="e2c84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8" name="slide5_shape94"/>
          <p:cNvSpPr/>
          <p:nvPr/>
        </p:nvSpPr>
        <p:spPr>
          <a:xfrm rot="21000000">
            <a:off x="6997265" y="4308051"/>
            <a:ext cx="82316" cy="82316"/>
          </a:xfrm>
          <a:prstGeom prst="ellipse">
            <a:avLst/>
          </a:prstGeom>
          <a:solidFill>
            <a:srgbClr val="f3702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9" name="slide5_shape95"/>
          <p:cNvSpPr/>
          <p:nvPr/>
        </p:nvSpPr>
        <p:spPr>
          <a:xfrm rot="21000000">
            <a:off x="5952539" y="4086242"/>
            <a:ext cx="170475" cy="170475"/>
          </a:xfrm>
          <a:prstGeom prst="ellipse">
            <a:avLst/>
          </a:prstGeom>
          <a:solidFill>
            <a:srgbClr val="2dc0d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0" name="slide5_shape96"/>
          <p:cNvSpPr/>
          <p:nvPr/>
        </p:nvSpPr>
        <p:spPr>
          <a:xfrm rot="21000000">
            <a:off x="5965238" y="3300289"/>
            <a:ext cx="170475" cy="170475"/>
          </a:xfrm>
          <a:prstGeom prst="ellipse">
            <a:avLst/>
          </a:prstGeom>
          <a:solidFill>
            <a:srgbClr val="2dc0d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1" name="slide5_shape97"/>
          <p:cNvSpPr/>
          <p:nvPr/>
        </p:nvSpPr>
        <p:spPr>
          <a:xfrm rot="21000000">
            <a:off x="5293495" y="3683424"/>
            <a:ext cx="170475" cy="170475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2" name="slide5_shape98"/>
          <p:cNvSpPr/>
          <p:nvPr/>
        </p:nvSpPr>
        <p:spPr>
          <a:xfrm rot="21000000">
            <a:off x="5399101" y="4051828"/>
            <a:ext cx="170475" cy="170475"/>
          </a:xfrm>
          <a:prstGeom prst="ellipse">
            <a:avLst/>
          </a:prstGeom>
          <a:solidFill>
            <a:srgbClr val="2dc0d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3" name="slide5_shape99"/>
          <p:cNvSpPr/>
          <p:nvPr/>
        </p:nvSpPr>
        <p:spPr>
          <a:xfrm rot="21000000">
            <a:off x="6851988" y="3428622"/>
            <a:ext cx="138745" cy="138745"/>
          </a:xfrm>
          <a:prstGeom prst="ellipse">
            <a:avLst/>
          </a:prstGeom>
          <a:solidFill>
            <a:srgbClr val="e2c84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" name="slide5_shape100"/>
          <p:cNvSpPr/>
          <p:nvPr/>
        </p:nvSpPr>
        <p:spPr>
          <a:xfrm rot="21000000">
            <a:off x="6702347" y="3726685"/>
            <a:ext cx="138745" cy="138745"/>
          </a:xfrm>
          <a:prstGeom prst="ellipse">
            <a:avLst/>
          </a:prstGeom>
          <a:solidFill>
            <a:srgbClr val="e2c84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5" name="slide5_shape101"/>
          <p:cNvSpPr/>
          <p:nvPr/>
        </p:nvSpPr>
        <p:spPr>
          <a:xfrm rot="21000000">
            <a:off x="5199739" y="2994958"/>
            <a:ext cx="82316" cy="823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6" name="slide5_shape102"/>
          <p:cNvSpPr/>
          <p:nvPr/>
        </p:nvSpPr>
        <p:spPr>
          <a:xfrm rot="21000000">
            <a:off x="6235273" y="4417070"/>
            <a:ext cx="268989" cy="268989"/>
          </a:xfrm>
          <a:prstGeom prst="ellipse">
            <a:avLst/>
          </a:prstGeom>
          <a:solidFill>
            <a:srgbClr val="f3702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7" name="slide5_shape103"/>
          <p:cNvSpPr/>
          <p:nvPr/>
        </p:nvSpPr>
        <p:spPr>
          <a:xfrm rot="21000000">
            <a:off x="5487346" y="4975849"/>
            <a:ext cx="170475" cy="170475"/>
          </a:xfrm>
          <a:prstGeom prst="ellipse">
            <a:avLst/>
          </a:prstGeom>
          <a:solidFill>
            <a:srgbClr val="2dc0d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8" name="slide5_shape104"/>
          <p:cNvSpPr/>
          <p:nvPr/>
        </p:nvSpPr>
        <p:spPr>
          <a:xfrm rot="21000000">
            <a:off x="5340773" y="3356490"/>
            <a:ext cx="82316" cy="823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9" name="slide5_shape105"/>
          <p:cNvSpPr/>
          <p:nvPr/>
        </p:nvSpPr>
        <p:spPr>
          <a:xfrm rot="21000000">
            <a:off x="5162219" y="4486385"/>
            <a:ext cx="170475" cy="170475"/>
          </a:xfrm>
          <a:prstGeom prst="ellipse">
            <a:avLst/>
          </a:prstGeom>
          <a:solidFill>
            <a:srgbClr val="2dc0d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0" name="slide5_shape106"/>
          <p:cNvSpPr/>
          <p:nvPr/>
        </p:nvSpPr>
        <p:spPr>
          <a:xfrm rot="21000000">
            <a:off x="6034779" y="3938215"/>
            <a:ext cx="82316" cy="82316"/>
          </a:xfrm>
          <a:prstGeom prst="ellipse">
            <a:avLst/>
          </a:prstGeom>
          <a:solidFill>
            <a:srgbClr val="2dc0d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1" name="slide5_shape107"/>
          <p:cNvSpPr/>
          <p:nvPr/>
        </p:nvSpPr>
        <p:spPr>
          <a:xfrm rot="21000000">
            <a:off x="6138129" y="3787567"/>
            <a:ext cx="82316" cy="82316"/>
          </a:xfrm>
          <a:prstGeom prst="ellipse">
            <a:avLst/>
          </a:prstGeom>
          <a:solidFill>
            <a:srgbClr val="2dc0d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2" name="slide5_shape108"/>
          <p:cNvSpPr/>
          <p:nvPr/>
        </p:nvSpPr>
        <p:spPr>
          <a:xfrm rot="21000000">
            <a:off x="5650399" y="4264166"/>
            <a:ext cx="82316" cy="82316"/>
          </a:xfrm>
          <a:prstGeom prst="ellipse">
            <a:avLst/>
          </a:prstGeom>
          <a:solidFill>
            <a:srgbClr val="2dc0d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3" name="slide5_shape109"/>
          <p:cNvSpPr/>
          <p:nvPr/>
        </p:nvSpPr>
        <p:spPr>
          <a:xfrm rot="21000000">
            <a:off x="6560945" y="4589059"/>
            <a:ext cx="82316" cy="82316"/>
          </a:xfrm>
          <a:prstGeom prst="ellipse">
            <a:avLst/>
          </a:prstGeom>
          <a:solidFill>
            <a:srgbClr val="f3702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4" name="slide5_shape110"/>
          <p:cNvSpPr/>
          <p:nvPr/>
        </p:nvSpPr>
        <p:spPr>
          <a:xfrm rot="21000000">
            <a:off x="6778552" y="4902112"/>
            <a:ext cx="170475" cy="170475"/>
          </a:xfrm>
          <a:prstGeom prst="ellipse">
            <a:avLst/>
          </a:prstGeom>
          <a:solidFill>
            <a:srgbClr val="f3702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5" name="slide5_shape111"/>
          <p:cNvSpPr/>
          <p:nvPr/>
        </p:nvSpPr>
        <p:spPr>
          <a:xfrm rot="21000000">
            <a:off x="5642773" y="4832444"/>
            <a:ext cx="170475" cy="170475"/>
          </a:xfrm>
          <a:prstGeom prst="ellipse">
            <a:avLst/>
          </a:prstGeom>
          <a:solidFill>
            <a:srgbClr val="2dc0d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6" name="slide5_shape112"/>
          <p:cNvSpPr/>
          <p:nvPr/>
        </p:nvSpPr>
        <p:spPr>
          <a:xfrm rot="21000000">
            <a:off x="5427855" y="4865187"/>
            <a:ext cx="82316" cy="82316"/>
          </a:xfrm>
          <a:prstGeom prst="ellipse">
            <a:avLst/>
          </a:prstGeom>
          <a:solidFill>
            <a:srgbClr val="2dc0d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7" name="slide5_shape113"/>
          <p:cNvSpPr/>
          <p:nvPr/>
        </p:nvSpPr>
        <p:spPr>
          <a:xfrm rot="21000000">
            <a:off x="5957305" y="2788763"/>
            <a:ext cx="170475" cy="170475"/>
          </a:xfrm>
          <a:prstGeom prst="ellipse">
            <a:avLst/>
          </a:prstGeom>
          <a:solidFill>
            <a:srgbClr val="e2c84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8" name="slide5_shape114"/>
          <p:cNvSpPr/>
          <p:nvPr/>
        </p:nvSpPr>
        <p:spPr>
          <a:xfrm rot="21000000">
            <a:off x="5915619" y="3089262"/>
            <a:ext cx="170475" cy="170475"/>
          </a:xfrm>
          <a:prstGeom prst="ellipse">
            <a:avLst/>
          </a:prstGeom>
          <a:solidFill>
            <a:srgbClr val="2dc0d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9" name="slide5_shape115"/>
          <p:cNvSpPr/>
          <p:nvPr/>
        </p:nvSpPr>
        <p:spPr>
          <a:xfrm rot="21000000">
            <a:off x="7108034" y="3448741"/>
            <a:ext cx="138745" cy="138745"/>
          </a:xfrm>
          <a:prstGeom prst="ellipse">
            <a:avLst/>
          </a:prstGeom>
          <a:solidFill>
            <a:srgbClr val="e2c84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0" name="slide5_shape116"/>
          <p:cNvSpPr/>
          <p:nvPr/>
        </p:nvSpPr>
        <p:spPr>
          <a:xfrm rot="21000000">
            <a:off x="7059227" y="4373092"/>
            <a:ext cx="170475" cy="170475"/>
          </a:xfrm>
          <a:prstGeom prst="ellipse">
            <a:avLst/>
          </a:prstGeom>
          <a:solidFill>
            <a:srgbClr val="f3702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1" name="slide5_shape117"/>
          <p:cNvSpPr/>
          <p:nvPr/>
        </p:nvSpPr>
        <p:spPr>
          <a:xfrm rot="21000000">
            <a:off x="7368382" y="4229666"/>
            <a:ext cx="82316" cy="82316"/>
          </a:xfrm>
          <a:prstGeom prst="ellipse">
            <a:avLst/>
          </a:prstGeom>
          <a:solidFill>
            <a:srgbClr val="e2c84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2" name="slide5_shape118"/>
          <p:cNvSpPr/>
          <p:nvPr/>
        </p:nvSpPr>
        <p:spPr>
          <a:xfrm rot="21000000">
            <a:off x="7195160" y="4794410"/>
            <a:ext cx="128670" cy="128670"/>
          </a:xfrm>
          <a:prstGeom prst="ellipse">
            <a:avLst/>
          </a:prstGeom>
          <a:solidFill>
            <a:srgbClr val="f3702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3" name="slide5_shape119"/>
          <p:cNvSpPr/>
          <p:nvPr/>
        </p:nvSpPr>
        <p:spPr>
          <a:xfrm rot="21000000">
            <a:off x="6844440" y="4277878"/>
            <a:ext cx="128670" cy="128670"/>
          </a:xfrm>
          <a:prstGeom prst="ellipse">
            <a:avLst/>
          </a:prstGeom>
          <a:solidFill>
            <a:srgbClr val="e2c84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4" name="slide5_shape120"/>
          <p:cNvSpPr/>
          <p:nvPr/>
        </p:nvSpPr>
        <p:spPr>
          <a:xfrm rot="21000000">
            <a:off x="6699014" y="3533603"/>
            <a:ext cx="115857" cy="115857"/>
          </a:xfrm>
          <a:prstGeom prst="ellipse">
            <a:avLst/>
          </a:prstGeom>
          <a:solidFill>
            <a:srgbClr val="e2c84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5" name="slide5_shape121"/>
          <p:cNvSpPr/>
          <p:nvPr/>
        </p:nvSpPr>
        <p:spPr>
          <a:xfrm rot="21000000">
            <a:off x="6934602" y="3322685"/>
            <a:ext cx="115857" cy="115857"/>
          </a:xfrm>
          <a:prstGeom prst="ellipse">
            <a:avLst/>
          </a:prstGeom>
          <a:solidFill>
            <a:srgbClr val="e2c84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6" name="slide5_shape122"/>
          <p:cNvSpPr/>
          <p:nvPr/>
        </p:nvSpPr>
        <p:spPr>
          <a:xfrm rot="21000000">
            <a:off x="6367004" y="4295375"/>
            <a:ext cx="82316" cy="82316"/>
          </a:xfrm>
          <a:prstGeom prst="ellipse">
            <a:avLst/>
          </a:prstGeom>
          <a:solidFill>
            <a:srgbClr val="f3702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7" name="slide5_shape123"/>
          <p:cNvSpPr/>
          <p:nvPr/>
        </p:nvSpPr>
        <p:spPr>
          <a:xfrm rot="21000000">
            <a:off x="7060939" y="3795567"/>
            <a:ext cx="38166" cy="38166"/>
          </a:xfrm>
          <a:prstGeom prst="ellipse">
            <a:avLst/>
          </a:prstGeom>
          <a:solidFill>
            <a:srgbClr val="e2c84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8" name="slide5_shape124"/>
          <p:cNvSpPr/>
          <p:nvPr/>
        </p:nvSpPr>
        <p:spPr>
          <a:xfrm rot="21000000">
            <a:off x="7532072" y="3764285"/>
            <a:ext cx="38166" cy="38166"/>
          </a:xfrm>
          <a:prstGeom prst="ellipse">
            <a:avLst/>
          </a:prstGeom>
          <a:solidFill>
            <a:srgbClr val="e2c84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9" name="slide5_shape125"/>
          <p:cNvSpPr/>
          <p:nvPr/>
        </p:nvSpPr>
        <p:spPr>
          <a:xfrm rot="21000000">
            <a:off x="7413746" y="3945513"/>
            <a:ext cx="38166" cy="38166"/>
          </a:xfrm>
          <a:prstGeom prst="ellipse">
            <a:avLst/>
          </a:prstGeom>
          <a:solidFill>
            <a:srgbClr val="e2c84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0" name="slide5_shape126"/>
          <p:cNvSpPr/>
          <p:nvPr/>
        </p:nvSpPr>
        <p:spPr>
          <a:xfrm rot="21000000">
            <a:off x="7515712" y="4017254"/>
            <a:ext cx="38166" cy="38166"/>
          </a:xfrm>
          <a:prstGeom prst="ellipse">
            <a:avLst/>
          </a:prstGeom>
          <a:solidFill>
            <a:srgbClr val="e2c84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1" name="slide5_shape127"/>
          <p:cNvSpPr/>
          <p:nvPr/>
        </p:nvSpPr>
        <p:spPr>
          <a:xfrm rot="21000000">
            <a:off x="7347701" y="4135970"/>
            <a:ext cx="38166" cy="38166"/>
          </a:xfrm>
          <a:prstGeom prst="ellipse">
            <a:avLst/>
          </a:prstGeom>
          <a:solidFill>
            <a:srgbClr val="e2c84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2" name="slide5_shape128"/>
          <p:cNvSpPr/>
          <p:nvPr/>
        </p:nvSpPr>
        <p:spPr>
          <a:xfrm rot="21000000">
            <a:off x="7034729" y="4202286"/>
            <a:ext cx="38166" cy="38166"/>
          </a:xfrm>
          <a:prstGeom prst="ellipse">
            <a:avLst/>
          </a:prstGeom>
          <a:solidFill>
            <a:srgbClr val="e2c84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3" name="slide5_shape129"/>
          <p:cNvSpPr/>
          <p:nvPr/>
        </p:nvSpPr>
        <p:spPr>
          <a:xfrm rot="21000000">
            <a:off x="6162674" y="4178291"/>
            <a:ext cx="38166" cy="38166"/>
          </a:xfrm>
          <a:prstGeom prst="ellipse">
            <a:avLst/>
          </a:prstGeom>
          <a:solidFill>
            <a:srgbClr val="2dc0d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4" name="slide5_shape130"/>
          <p:cNvSpPr/>
          <p:nvPr/>
        </p:nvSpPr>
        <p:spPr>
          <a:xfrm rot="21000000">
            <a:off x="6112596" y="4379987"/>
            <a:ext cx="38166" cy="38166"/>
          </a:xfrm>
          <a:prstGeom prst="ellipse">
            <a:avLst/>
          </a:prstGeom>
          <a:solidFill>
            <a:srgbClr val="f3702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5" name="slide5_shape131"/>
          <p:cNvSpPr/>
          <p:nvPr/>
        </p:nvSpPr>
        <p:spPr>
          <a:xfrm rot="21000000">
            <a:off x="5566977" y="3704077"/>
            <a:ext cx="38166" cy="38166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6" name="slide5_shape132"/>
          <p:cNvSpPr/>
          <p:nvPr/>
        </p:nvSpPr>
        <p:spPr>
          <a:xfrm rot="21000000">
            <a:off x="5617873" y="3519488"/>
            <a:ext cx="38166" cy="38166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7" name="slide5_shape133"/>
          <p:cNvSpPr/>
          <p:nvPr/>
        </p:nvSpPr>
        <p:spPr>
          <a:xfrm rot="21000000">
            <a:off x="5772480" y="3038703"/>
            <a:ext cx="38166" cy="38166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8" name="slide5_shape134"/>
          <p:cNvSpPr/>
          <p:nvPr/>
        </p:nvSpPr>
        <p:spPr>
          <a:xfrm rot="21000000">
            <a:off x="6033046" y="3018161"/>
            <a:ext cx="38166" cy="38166"/>
          </a:xfrm>
          <a:prstGeom prst="ellipse">
            <a:avLst/>
          </a:prstGeom>
          <a:solidFill>
            <a:srgbClr val="2dc0d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9" name="slide5_shape135"/>
          <p:cNvSpPr/>
          <p:nvPr/>
        </p:nvSpPr>
        <p:spPr>
          <a:xfrm rot="21000000">
            <a:off x="6405239" y="2784134"/>
            <a:ext cx="38166" cy="38166"/>
          </a:xfrm>
          <a:prstGeom prst="ellipse">
            <a:avLst/>
          </a:prstGeom>
          <a:solidFill>
            <a:srgbClr val="e2c84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0" name="slide5_shape136"/>
          <p:cNvSpPr/>
          <p:nvPr/>
        </p:nvSpPr>
        <p:spPr>
          <a:xfrm rot="21000000">
            <a:off x="7022061" y="2915071"/>
            <a:ext cx="38166" cy="38166"/>
          </a:xfrm>
          <a:prstGeom prst="ellipse">
            <a:avLst/>
          </a:prstGeom>
          <a:solidFill>
            <a:srgbClr val="e2c84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1" name="slide5_shape137"/>
          <p:cNvSpPr/>
          <p:nvPr/>
        </p:nvSpPr>
        <p:spPr>
          <a:xfrm rot="21000000">
            <a:off x="5628308" y="2606669"/>
            <a:ext cx="38166" cy="38166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2" name="slide5_shape138"/>
          <p:cNvSpPr/>
          <p:nvPr/>
        </p:nvSpPr>
        <p:spPr>
          <a:xfrm rot="21000000">
            <a:off x="5013893" y="5116686"/>
            <a:ext cx="38166" cy="38166"/>
          </a:xfrm>
          <a:prstGeom prst="ellipse">
            <a:avLst/>
          </a:prstGeom>
          <a:solidFill>
            <a:srgbClr val="2dc0d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3" name="slide5_shape139"/>
          <p:cNvSpPr/>
          <p:nvPr/>
        </p:nvSpPr>
        <p:spPr>
          <a:xfrm rot="21000000">
            <a:off x="6485981" y="5292868"/>
            <a:ext cx="38166" cy="38166"/>
          </a:xfrm>
          <a:prstGeom prst="ellipse">
            <a:avLst/>
          </a:prstGeom>
          <a:solidFill>
            <a:srgbClr val="f3702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4" name="slide5_shape140"/>
          <p:cNvSpPr/>
          <p:nvPr/>
        </p:nvSpPr>
        <p:spPr>
          <a:xfrm rot="21000000">
            <a:off x="6426888" y="5405571"/>
            <a:ext cx="38166" cy="38166"/>
          </a:xfrm>
          <a:prstGeom prst="ellipse">
            <a:avLst/>
          </a:prstGeom>
          <a:solidFill>
            <a:srgbClr val="f3702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5" name="slide5_shape141"/>
          <p:cNvSpPr/>
          <p:nvPr/>
        </p:nvSpPr>
        <p:spPr>
          <a:xfrm rot="21000000">
            <a:off x="6511111" y="5486868"/>
            <a:ext cx="38166" cy="38166"/>
          </a:xfrm>
          <a:prstGeom prst="ellipse">
            <a:avLst/>
          </a:prstGeom>
          <a:solidFill>
            <a:srgbClr val="f3702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6" name="slide5_shape142"/>
          <p:cNvSpPr/>
          <p:nvPr/>
        </p:nvSpPr>
        <p:spPr>
          <a:xfrm rot="21000000">
            <a:off x="5217552" y="5271000"/>
            <a:ext cx="38166" cy="38166"/>
          </a:xfrm>
          <a:prstGeom prst="ellipse">
            <a:avLst/>
          </a:prstGeom>
          <a:solidFill>
            <a:srgbClr val="2dc0d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7" name="slide5_shape143"/>
          <p:cNvSpPr/>
          <p:nvPr/>
        </p:nvSpPr>
        <p:spPr>
          <a:xfrm rot="21000000">
            <a:off x="5472378" y="5180300"/>
            <a:ext cx="38166" cy="38166"/>
          </a:xfrm>
          <a:prstGeom prst="ellipse">
            <a:avLst/>
          </a:prstGeom>
          <a:solidFill>
            <a:srgbClr val="2dc0d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8" name="slide5_shape144"/>
          <p:cNvSpPr/>
          <p:nvPr/>
        </p:nvSpPr>
        <p:spPr>
          <a:xfrm rot="21000000">
            <a:off x="5754791" y="5285331"/>
            <a:ext cx="38166" cy="38166"/>
          </a:xfrm>
          <a:prstGeom prst="ellipse">
            <a:avLst/>
          </a:prstGeom>
          <a:solidFill>
            <a:srgbClr val="2dc0d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marL="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9" name="slide5_shape145"/>
          <p:cNvSpPr/>
          <p:nvPr/>
        </p:nvSpPr>
        <p:spPr>
          <a:xfrm>
            <a:off x="8063107" y="4094299"/>
            <a:ext cx="3289378" cy="369332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0">
              <a:lnSpc>
                <a:spcPct val="100000"/>
              </a:lnSpc>
              <a:buNone/>
            </a:pPr>
            <a:r>
              <a:rPr lang="ko-KR" altLang="ko-KR" sz="900" kern="1200">
                <a:solidFill>
                  <a:schemeClr val="bg1">
                    <a:alpha val="100000"/>
                    <a:lumMod val="65000"/>
                  </a:schemeClr>
                </a:solidFill>
                <a:latin typeface="+mn-lt"/>
                <a:ea typeface="华文细黑"/>
                <a:cs typeface="+mn-cs"/>
              </a:rPr>
              <a:t>사용자의</a:t>
            </a:r>
            <a:r>
              <a:rPr lang="en-US" altLang="ko-KR" sz="900" kern="1200">
                <a:solidFill>
                  <a:schemeClr val="bg1">
                    <a:alpha val="100000"/>
                    <a:lumMod val="65000"/>
                  </a:schemeClr>
                </a:solidFill>
                <a:latin typeface="华文细黑"/>
                <a:ea typeface="+mn-ea"/>
                <a:cs typeface="+mn-cs"/>
              </a:rPr>
              <a:t> </a:t>
            </a:r>
            <a:r>
              <a:rPr lang="en-US" altLang="ko-KR" sz="900" kern="1200">
                <a:solidFill>
                  <a:schemeClr val="bg1">
                    <a:alpha val="100000"/>
                    <a:lumMod val="65000"/>
                  </a:schemeClr>
                </a:solidFill>
                <a:latin typeface="华文细黑"/>
                <a:ea typeface="+mn-ea"/>
                <a:cs typeface="+mn-cs"/>
              </a:rPr>
              <a:t>needs</a:t>
            </a:r>
            <a:r>
              <a:rPr lang="ko-KR" altLang="ko-KR" sz="900" kern="1200">
                <a:solidFill>
                  <a:schemeClr val="bg1">
                    <a:alpha val="100000"/>
                    <a:lumMod val="65000"/>
                  </a:schemeClr>
                </a:solidFill>
                <a:latin typeface="+mn-lt"/>
                <a:ea typeface="华文细黑"/>
                <a:cs typeface="+mn-cs"/>
              </a:rPr>
              <a:t>에</a:t>
            </a:r>
            <a:r>
              <a:rPr lang="en-US" altLang="ko-KR" sz="900" kern="1200">
                <a:solidFill>
                  <a:schemeClr val="bg1">
                    <a:alpha val="100000"/>
                    <a:lumMod val="65000"/>
                  </a:schemeClr>
                </a:solidFill>
                <a:latin typeface="华文细黑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chemeClr val="bg1">
                    <a:alpha val="100000"/>
                    <a:lumMod val="65000"/>
                  </a:schemeClr>
                </a:solidFill>
                <a:latin typeface="+mn-lt"/>
                <a:ea typeface="华文细黑"/>
                <a:cs typeface="+mn-cs"/>
              </a:rPr>
              <a:t>맞게</a:t>
            </a:r>
            <a:r>
              <a:rPr lang="en-US" altLang="ko-KR" sz="900" kern="1200">
                <a:solidFill>
                  <a:schemeClr val="bg1">
                    <a:alpha val="100000"/>
                    <a:lumMod val="65000"/>
                  </a:schemeClr>
                </a:solidFill>
                <a:latin typeface="华文细黑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chemeClr val="bg1">
                    <a:alpha val="100000"/>
                    <a:lumMod val="65000"/>
                  </a:schemeClr>
                </a:solidFill>
                <a:latin typeface="+mn-lt"/>
                <a:ea typeface="华文细黑"/>
                <a:cs typeface="+mn-cs"/>
              </a:rPr>
              <a:t>투어상품을</a:t>
            </a:r>
            <a:r>
              <a:rPr lang="en-US" altLang="ko-KR" sz="900" kern="1200">
                <a:solidFill>
                  <a:schemeClr val="bg1">
                    <a:alpha val="100000"/>
                    <a:lumMod val="65000"/>
                  </a:schemeClr>
                </a:solidFill>
                <a:latin typeface="华文细黑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chemeClr val="bg1">
                    <a:alpha val="100000"/>
                    <a:lumMod val="65000"/>
                  </a:schemeClr>
                </a:solidFill>
                <a:latin typeface="+mn-lt"/>
                <a:ea typeface="华文细黑"/>
                <a:cs typeface="+mn-cs"/>
              </a:rPr>
              <a:t>조회할</a:t>
            </a:r>
            <a:r>
              <a:rPr lang="en-US" altLang="ko-KR" sz="900" kern="1200">
                <a:solidFill>
                  <a:schemeClr val="bg1">
                    <a:alpha val="100000"/>
                    <a:lumMod val="65000"/>
                  </a:schemeClr>
                </a:solidFill>
                <a:latin typeface="华文细黑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chemeClr val="bg1">
                    <a:alpha val="100000"/>
                    <a:lumMod val="65000"/>
                  </a:schemeClr>
                </a:solidFill>
                <a:latin typeface="+mn-lt"/>
                <a:ea typeface="华文细黑"/>
                <a:cs typeface="+mn-cs"/>
              </a:rPr>
              <a:t>수</a:t>
            </a:r>
            <a:r>
              <a:rPr lang="en-US" altLang="ko-KR" sz="900" kern="1200">
                <a:solidFill>
                  <a:schemeClr val="bg1">
                    <a:alpha val="100000"/>
                    <a:lumMod val="65000"/>
                  </a:schemeClr>
                </a:solidFill>
                <a:latin typeface="华文细黑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chemeClr val="bg1">
                    <a:alpha val="100000"/>
                    <a:lumMod val="65000"/>
                  </a:schemeClr>
                </a:solidFill>
                <a:latin typeface="+mn-lt"/>
                <a:ea typeface="华文细黑"/>
                <a:cs typeface="+mn-cs"/>
              </a:rPr>
              <a:t>있도록</a:t>
            </a:r>
            <a:r>
              <a:rPr lang="en-US" altLang="ko-KR" sz="900" kern="1200">
                <a:solidFill>
                  <a:schemeClr val="bg1">
                    <a:alpha val="100000"/>
                    <a:lumMod val="65000"/>
                  </a:schemeClr>
                </a:solidFill>
                <a:latin typeface="华文细黑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chemeClr val="bg1">
                    <a:alpha val="100000"/>
                    <a:lumMod val="65000"/>
                  </a:schemeClr>
                </a:solidFill>
                <a:latin typeface="+mn-lt"/>
                <a:ea typeface="华文细黑"/>
                <a:cs typeface="+mn-cs"/>
              </a:rPr>
              <a:t>함</a:t>
            </a:r>
          </a:p>
        </p:txBody>
      </p:sp>
      <p:sp>
        <p:nvSpPr>
          <p:cNvPr id="150" name="slide5_shape146"/>
          <p:cNvSpPr/>
          <p:nvPr/>
        </p:nvSpPr>
        <p:spPr>
          <a:xfrm>
            <a:off x="3267425" y="1447524"/>
            <a:ext cx="1620957" cy="523220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0"/>
            <a:r>
              <a:rPr lang="ko-KR" altLang="en-US" sz="2800" kern="1200">
                <a:solidFill>
                  <a:schemeClr val="bg1">
                    <a:lumMod val="65000"/>
                  </a:schemeClr>
                </a:solidFill>
                <a:latin typeface="Myriad Pro Light"/>
                <a:ea typeface="+mn-ea"/>
                <a:cs typeface="+mn-cs"/>
              </a:rPr>
              <a:t>여행수기</a:t>
            </a:r>
            <a:endParaRPr sz="2800" kern="1200">
              <a:solidFill>
                <a:schemeClr val="bg1">
                  <a:lumMod val="65000"/>
                </a:schemeClr>
              </a:solidFill>
              <a:latin typeface="Myriad Pro Light"/>
              <a:ea typeface="+mn-ea"/>
              <a:cs typeface="+mn-cs"/>
            </a:endParaRPr>
          </a:p>
        </p:txBody>
      </p:sp>
      <p:sp>
        <p:nvSpPr>
          <p:cNvPr id="151" name="slide5_shape147"/>
          <p:cNvSpPr/>
          <p:nvPr/>
        </p:nvSpPr>
        <p:spPr>
          <a:xfrm>
            <a:off x="1238252" y="2117393"/>
            <a:ext cx="3664323" cy="507831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r" marL="0" defTabSz="914400" latinLnBrk="0"/>
            <a:r>
              <a:rPr lang="ko-KR" altLang="en-US" sz="900" kern="1200">
                <a:solidFill>
                  <a:schemeClr val="bg1">
                    <a:lumMod val="65000"/>
                  </a:schemeClr>
                </a:solidFill>
                <a:latin typeface="华文细黑"/>
                <a:ea typeface="华文细黑"/>
                <a:cs typeface="+mn-cs"/>
              </a:rPr>
              <a:t>타겟</a:t>
            </a:r>
            <a:r>
              <a:rPr lang="en-US" altLang="en-US" sz="900" kern="1200">
                <a:solidFill>
                  <a:schemeClr val="bg1">
                    <a:lumMod val="65000"/>
                  </a:schemeClr>
                </a:solidFill>
                <a:latin typeface="华文细黑"/>
                <a:ea typeface="华文细黑"/>
                <a:cs typeface="+mn-cs"/>
              </a:rPr>
              <a:t> </a:t>
            </a:r>
            <a:r>
              <a:rPr lang="ko-KR" altLang="en-US" sz="900" kern="1200">
                <a:solidFill>
                  <a:schemeClr val="bg1">
                    <a:lumMod val="65000"/>
                  </a:schemeClr>
                </a:solidFill>
                <a:latin typeface="华文细黑"/>
                <a:ea typeface="华文细黑"/>
                <a:cs typeface="+mn-cs"/>
              </a:rPr>
              <a:t>이용자들이</a:t>
            </a:r>
            <a:r>
              <a:rPr lang="en-US" altLang="en-US" sz="900" kern="1200">
                <a:solidFill>
                  <a:schemeClr val="bg1">
                    <a:lumMod val="65000"/>
                  </a:schemeClr>
                </a:solidFill>
                <a:latin typeface="华文细黑"/>
                <a:ea typeface="华文细黑"/>
                <a:cs typeface="+mn-cs"/>
              </a:rPr>
              <a:t> </a:t>
            </a:r>
            <a:r>
              <a:rPr lang="ko-KR" altLang="en-US" sz="900" kern="1200">
                <a:solidFill>
                  <a:schemeClr val="bg1">
                    <a:lumMod val="65000"/>
                  </a:schemeClr>
                </a:solidFill>
                <a:latin typeface="华文细黑"/>
                <a:ea typeface="华文细黑"/>
                <a:cs typeface="+mn-cs"/>
              </a:rPr>
              <a:t>여행정보</a:t>
            </a:r>
            <a:r>
              <a:rPr lang="en-US" altLang="ko-KR" sz="900" kern="1200">
                <a:solidFill>
                  <a:schemeClr val="bg1">
                    <a:lumMod val="65000"/>
                  </a:schemeClr>
                </a:solidFill>
                <a:latin typeface="华文细黑"/>
                <a:ea typeface="华文细黑"/>
                <a:cs typeface="+mn-cs"/>
              </a:rPr>
              <a:t>, </a:t>
            </a:r>
            <a:r>
              <a:rPr lang="ko-KR" altLang="en-US" sz="900" kern="1200">
                <a:solidFill>
                  <a:schemeClr val="bg1">
                    <a:lumMod val="65000"/>
                  </a:schemeClr>
                </a:solidFill>
                <a:latin typeface="华文细黑"/>
                <a:ea typeface="华文细黑"/>
                <a:cs typeface="+mn-cs"/>
              </a:rPr>
              <a:t>여행</a:t>
            </a:r>
            <a:r>
              <a:rPr lang="en-US" altLang="en-US" sz="900" kern="1200">
                <a:solidFill>
                  <a:schemeClr val="bg1">
                    <a:lumMod val="65000"/>
                  </a:schemeClr>
                </a:solidFill>
                <a:latin typeface="华文细黑"/>
                <a:ea typeface="华文细黑"/>
                <a:cs typeface="+mn-cs"/>
              </a:rPr>
              <a:t> </a:t>
            </a:r>
            <a:r>
              <a:rPr lang="ko-KR" altLang="en-US" sz="900" kern="1200">
                <a:solidFill>
                  <a:schemeClr val="bg1">
                    <a:lumMod val="65000"/>
                  </a:schemeClr>
                </a:solidFill>
                <a:latin typeface="华文细黑"/>
                <a:ea typeface="华文细黑"/>
                <a:cs typeface="+mn-cs"/>
              </a:rPr>
              <a:t>후기를</a:t>
            </a:r>
            <a:r>
              <a:rPr lang="en-US" altLang="en-US" sz="900" kern="1200">
                <a:solidFill>
                  <a:schemeClr val="bg1">
                    <a:lumMod val="65000"/>
                  </a:schemeClr>
                </a:solidFill>
                <a:latin typeface="华文细黑"/>
                <a:ea typeface="华文细黑"/>
                <a:cs typeface="+mn-cs"/>
              </a:rPr>
              <a:t> </a:t>
            </a:r>
            <a:r>
              <a:rPr lang="ko-KR" altLang="en-US" sz="900" kern="1200">
                <a:solidFill>
                  <a:schemeClr val="bg1">
                    <a:lumMod val="65000"/>
                  </a:schemeClr>
                </a:solidFill>
                <a:latin typeface="华文细黑"/>
                <a:ea typeface="华文细黑"/>
                <a:cs typeface="+mn-cs"/>
              </a:rPr>
              <a:t>공유할</a:t>
            </a:r>
            <a:r>
              <a:rPr lang="en-US" altLang="en-US" sz="900" kern="1200">
                <a:solidFill>
                  <a:schemeClr val="bg1">
                    <a:lumMod val="65000"/>
                  </a:schemeClr>
                </a:solidFill>
                <a:latin typeface="华文细黑"/>
                <a:ea typeface="华文细黑"/>
                <a:cs typeface="+mn-cs"/>
              </a:rPr>
              <a:t> </a:t>
            </a:r>
            <a:r>
              <a:rPr lang="ko-KR" altLang="en-US" sz="900" kern="1200">
                <a:solidFill>
                  <a:schemeClr val="bg1">
                    <a:lumMod val="65000"/>
                  </a:schemeClr>
                </a:solidFill>
                <a:latin typeface="华文细黑"/>
                <a:ea typeface="华文细黑"/>
                <a:cs typeface="+mn-cs"/>
              </a:rPr>
              <a:t>수</a:t>
            </a:r>
            <a:r>
              <a:rPr lang="en-US" altLang="en-US" sz="900" kern="1200">
                <a:solidFill>
                  <a:schemeClr val="bg1">
                    <a:lumMod val="65000"/>
                  </a:schemeClr>
                </a:solidFill>
                <a:latin typeface="华文细黑"/>
                <a:ea typeface="华文细黑"/>
                <a:cs typeface="+mn-cs"/>
              </a:rPr>
              <a:t> </a:t>
            </a:r>
            <a:r>
              <a:rPr lang="ko-KR" altLang="en-US" sz="900" kern="1200">
                <a:solidFill>
                  <a:schemeClr val="bg1">
                    <a:lumMod val="65000"/>
                  </a:schemeClr>
                </a:solidFill>
                <a:latin typeface="华文细黑"/>
                <a:ea typeface="华文细黑"/>
                <a:cs typeface="+mn-cs"/>
              </a:rPr>
              <a:t>있도록</a:t>
            </a:r>
            <a:r>
              <a:rPr lang="en-US" altLang="en-US" sz="900" kern="1200">
                <a:solidFill>
                  <a:schemeClr val="bg1">
                    <a:lumMod val="65000"/>
                  </a:schemeClr>
                </a:solidFill>
                <a:latin typeface="华文细黑"/>
                <a:ea typeface="华文细黑"/>
                <a:cs typeface="+mn-cs"/>
              </a:rPr>
              <a:t> </a:t>
            </a:r>
            <a:r>
              <a:rPr lang="ko-KR" altLang="en-US" sz="900" kern="1200">
                <a:solidFill>
                  <a:schemeClr val="bg1">
                    <a:lumMod val="65000"/>
                  </a:schemeClr>
                </a:solidFill>
                <a:latin typeface="华文细黑"/>
                <a:ea typeface="华文细黑"/>
                <a:cs typeface="+mn-cs"/>
              </a:rPr>
              <a:t>하고</a:t>
            </a:r>
            <a:r>
              <a:rPr lang="en-US" altLang="en-US" sz="900" kern="1200">
                <a:solidFill>
                  <a:schemeClr val="bg1">
                    <a:lumMod val="65000"/>
                  </a:schemeClr>
                </a:solidFill>
                <a:latin typeface="华文细黑"/>
                <a:ea typeface="华文细黑"/>
                <a:cs typeface="+mn-cs"/>
              </a:rPr>
              <a:t> </a:t>
            </a:r>
            <a:r>
              <a:rPr lang="ko-KR" altLang="en-US" sz="900" kern="1200">
                <a:solidFill>
                  <a:schemeClr val="bg1">
                    <a:lumMod val="65000"/>
                  </a:schemeClr>
                </a:solidFill>
                <a:latin typeface="华文细黑"/>
                <a:ea typeface="华文细黑"/>
                <a:cs typeface="+mn-cs"/>
              </a:rPr>
              <a:t>해당</a:t>
            </a:r>
            <a:r>
              <a:rPr lang="en-US" altLang="en-US" sz="900" kern="1200">
                <a:solidFill>
                  <a:schemeClr val="bg1">
                    <a:lumMod val="65000"/>
                  </a:schemeClr>
                </a:solidFill>
                <a:latin typeface="华文细黑"/>
                <a:ea typeface="华文细黑"/>
                <a:cs typeface="+mn-cs"/>
              </a:rPr>
              <a:t> </a:t>
            </a:r>
            <a:r>
              <a:rPr lang="ko-KR" altLang="en-US" sz="900" kern="1200">
                <a:solidFill>
                  <a:schemeClr val="bg1">
                    <a:lumMod val="65000"/>
                  </a:schemeClr>
                </a:solidFill>
                <a:latin typeface="华文细黑"/>
                <a:ea typeface="华文细黑"/>
                <a:cs typeface="+mn-cs"/>
              </a:rPr>
              <a:t>사이트에서</a:t>
            </a:r>
            <a:r>
              <a:rPr lang="en-US" altLang="en-US" sz="900" kern="1200">
                <a:solidFill>
                  <a:schemeClr val="bg1">
                    <a:lumMod val="65000"/>
                  </a:schemeClr>
                </a:solidFill>
                <a:latin typeface="华文细黑"/>
                <a:ea typeface="华文细黑"/>
                <a:cs typeface="+mn-cs"/>
              </a:rPr>
              <a:t> </a:t>
            </a:r>
            <a:r>
              <a:rPr lang="ko-KR" altLang="en-US" sz="900" kern="1200">
                <a:solidFill>
                  <a:schemeClr val="bg1">
                    <a:lumMod val="65000"/>
                  </a:schemeClr>
                </a:solidFill>
                <a:latin typeface="华文细黑"/>
                <a:ea typeface="华文细黑"/>
                <a:cs typeface="+mn-cs"/>
              </a:rPr>
              <a:t>현지투어상품을</a:t>
            </a:r>
            <a:r>
              <a:rPr lang="en-US" altLang="en-US" sz="900" kern="1200">
                <a:solidFill>
                  <a:schemeClr val="bg1">
                    <a:lumMod val="65000"/>
                  </a:schemeClr>
                </a:solidFill>
                <a:latin typeface="华文细黑"/>
                <a:ea typeface="华文细黑"/>
                <a:cs typeface="+mn-cs"/>
              </a:rPr>
              <a:t> </a:t>
            </a:r>
            <a:r>
              <a:rPr lang="ko-KR" altLang="en-US" sz="900" kern="1200">
                <a:solidFill>
                  <a:schemeClr val="bg1">
                    <a:lumMod val="65000"/>
                  </a:schemeClr>
                </a:solidFill>
                <a:latin typeface="华文细黑"/>
                <a:ea typeface="华文细黑"/>
                <a:cs typeface="+mn-cs"/>
              </a:rPr>
              <a:t>이용한</a:t>
            </a:r>
            <a:r>
              <a:rPr lang="en-US" altLang="en-US" sz="900" kern="1200">
                <a:solidFill>
                  <a:schemeClr val="bg1">
                    <a:lumMod val="65000"/>
                  </a:schemeClr>
                </a:solidFill>
                <a:latin typeface="华文细黑"/>
                <a:ea typeface="华文细黑"/>
                <a:cs typeface="+mn-cs"/>
              </a:rPr>
              <a:t> </a:t>
            </a:r>
            <a:r>
              <a:rPr lang="ko-KR" altLang="en-US" sz="900" kern="1200">
                <a:solidFill>
                  <a:schemeClr val="bg1">
                    <a:lumMod val="65000"/>
                  </a:schemeClr>
                </a:solidFill>
                <a:latin typeface="华文细黑"/>
                <a:ea typeface="华文细黑"/>
                <a:cs typeface="+mn-cs"/>
              </a:rPr>
              <a:t>경우</a:t>
            </a:r>
            <a:r>
              <a:rPr lang="en-US" altLang="en-US" sz="900" kern="1200">
                <a:solidFill>
                  <a:schemeClr val="bg1">
                    <a:lumMod val="65000"/>
                  </a:schemeClr>
                </a:solidFill>
                <a:latin typeface="华文细黑"/>
                <a:ea typeface="华文细黑"/>
                <a:cs typeface="+mn-cs"/>
              </a:rPr>
              <a:t> </a:t>
            </a:r>
            <a:endParaRPr sz="900" kern="1200">
              <a:solidFill>
                <a:schemeClr val="bg1">
                  <a:lumMod val="65000"/>
                </a:schemeClr>
              </a:solidFill>
              <a:latin typeface="华文细黑"/>
              <a:ea typeface="华文细黑"/>
              <a:cs typeface="+mn-cs"/>
            </a:endParaRPr>
          </a:p>
          <a:p>
            <a:pPr algn="r" marL="0" defTabSz="914400" latinLnBrk="0"/>
            <a:r>
              <a:rPr lang="ko-KR" altLang="en-US" sz="900" kern="1200">
                <a:solidFill>
                  <a:schemeClr val="bg1">
                    <a:lumMod val="65000"/>
                  </a:schemeClr>
                </a:solidFill>
                <a:latin typeface="华文细黑"/>
                <a:ea typeface="华文细黑"/>
                <a:cs typeface="+mn-cs"/>
              </a:rPr>
              <a:t>여행수기와</a:t>
            </a:r>
            <a:r>
              <a:rPr lang="en-US" altLang="en-US" sz="900" kern="1200">
                <a:solidFill>
                  <a:schemeClr val="bg1">
                    <a:lumMod val="65000"/>
                  </a:schemeClr>
                </a:solidFill>
                <a:latin typeface="华文细黑"/>
                <a:ea typeface="华文细黑"/>
                <a:cs typeface="+mn-cs"/>
              </a:rPr>
              <a:t> </a:t>
            </a:r>
            <a:r>
              <a:rPr lang="ko-KR" altLang="en-US" sz="900" kern="1200">
                <a:solidFill>
                  <a:schemeClr val="bg1">
                    <a:lumMod val="65000"/>
                  </a:schemeClr>
                </a:solidFill>
                <a:latin typeface="华文细黑"/>
                <a:ea typeface="华文细黑"/>
                <a:cs typeface="+mn-cs"/>
              </a:rPr>
              <a:t>여행상품이</a:t>
            </a:r>
            <a:r>
              <a:rPr lang="en-US" altLang="en-US" sz="900" kern="1200">
                <a:solidFill>
                  <a:schemeClr val="bg1">
                    <a:lumMod val="65000"/>
                  </a:schemeClr>
                </a:solidFill>
                <a:latin typeface="华文细黑"/>
                <a:ea typeface="华文细黑"/>
                <a:cs typeface="+mn-cs"/>
              </a:rPr>
              <a:t> </a:t>
            </a:r>
            <a:r>
              <a:rPr lang="ko-KR" altLang="en-US" sz="900" kern="1200">
                <a:solidFill>
                  <a:schemeClr val="bg1">
                    <a:lumMod val="65000"/>
                  </a:schemeClr>
                </a:solidFill>
                <a:latin typeface="华文细黑"/>
                <a:ea typeface="华文细黑"/>
                <a:cs typeface="+mn-cs"/>
              </a:rPr>
              <a:t>연동되어</a:t>
            </a:r>
            <a:r>
              <a:rPr lang="en-US" altLang="en-US" sz="900" kern="1200">
                <a:solidFill>
                  <a:schemeClr val="bg1">
                    <a:lumMod val="65000"/>
                  </a:schemeClr>
                </a:solidFill>
                <a:latin typeface="华文细黑"/>
                <a:ea typeface="华文细黑"/>
                <a:cs typeface="+mn-cs"/>
              </a:rPr>
              <a:t> </a:t>
            </a:r>
            <a:r>
              <a:rPr lang="ko-KR" altLang="en-US" sz="900" kern="1200">
                <a:solidFill>
                  <a:schemeClr val="bg1">
                    <a:lumMod val="65000"/>
                  </a:schemeClr>
                </a:solidFill>
                <a:latin typeface="华文细黑"/>
                <a:ea typeface="华文细黑"/>
                <a:cs typeface="+mn-cs"/>
              </a:rPr>
              <a:t>상품</a:t>
            </a:r>
            <a:r>
              <a:rPr lang="en-US" altLang="en-US" sz="900" kern="1200">
                <a:solidFill>
                  <a:schemeClr val="bg1">
                    <a:lumMod val="65000"/>
                  </a:schemeClr>
                </a:solidFill>
                <a:latin typeface="华文细黑"/>
                <a:ea typeface="华文细黑"/>
                <a:cs typeface="+mn-cs"/>
              </a:rPr>
              <a:t> </a:t>
            </a:r>
            <a:r>
              <a:rPr lang="ko-KR" altLang="en-US" sz="900" kern="1200">
                <a:solidFill>
                  <a:schemeClr val="bg1">
                    <a:lumMod val="65000"/>
                  </a:schemeClr>
                </a:solidFill>
                <a:latin typeface="华文细黑"/>
                <a:ea typeface="华文细黑"/>
                <a:cs typeface="+mn-cs"/>
              </a:rPr>
              <a:t>구매에</a:t>
            </a:r>
            <a:r>
              <a:rPr lang="en-US" altLang="en-US" sz="900" kern="1200">
                <a:solidFill>
                  <a:schemeClr val="bg1">
                    <a:lumMod val="65000"/>
                  </a:schemeClr>
                </a:solidFill>
                <a:latin typeface="华文细黑"/>
                <a:ea typeface="华文细黑"/>
                <a:cs typeface="+mn-cs"/>
              </a:rPr>
              <a:t> </a:t>
            </a:r>
            <a:r>
              <a:rPr lang="ko-KR" altLang="en-US" sz="900" kern="1200">
                <a:solidFill>
                  <a:schemeClr val="bg1">
                    <a:lumMod val="65000"/>
                  </a:schemeClr>
                </a:solidFill>
                <a:latin typeface="华文细黑"/>
                <a:ea typeface="华文细黑"/>
                <a:cs typeface="+mn-cs"/>
              </a:rPr>
              <a:t>이르도록</a:t>
            </a:r>
            <a:r>
              <a:rPr lang="en-US" altLang="en-US" sz="900" kern="1200">
                <a:solidFill>
                  <a:schemeClr val="bg1">
                    <a:lumMod val="65000"/>
                  </a:schemeClr>
                </a:solidFill>
                <a:latin typeface="华文细黑"/>
                <a:ea typeface="华文细黑"/>
                <a:cs typeface="+mn-cs"/>
              </a:rPr>
              <a:t> </a:t>
            </a:r>
            <a:r>
              <a:rPr lang="ko-KR" altLang="en-US" sz="900" kern="1200">
                <a:solidFill>
                  <a:schemeClr val="bg1">
                    <a:lumMod val="65000"/>
                  </a:schemeClr>
                </a:solidFill>
                <a:latin typeface="华文细黑"/>
                <a:ea typeface="华文细黑"/>
                <a:cs typeface="+mn-cs"/>
              </a:rPr>
              <a:t>유도</a:t>
            </a:r>
            <a:endParaRPr sz="900" kern="1200">
              <a:solidFill>
                <a:schemeClr val="bg1">
                  <a:lumMod val="65000"/>
                </a:schemeClr>
              </a:solidFill>
              <a:latin typeface="华文细黑"/>
              <a:ea typeface="华文细黑"/>
              <a:cs typeface="+mn-cs"/>
            </a:endParaRPr>
          </a:p>
        </p:txBody>
      </p:sp>
      <p:grpSp>
        <p:nvGrpSpPr>
          <p:cNvPr id="152" name="slide5_group3"/>
          <p:cNvGrpSpPr>
            <a:grpSpLocks/>
          </p:cNvGrpSpPr>
          <p:nvPr/>
        </p:nvGrpSpPr>
        <p:grpSpPr>
          <a:xfrm>
            <a:off x="3263102" y="1970744"/>
            <a:ext cx="1725444" cy="1112977"/>
            <a:chOff x="3263102" y="1970744"/>
            <a:chExt cx="1725444" cy="1112977"/>
          </a:xfrm>
        </p:grpSpPr>
        <p:cxnSp>
          <p:nvCxnSpPr>
            <p:cNvPr id="153" name="slide5_shape148"/>
            <p:cNvCxnSpPr/>
            <p:nvPr/>
          </p:nvCxnSpPr>
          <p:spPr>
            <a:xfrm>
              <a:off x="3263102" y="1982350"/>
              <a:ext cx="1720213" cy="0"/>
            </a:xfrm>
            <a:prstGeom prst="line">
              <a:avLst/>
            </a:prstGeom>
            <a:ln w="6350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lide5_shape149"/>
            <p:cNvCxnSpPr/>
            <p:nvPr/>
          </p:nvCxnSpPr>
          <p:spPr>
            <a:xfrm>
              <a:off x="4988546" y="1970744"/>
              <a:ext cx="0" cy="1112977"/>
            </a:xfrm>
            <a:prstGeom prst="line">
              <a:avLst/>
            </a:prstGeom>
            <a:ln w="6350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lide5_shape150"/>
          <p:cNvCxnSpPr/>
          <p:nvPr/>
        </p:nvCxnSpPr>
        <p:spPr>
          <a:xfrm flipH="1">
            <a:off x="1419531" y="3991522"/>
            <a:ext cx="3148642" cy="0"/>
          </a:xfrm>
          <a:prstGeom prst="line">
            <a:avLst/>
          </a:prstGeom>
          <a:ln w="6350" cap="flat">
            <a:solidFill>
              <a:schemeClr val="bg1">
                <a:lumMod val="6500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lide5_shape151"/>
          <p:cNvCxnSpPr/>
          <p:nvPr/>
        </p:nvCxnSpPr>
        <p:spPr>
          <a:xfrm flipH="1">
            <a:off x="7713819" y="3989445"/>
            <a:ext cx="3148642" cy="0"/>
          </a:xfrm>
          <a:prstGeom prst="line">
            <a:avLst/>
          </a:prstGeom>
          <a:ln w="6350" cap="flat">
            <a:solidFill>
              <a:schemeClr val="bg1">
                <a:lumMod val="6500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slide5_shape152"/>
          <p:cNvSpPr/>
          <p:nvPr/>
        </p:nvSpPr>
        <p:spPr>
          <a:xfrm>
            <a:off x="8063107" y="3414959"/>
            <a:ext cx="2412840" cy="523220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0">
              <a:lnSpc>
                <a:spcPct val="100000"/>
              </a:lnSpc>
              <a:buNone/>
            </a:pPr>
            <a:r>
              <a:rPr lang="ko-KR" altLang="ko-KR" sz="2800" kern="1200">
                <a:solidFill>
                  <a:schemeClr val="bg1">
                    <a:alpha val="100000"/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현지투어</a:t>
            </a:r>
            <a:r>
              <a:rPr lang="en-US" altLang="ko-KR" sz="2800" kern="1200">
                <a:solidFill>
                  <a:schemeClr val="bg1">
                    <a:alpha val="100000"/>
                    <a:lumMod val="65000"/>
                  </a:schemeClr>
                </a:solidFill>
                <a:latin typeface="Myriad Pro Light"/>
                <a:ea typeface="+mn-ea"/>
                <a:cs typeface="+mn-cs"/>
              </a:rPr>
              <a:t> </a:t>
            </a:r>
            <a:r>
              <a:rPr lang="ko-KR" altLang="ko-KR" sz="2800" kern="1200">
                <a:solidFill>
                  <a:schemeClr val="bg1">
                    <a:alpha val="100000"/>
                    <a:lumMod val="65000"/>
                  </a:schemeClr>
                </a:solidFill>
                <a:latin typeface="Calibri"/>
                <a:ea typeface="+mn-ea"/>
                <a:cs typeface="+mn-cs"/>
              </a:rPr>
              <a:t>예약</a:t>
            </a:r>
          </a:p>
        </p:txBody>
      </p:sp>
      <p:sp>
        <p:nvSpPr>
          <p:cNvPr id="158" name="slide5_shape153"/>
          <p:cNvSpPr/>
          <p:nvPr/>
        </p:nvSpPr>
        <p:spPr>
          <a:xfrm>
            <a:off x="426613" y="475488"/>
            <a:ext cx="2545890" cy="707886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0"/>
            <a:r>
              <a:rPr lang="ko-KR" altLang="en-US" sz="4000" kern="1200">
                <a:solidFill>
                  <a:schemeClr val="accent5"/>
                </a:solidFill>
                <a:latin typeface="华文细黑"/>
                <a:ea typeface="华文细黑"/>
                <a:cs typeface="+mn-cs"/>
              </a:rPr>
              <a:t>개발</a:t>
            </a:r>
            <a:r>
              <a:rPr lang="en-US" altLang="en-US" sz="4000" kern="1200">
                <a:solidFill>
                  <a:schemeClr val="accent5"/>
                </a:solidFill>
                <a:latin typeface="华文细黑"/>
                <a:ea typeface="华文细黑"/>
                <a:cs typeface="+mn-cs"/>
              </a:rPr>
              <a:t> </a:t>
            </a:r>
            <a:r>
              <a:rPr lang="ko-KR" altLang="en-US" sz="4000" kern="1200">
                <a:solidFill>
                  <a:schemeClr val="accent5"/>
                </a:solidFill>
                <a:latin typeface="华文细黑"/>
                <a:ea typeface="华文细黑"/>
                <a:cs typeface="+mn-cs"/>
              </a:rPr>
              <a:t>목표</a:t>
            </a:r>
            <a:endParaRPr sz="4000" kern="1200">
              <a:solidFill>
                <a:schemeClr val="accent5"/>
              </a:solidFill>
              <a:latin typeface="华文细黑"/>
              <a:ea typeface="华文细黑"/>
              <a:cs typeface="+mn-cs"/>
            </a:endParaRPr>
          </a:p>
        </p:txBody>
      </p:sp>
      <p:sp>
        <p:nvSpPr>
          <p:cNvPr id="159" name="slide5_shape154"/>
          <p:cNvSpPr/>
          <p:nvPr/>
        </p:nvSpPr>
        <p:spPr>
          <a:xfrm>
            <a:off x="8474738" y="721709"/>
            <a:ext cx="3326552" cy="461665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0"/>
            <a:r>
              <a:rPr lang="ko-KR" altLang="en-US" sz="2400" kern="1200">
                <a:solidFill>
                  <a:schemeClr val="bg1">
                    <a:lumMod val="85000"/>
                  </a:schemeClr>
                </a:solidFill>
                <a:latin typeface="华文细黑"/>
                <a:ea typeface="华文细黑"/>
                <a:cs typeface="+mn-cs"/>
              </a:rPr>
              <a:t>현지투어</a:t>
            </a:r>
            <a:r>
              <a:rPr lang="en-US" altLang="en-US" sz="2400" kern="1200">
                <a:solidFill>
                  <a:schemeClr val="bg1">
                    <a:lumMod val="85000"/>
                  </a:schemeClr>
                </a:solidFill>
                <a:latin typeface="华文细黑"/>
                <a:ea typeface="华文细黑"/>
                <a:cs typeface="+mn-cs"/>
              </a:rPr>
              <a:t> </a:t>
            </a:r>
            <a:r>
              <a:rPr lang="ko-KR" altLang="en-US" sz="2400" kern="1200">
                <a:solidFill>
                  <a:schemeClr val="bg1">
                    <a:lumMod val="85000"/>
                  </a:schemeClr>
                </a:solidFill>
                <a:latin typeface="华文细黑"/>
                <a:ea typeface="华文细黑"/>
                <a:cs typeface="+mn-cs"/>
              </a:rPr>
              <a:t>예약</a:t>
            </a:r>
            <a:r>
              <a:rPr lang="en-US" altLang="en-US" sz="2400" kern="1200">
                <a:solidFill>
                  <a:schemeClr val="bg1">
                    <a:lumMod val="85000"/>
                  </a:schemeClr>
                </a:solidFill>
                <a:latin typeface="华文细黑"/>
                <a:ea typeface="华文细黑"/>
                <a:cs typeface="+mn-cs"/>
              </a:rPr>
              <a:t> </a:t>
            </a:r>
            <a:r>
              <a:rPr lang="ko-KR" altLang="en-US" sz="2400" kern="1200">
                <a:solidFill>
                  <a:schemeClr val="bg1">
                    <a:lumMod val="85000"/>
                  </a:schemeClr>
                </a:solidFill>
                <a:latin typeface="华文细黑"/>
                <a:ea typeface="华文细黑"/>
                <a:cs typeface="+mn-cs"/>
              </a:rPr>
              <a:t>시스템</a:t>
            </a:r>
            <a:endParaRPr sz="2400" kern="1200">
              <a:solidFill>
                <a:schemeClr val="bg1">
                  <a:lumMod val="85000"/>
                </a:schemeClr>
              </a:solidFill>
              <a:latin typeface="华文细黑"/>
              <a:ea typeface="华文细黑"/>
              <a:cs typeface="+mn-cs"/>
            </a:endParaRPr>
          </a:p>
        </p:txBody>
      </p:sp>
      <p:grpSp>
        <p:nvGrpSpPr>
          <p:cNvPr id="160" name="slide5_group4"/>
          <p:cNvGrpSpPr>
            <a:grpSpLocks/>
          </p:cNvGrpSpPr>
          <p:nvPr/>
        </p:nvGrpSpPr>
        <p:grpSpPr>
          <a:xfrm flipH="1" flipV="1">
            <a:off x="7370069" y="4953949"/>
            <a:ext cx="1945082" cy="1057635"/>
            <a:chOff x="7370069" y="4953949"/>
            <a:chExt cx="1945082" cy="1057635"/>
          </a:xfrm>
        </p:grpSpPr>
        <p:cxnSp>
          <p:nvCxnSpPr>
            <p:cNvPr id="161" name="slide5_shape155"/>
            <p:cNvCxnSpPr/>
            <p:nvPr/>
          </p:nvCxnSpPr>
          <p:spPr>
            <a:xfrm>
              <a:off x="7370070" y="4969993"/>
              <a:ext cx="1939185" cy="0"/>
            </a:xfrm>
            <a:prstGeom prst="line">
              <a:avLst/>
            </a:prstGeom>
            <a:ln w="6350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lide5_shape156"/>
            <p:cNvCxnSpPr/>
            <p:nvPr/>
          </p:nvCxnSpPr>
          <p:spPr>
            <a:xfrm flipH="1">
              <a:off x="9315151" y="4953949"/>
              <a:ext cx="0" cy="1057635"/>
            </a:xfrm>
            <a:prstGeom prst="line">
              <a:avLst/>
            </a:prstGeom>
            <a:ln w="6350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lide6_shape1"/>
          <p:cNvCxnSpPr/>
          <p:nvPr/>
        </p:nvCxnSpPr>
        <p:spPr>
          <a:xfrm>
            <a:off x="486382" y="1227391"/>
            <a:ext cx="11219237" cy="0"/>
          </a:xfrm>
          <a:prstGeom prst="line">
            <a:avLst/>
          </a:prstGeom>
          <a:ln w="76200" cap="flat">
            <a:solidFill>
              <a:srgbClr val="2dc0d2"/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6_shape2"/>
          <p:cNvSpPr/>
          <p:nvPr/>
        </p:nvSpPr>
        <p:spPr>
          <a:xfrm>
            <a:off x="8474738" y="721709"/>
            <a:ext cx="3326552" cy="461665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0"/>
            <a:r>
              <a:rPr lang="ko-KR" altLang="en-US" sz="2400" kern="1200">
                <a:solidFill>
                  <a:schemeClr val="bg1">
                    <a:lumMod val="85000"/>
                  </a:schemeClr>
                </a:solidFill>
                <a:latin typeface="华文细黑"/>
                <a:ea typeface="华文细黑"/>
                <a:cs typeface="+mn-cs"/>
              </a:rPr>
              <a:t>현지투어</a:t>
            </a:r>
            <a:r>
              <a:rPr lang="en-US" altLang="en-US" sz="2400" kern="1200">
                <a:solidFill>
                  <a:schemeClr val="bg1">
                    <a:lumMod val="85000"/>
                  </a:schemeClr>
                </a:solidFill>
                <a:latin typeface="华文细黑"/>
                <a:ea typeface="华文细黑"/>
                <a:cs typeface="+mn-cs"/>
              </a:rPr>
              <a:t> </a:t>
            </a:r>
            <a:r>
              <a:rPr lang="ko-KR" altLang="en-US" sz="2400" kern="1200">
                <a:solidFill>
                  <a:schemeClr val="bg1">
                    <a:lumMod val="85000"/>
                  </a:schemeClr>
                </a:solidFill>
                <a:latin typeface="华文细黑"/>
                <a:ea typeface="华文细黑"/>
                <a:cs typeface="+mn-cs"/>
              </a:rPr>
              <a:t>예약</a:t>
            </a:r>
            <a:r>
              <a:rPr lang="en-US" altLang="en-US" sz="2400" kern="1200">
                <a:solidFill>
                  <a:schemeClr val="bg1">
                    <a:lumMod val="85000"/>
                  </a:schemeClr>
                </a:solidFill>
                <a:latin typeface="华文细黑"/>
                <a:ea typeface="华文细黑"/>
                <a:cs typeface="+mn-cs"/>
              </a:rPr>
              <a:t> </a:t>
            </a:r>
            <a:r>
              <a:rPr lang="ko-KR" altLang="en-US" sz="2400" kern="1200">
                <a:solidFill>
                  <a:schemeClr val="bg1">
                    <a:lumMod val="85000"/>
                  </a:schemeClr>
                </a:solidFill>
                <a:latin typeface="华文细黑"/>
                <a:ea typeface="华文细黑"/>
                <a:cs typeface="+mn-cs"/>
              </a:rPr>
              <a:t>시스템</a:t>
            </a:r>
            <a:endParaRPr sz="2400" kern="1200">
              <a:solidFill>
                <a:schemeClr val="bg1">
                  <a:lumMod val="85000"/>
                </a:schemeClr>
              </a:solidFill>
              <a:latin typeface="华文细黑"/>
              <a:ea typeface="华文细黑"/>
              <a:cs typeface="+mn-cs"/>
            </a:endParaRPr>
          </a:p>
        </p:txBody>
      </p:sp>
      <p:sp>
        <p:nvSpPr>
          <p:cNvPr id="5" name="slide6_shape3"/>
          <p:cNvSpPr/>
          <p:nvPr/>
        </p:nvSpPr>
        <p:spPr>
          <a:xfrm>
            <a:off x="426613" y="475488"/>
            <a:ext cx="2545890" cy="707886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0"/>
            <a:r>
              <a:rPr lang="ko-KR" altLang="en-US" sz="4000" kern="1200">
                <a:solidFill>
                  <a:schemeClr val="accent5"/>
                </a:solidFill>
                <a:latin typeface="华文细黑"/>
                <a:ea typeface="华文细黑"/>
                <a:cs typeface="+mn-cs"/>
              </a:rPr>
              <a:t>현황</a:t>
            </a:r>
            <a:r>
              <a:rPr lang="en-US" altLang="en-US" sz="4000" kern="1200">
                <a:solidFill>
                  <a:schemeClr val="accent5"/>
                </a:solidFill>
                <a:latin typeface="华文细黑"/>
                <a:ea typeface="华文细黑"/>
                <a:cs typeface="+mn-cs"/>
              </a:rPr>
              <a:t> </a:t>
            </a:r>
            <a:r>
              <a:rPr lang="ko-KR" altLang="en-US" sz="4000" kern="1200">
                <a:solidFill>
                  <a:schemeClr val="accent5"/>
                </a:solidFill>
                <a:latin typeface="华文细黑"/>
                <a:ea typeface="华文细黑"/>
                <a:cs typeface="+mn-cs"/>
              </a:rPr>
              <a:t>분석</a:t>
            </a:r>
            <a:endParaRPr sz="4000" kern="1200">
              <a:solidFill>
                <a:schemeClr val="accent5"/>
              </a:solidFill>
              <a:latin typeface="华文细黑"/>
              <a:ea typeface="华文细黑"/>
              <a:cs typeface="+mn-cs"/>
            </a:endParaRPr>
          </a:p>
        </p:txBody>
      </p:sp>
      <p:grpSp>
        <p:nvGrpSpPr>
          <p:cNvPr id="6" name="slide6_group1"/>
          <p:cNvGrpSpPr>
            <a:grpSpLocks/>
          </p:cNvGrpSpPr>
          <p:nvPr/>
        </p:nvGrpSpPr>
        <p:grpSpPr>
          <a:xfrm>
            <a:off x="11459959" y="6257620"/>
            <a:ext cx="491320" cy="491320"/>
            <a:chOff x="11459959" y="6257620"/>
            <a:chExt cx="491320" cy="491320"/>
          </a:xfrm>
        </p:grpSpPr>
        <p:sp>
          <p:nvSpPr>
            <p:cNvPr id="7" name="slide6_shape4"/>
            <p:cNvSpPr/>
            <p:nvPr/>
          </p:nvSpPr>
          <p:spPr>
            <a:xfrm>
              <a:off x="11459959" y="6257620"/>
              <a:ext cx="491320" cy="491320"/>
            </a:xfrm>
            <a:prstGeom prst="ellipse">
              <a:avLst/>
            </a:prstGeom>
            <a:solidFill>
              <a:srgbClr val="2dc0d2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0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6_shape5"/>
            <p:cNvSpPr/>
            <p:nvPr/>
          </p:nvSpPr>
          <p:spPr>
            <a:xfrm rot="5400000">
              <a:off x="11624121" y="6421258"/>
              <a:ext cx="190292" cy="164045"/>
            </a:xfrm>
            <a:prstGeom prst="triangle">
              <a:avLst/>
            </a:prstGeom>
            <a:solidFill>
              <a:srgbClr val="f7f7f7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0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" name="slide6_group2"/>
          <p:cNvGrpSpPr>
            <a:grpSpLocks/>
          </p:cNvGrpSpPr>
          <p:nvPr/>
        </p:nvGrpSpPr>
        <p:grpSpPr>
          <a:xfrm>
            <a:off x="10651021" y="6257620"/>
            <a:ext cx="491320" cy="491320"/>
            <a:chOff x="10651021" y="6257620"/>
            <a:chExt cx="491320" cy="491320"/>
          </a:xfrm>
        </p:grpSpPr>
        <p:sp>
          <p:nvSpPr>
            <p:cNvPr id="10" name="slide6_shape6"/>
            <p:cNvSpPr/>
            <p:nvPr/>
          </p:nvSpPr>
          <p:spPr>
            <a:xfrm>
              <a:off x="10651021" y="6257620"/>
              <a:ext cx="491320" cy="491320"/>
            </a:xfrm>
            <a:prstGeom prst="ellipse">
              <a:avLst/>
            </a:prstGeom>
            <a:solidFill>
              <a:srgbClr val="2dc0d2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0"/>
              <a:endParaRPr sz="1800" kern="1200">
                <a:solidFill>
                  <a:srgbClr val="2dc0d2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6_shape7"/>
            <p:cNvSpPr/>
            <p:nvPr/>
          </p:nvSpPr>
          <p:spPr>
            <a:xfrm rot="16200000">
              <a:off x="10787887" y="6421258"/>
              <a:ext cx="190292" cy="164045"/>
            </a:xfrm>
            <a:prstGeom prst="triangle">
              <a:avLst/>
            </a:prstGeom>
            <a:solidFill>
              <a:srgbClr val="f7f7f7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0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2" name="slide6_shape8"/>
          <p:cNvSpPr/>
          <p:nvPr/>
        </p:nvSpPr>
        <p:spPr>
          <a:xfrm>
            <a:off x="1459235" y="1482911"/>
            <a:ext cx="4319324" cy="523220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0"/>
            <a:r>
              <a:rPr lang="ko-KR" altLang="en-US" sz="2800" kern="1200">
                <a:solidFill>
                  <a:schemeClr val="bg1">
                    <a:lumMod val="65000"/>
                  </a:schemeClr>
                </a:solidFill>
                <a:latin typeface="Myriad Pro Light"/>
                <a:ea typeface="+mn-ea"/>
                <a:cs typeface="+mn-cs"/>
              </a:rPr>
              <a:t>마이리얼트립</a:t>
            </a:r>
            <a:r>
              <a:rPr lang="en-US" altLang="ko-KR" sz="2800" kern="1200">
                <a:solidFill>
                  <a:schemeClr val="bg1">
                    <a:lumMod val="65000"/>
                  </a:schemeClr>
                </a:solidFill>
                <a:latin typeface="Myriad Pro Light"/>
                <a:ea typeface="+mn-ea"/>
                <a:cs typeface="+mn-cs"/>
              </a:rPr>
              <a:t>(My real trip)</a:t>
            </a:r>
            <a:endParaRPr sz="2800" kern="1200">
              <a:solidFill>
                <a:schemeClr val="bg1">
                  <a:lumMod val="65000"/>
                </a:schemeClr>
              </a:solidFill>
              <a:latin typeface="Myriad Pro Light"/>
              <a:ea typeface="+mn-ea"/>
              <a:cs typeface="+mn-cs"/>
            </a:endParaRPr>
          </a:p>
        </p:txBody>
      </p:sp>
      <p:sp>
        <p:nvSpPr>
          <p:cNvPr id="13" name="slide6_shape9"/>
          <p:cNvSpPr/>
          <p:nvPr/>
        </p:nvSpPr>
        <p:spPr>
          <a:xfrm>
            <a:off x="1081147" y="2106405"/>
            <a:ext cx="10629711" cy="380361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285750" indent="-285750" defTabSz="914400" latinLnBrk="0">
              <a:lnSpc>
                <a:spcPct val="150000"/>
              </a:lnSpc>
              <a:buFont typeface="Arial" pitchFamily="2" charset="2"/>
              <a:buChar char="•"/>
            </a:pP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4" name="slide6_group3"/>
          <p:cNvGrpSpPr>
            <a:grpSpLocks/>
          </p:cNvGrpSpPr>
          <p:nvPr/>
        </p:nvGrpSpPr>
        <p:grpSpPr>
          <a:xfrm>
            <a:off x="768322" y="1390531"/>
            <a:ext cx="615600" cy="615600"/>
            <a:chOff x="768322" y="1390531"/>
            <a:chExt cx="615600" cy="615600"/>
          </a:xfrm>
        </p:grpSpPr>
        <p:sp>
          <p:nvSpPr>
            <p:cNvPr id="15" name="slide6_shape10"/>
            <p:cNvSpPr/>
            <p:nvPr/>
          </p:nvSpPr>
          <p:spPr>
            <a:xfrm>
              <a:off x="768322" y="1390531"/>
              <a:ext cx="615600" cy="615600"/>
            </a:xfrm>
            <a:prstGeom prst="ellipse">
              <a:avLst/>
            </a:prstGeom>
            <a:solidFill>
              <a:srgbClr val="e2c84c"/>
            </a:solidFill>
            <a:ln>
              <a:noFill/>
            </a:ln>
          </p:spPr>
          <p:txBody>
            <a:bodyPr lIns="0" tIns="0" rIns="0" bIns="0"/>
            <a:lstStyle>
              <a:lvl1pPr>
                <a:defRPr sz="58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defRPr>
              </a:lvl1pPr>
              <a:lvl2pPr marL="742950" indent="-285750">
                <a:defRPr sz="58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defRPr>
              </a:lvl2pPr>
              <a:lvl3pPr marL="1143000" indent="-228600">
                <a:defRPr sz="58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defRPr>
              </a:lvl3pPr>
              <a:lvl4pPr marL="1600200" indent="-228600">
                <a:defRPr sz="58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defRPr>
              </a:lvl4pPr>
              <a:lvl5pPr marL="2057400" indent="-228600">
                <a:defRPr sz="58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defRPr>
              </a:lvl5pPr>
              <a:lvl6pPr marL="2514600" indent="-22860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defRPr>
              </a:lvl6pPr>
              <a:lvl7pPr marL="2971800" indent="-22860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defRPr>
              </a:lvl7pPr>
              <a:lvl8pPr marL="3429000" indent="-22860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defRPr>
              </a:lvl8pPr>
              <a:lvl9pPr marL="3886200" indent="-22860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defRPr>
              </a:lvl9pPr>
            </a:lstStyle>
            <a:p>
              <a:pPr algn="ctr" marL="0" defTabSz="914400" latinLnBrk="0"/>
              <a:endParaRPr sz="5800" kern="1200">
                <a:solidFill>
                  <a:srgbClr val="000000"/>
                </a:solidFill>
                <a:latin typeface="Gill Sans"/>
                <a:ea typeface="ヒラギノ角ゴ ProN W3"/>
                <a:cs typeface="+mn-cs"/>
                <a:sym typeface="Gill Sans"/>
              </a:endParaRPr>
            </a:p>
          </p:txBody>
        </p:sp>
        <p:sp>
          <p:nvSpPr>
            <p:cNvPr id="16" name="slide6_shape11"/>
            <p:cNvSpPr/>
            <p:nvPr/>
          </p:nvSpPr>
          <p:spPr>
            <a:xfrm>
              <a:off x="894063" y="1514662"/>
              <a:ext cx="364116" cy="367336"/>
            </a:xfrm>
            <a:custGeom>
              <a:avLst/>
              <a:rect l="l" t="t" r="r" b="b"/>
              <a:pathLst>
                <a:path w="48" h="48">
                  <a:moveTo>
                    <a:pt x="48" y="2"/>
                  </a:moveTo>
                  <a:cubicBezTo>
                    <a:pt x="41" y="43"/>
                    <a:pt x="41" y="43"/>
                    <a:pt x="41" y="43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4"/>
                    <a:pt x="39" y="44"/>
                    <a:pt x="39" y="44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7" y="48"/>
                    <a:pt x="16" y="48"/>
                    <a:pt x="16" y="48"/>
                  </a:cubicBezTo>
                  <a:cubicBezTo>
                    <a:pt x="16" y="48"/>
                    <a:pt x="15" y="48"/>
                    <a:pt x="15" y="48"/>
                  </a:cubicBezTo>
                  <a:cubicBezTo>
                    <a:pt x="14" y="47"/>
                    <a:pt x="14" y="47"/>
                    <a:pt x="14" y="46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0" y="28"/>
                    <a:pt x="0" y="27"/>
                  </a:cubicBezTo>
                  <a:cubicBezTo>
                    <a:pt x="0" y="27"/>
                    <a:pt x="1" y="26"/>
                    <a:pt x="1" y="2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8" y="1"/>
                    <a:pt x="48" y="1"/>
                    <a:pt x="48" y="2"/>
                  </a:cubicBezTo>
                  <a:close/>
                  <a:moveTo>
                    <a:pt x="44" y="5"/>
                  </a:moveTo>
                  <a:cubicBezTo>
                    <a:pt x="6" y="27"/>
                    <a:pt x="6" y="27"/>
                    <a:pt x="6" y="27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38" y="40"/>
                    <a:pt x="38" y="40"/>
                    <a:pt x="38" y="40"/>
                  </a:cubicBezTo>
                  <a:lnTo>
                    <a:pt x="44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0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7" name="slide6_shape12"/>
          <p:cNvSpPr/>
          <p:nvPr/>
        </p:nvSpPr>
        <p:spPr>
          <a:xfrm>
            <a:off x="1081147" y="2106405"/>
            <a:ext cx="10629711" cy="1384995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285750" indent="-285750" lvl="0" defTabSz="914400" latinLnBrk="0">
              <a:lnSpc>
                <a:spcPct val="150000"/>
              </a:lnSpc>
              <a:buFont typeface="Arial" pitchFamily="2" charset="2"/>
              <a:buChar char="•"/>
            </a:pP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다양한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 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주제의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 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개별여행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 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상품</a:t>
            </a:r>
          </a:p>
          <a:p>
            <a:pPr algn="l" marL="285750" indent="-285750" lvl="0" defTabSz="914400" latinLnBrk="0">
              <a:lnSpc>
                <a:spcPct val="150000"/>
              </a:lnSpc>
              <a:buFont typeface="Arial" pitchFamily="2" charset="2"/>
              <a:buChar char="•"/>
            </a:pP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댓글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형식의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짧은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여행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후기</a:t>
            </a:r>
          </a:p>
          <a:p>
            <a:pPr algn="l" marL="285750" indent="-285750" lvl="0" defTabSz="914400" latinLnBrk="0">
              <a:lnSpc>
                <a:spcPct val="150000"/>
              </a:lnSpc>
              <a:buFont typeface="Arial" pitchFamily="2" charset="2"/>
              <a:buChar char="•"/>
            </a:pPr>
            <a:endParaRPr lang="ko-KR" altLang="en-US"/>
          </a:p>
        </p:txBody>
      </p:sp>
      <p:pic>
        <p:nvPicPr>
          <p:cNvPr id="18" name="slide6_picture1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59235" y="3078153"/>
            <a:ext cx="6187274" cy="29786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lide7_shape1"/>
          <p:cNvCxnSpPr/>
          <p:nvPr/>
        </p:nvCxnSpPr>
        <p:spPr>
          <a:xfrm>
            <a:off x="486382" y="1227391"/>
            <a:ext cx="11219237" cy="0"/>
          </a:xfrm>
          <a:prstGeom prst="line">
            <a:avLst/>
          </a:prstGeom>
          <a:ln w="76200" cap="flat">
            <a:solidFill>
              <a:srgbClr val="2dc0d2"/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7_shape2"/>
          <p:cNvSpPr/>
          <p:nvPr/>
        </p:nvSpPr>
        <p:spPr>
          <a:xfrm>
            <a:off x="8474738" y="721709"/>
            <a:ext cx="3326552" cy="461665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0"/>
            <a:r>
              <a:rPr lang="ko-KR" altLang="en-US" sz="2400" kern="1200">
                <a:solidFill>
                  <a:schemeClr val="bg1">
                    <a:lumMod val="85000"/>
                  </a:schemeClr>
                </a:solidFill>
                <a:latin typeface="华文细黑"/>
                <a:ea typeface="华文细黑"/>
                <a:cs typeface="+mn-cs"/>
              </a:rPr>
              <a:t>현지투어</a:t>
            </a:r>
            <a:r>
              <a:rPr lang="en-US" altLang="en-US" sz="2400" kern="1200">
                <a:solidFill>
                  <a:schemeClr val="bg1">
                    <a:lumMod val="85000"/>
                  </a:schemeClr>
                </a:solidFill>
                <a:latin typeface="华文细黑"/>
                <a:ea typeface="华文细黑"/>
                <a:cs typeface="+mn-cs"/>
              </a:rPr>
              <a:t> </a:t>
            </a:r>
            <a:r>
              <a:rPr lang="ko-KR" altLang="en-US" sz="2400" kern="1200">
                <a:solidFill>
                  <a:schemeClr val="bg1">
                    <a:lumMod val="85000"/>
                  </a:schemeClr>
                </a:solidFill>
                <a:latin typeface="华文细黑"/>
                <a:ea typeface="华文细黑"/>
                <a:cs typeface="+mn-cs"/>
              </a:rPr>
              <a:t>예약</a:t>
            </a:r>
            <a:r>
              <a:rPr lang="en-US" altLang="en-US" sz="2400" kern="1200">
                <a:solidFill>
                  <a:schemeClr val="bg1">
                    <a:lumMod val="85000"/>
                  </a:schemeClr>
                </a:solidFill>
                <a:latin typeface="华文细黑"/>
                <a:ea typeface="华文细黑"/>
                <a:cs typeface="+mn-cs"/>
              </a:rPr>
              <a:t> </a:t>
            </a:r>
            <a:r>
              <a:rPr lang="ko-KR" altLang="en-US" sz="2400" kern="1200">
                <a:solidFill>
                  <a:schemeClr val="bg1">
                    <a:lumMod val="85000"/>
                  </a:schemeClr>
                </a:solidFill>
                <a:latin typeface="华文细黑"/>
                <a:ea typeface="华文细黑"/>
                <a:cs typeface="+mn-cs"/>
              </a:rPr>
              <a:t>시스템</a:t>
            </a:r>
            <a:endParaRPr sz="2400" kern="1200">
              <a:solidFill>
                <a:schemeClr val="bg1">
                  <a:lumMod val="85000"/>
                </a:schemeClr>
              </a:solidFill>
              <a:latin typeface="华文细黑"/>
              <a:ea typeface="华文细黑"/>
              <a:cs typeface="+mn-cs"/>
            </a:endParaRPr>
          </a:p>
        </p:txBody>
      </p:sp>
      <p:sp>
        <p:nvSpPr>
          <p:cNvPr id="5" name="slide7_shape3"/>
          <p:cNvSpPr/>
          <p:nvPr/>
        </p:nvSpPr>
        <p:spPr>
          <a:xfrm>
            <a:off x="426613" y="475488"/>
            <a:ext cx="2545890" cy="707886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0">
              <a:lnSpc>
                <a:spcPct val="100000"/>
              </a:lnSpc>
              <a:buNone/>
            </a:pPr>
            <a:r>
              <a:rPr lang="ko-KR" altLang="ko-KR" sz="4000" kern="1200">
                <a:solidFill>
                  <a:schemeClr val="accent5">
                    <a:alpha val="100000"/>
                  </a:schemeClr>
                </a:solidFill>
                <a:latin typeface="+mn-lt"/>
                <a:ea typeface="华文细黑"/>
                <a:cs typeface="+mn-cs"/>
              </a:rPr>
              <a:t>개발</a:t>
            </a:r>
            <a:r>
              <a:rPr lang="en-US" altLang="ko-KR" sz="4000" kern="1200">
                <a:solidFill>
                  <a:schemeClr val="accent5">
                    <a:alpha val="100000"/>
                  </a:schemeClr>
                </a:solidFill>
                <a:latin typeface="+mn-lt"/>
                <a:ea typeface="华文细黑"/>
                <a:cs typeface="+mn-cs"/>
              </a:rPr>
              <a:t> </a:t>
            </a:r>
            <a:r>
              <a:rPr lang="ko-KR" altLang="ko-KR" sz="4000" kern="1200">
                <a:solidFill>
                  <a:schemeClr val="accent5">
                    <a:alpha val="100000"/>
                  </a:schemeClr>
                </a:solidFill>
                <a:latin typeface="+mn-lt"/>
                <a:ea typeface="华文细黑"/>
                <a:cs typeface="+mn-cs"/>
              </a:rPr>
              <a:t>환경</a:t>
            </a:r>
          </a:p>
        </p:txBody>
      </p:sp>
      <p:grpSp>
        <p:nvGrpSpPr>
          <p:cNvPr id="6" name="slide7_group1"/>
          <p:cNvGrpSpPr>
            <a:grpSpLocks/>
          </p:cNvGrpSpPr>
          <p:nvPr/>
        </p:nvGrpSpPr>
        <p:grpSpPr>
          <a:xfrm>
            <a:off x="11459959" y="6257620"/>
            <a:ext cx="491320" cy="491320"/>
            <a:chOff x="11459959" y="6257620"/>
            <a:chExt cx="491320" cy="491320"/>
          </a:xfrm>
        </p:grpSpPr>
        <p:sp>
          <p:nvSpPr>
            <p:cNvPr id="7" name="slide7_shape4"/>
            <p:cNvSpPr/>
            <p:nvPr/>
          </p:nvSpPr>
          <p:spPr>
            <a:xfrm>
              <a:off x="11459959" y="6257620"/>
              <a:ext cx="491320" cy="491320"/>
            </a:xfrm>
            <a:prstGeom prst="ellipse">
              <a:avLst/>
            </a:prstGeom>
            <a:solidFill>
              <a:srgbClr val="2dc0d2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0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7_shape5"/>
            <p:cNvSpPr/>
            <p:nvPr/>
          </p:nvSpPr>
          <p:spPr>
            <a:xfrm rot="5400000">
              <a:off x="11624121" y="6421258"/>
              <a:ext cx="190292" cy="164045"/>
            </a:xfrm>
            <a:prstGeom prst="triangle">
              <a:avLst/>
            </a:prstGeom>
            <a:solidFill>
              <a:srgbClr val="f7f7f7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0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" name="slide7_group2"/>
          <p:cNvGrpSpPr>
            <a:grpSpLocks/>
          </p:cNvGrpSpPr>
          <p:nvPr/>
        </p:nvGrpSpPr>
        <p:grpSpPr>
          <a:xfrm>
            <a:off x="10651021" y="6257620"/>
            <a:ext cx="491320" cy="491320"/>
            <a:chOff x="10651021" y="6257620"/>
            <a:chExt cx="491320" cy="491320"/>
          </a:xfrm>
        </p:grpSpPr>
        <p:sp>
          <p:nvSpPr>
            <p:cNvPr id="10" name="slide7_shape6"/>
            <p:cNvSpPr/>
            <p:nvPr/>
          </p:nvSpPr>
          <p:spPr>
            <a:xfrm>
              <a:off x="10651021" y="6257620"/>
              <a:ext cx="491320" cy="491320"/>
            </a:xfrm>
            <a:prstGeom prst="ellipse">
              <a:avLst/>
            </a:prstGeom>
            <a:solidFill>
              <a:srgbClr val="2dc0d2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0"/>
              <a:endParaRPr sz="1800" kern="1200">
                <a:solidFill>
                  <a:srgbClr val="2dc0d2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7_shape7"/>
            <p:cNvSpPr/>
            <p:nvPr/>
          </p:nvSpPr>
          <p:spPr>
            <a:xfrm rot="16200000">
              <a:off x="10787887" y="6421258"/>
              <a:ext cx="190292" cy="164045"/>
            </a:xfrm>
            <a:prstGeom prst="triangle">
              <a:avLst/>
            </a:prstGeom>
            <a:solidFill>
              <a:srgbClr val="f7f7f7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0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2" name="slide7_shape8"/>
          <p:cNvSpPr/>
          <p:nvPr/>
        </p:nvSpPr>
        <p:spPr>
          <a:xfrm>
            <a:off x="1459235" y="1482911"/>
            <a:ext cx="1311715" cy="523220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0">
              <a:lnSpc>
                <a:spcPct val="100000"/>
              </a:lnSpc>
              <a:buNone/>
            </a:pPr>
            <a:r>
              <a:rPr lang="en-US" altLang="ko-KR" sz="2800" kern="1200">
                <a:solidFill>
                  <a:schemeClr val="bg1">
                    <a:alpha val="100000"/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Front</a:t>
            </a:r>
          </a:p>
        </p:txBody>
      </p:sp>
      <p:sp>
        <p:nvSpPr>
          <p:cNvPr id="13" name="slide7_shape9"/>
          <p:cNvSpPr/>
          <p:nvPr/>
        </p:nvSpPr>
        <p:spPr>
          <a:xfrm>
            <a:off x="837307" y="2106405"/>
            <a:ext cx="10629711" cy="380361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285750" indent="-285750" defTabSz="914400" latinLnBrk="0">
              <a:lnSpc>
                <a:spcPct val="150000"/>
              </a:lnSpc>
              <a:buFont typeface="Arial" pitchFamily="2" charset="2"/>
              <a:buChar char="•"/>
            </a:pP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slide7_picture1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2109" y="1584186"/>
            <a:ext cx="497125" cy="421944"/>
          </a:xfrm>
          <a:prstGeom prst="rect">
            <a:avLst/>
          </a:prstGeom>
        </p:spPr>
      </p:pic>
      <p:sp>
        <p:nvSpPr>
          <p:cNvPr id="15" name="slide7_shape10"/>
          <p:cNvSpPr/>
          <p:nvPr/>
        </p:nvSpPr>
        <p:spPr>
          <a:xfrm>
            <a:off x="1578272" y="3719215"/>
            <a:ext cx="1311715" cy="523220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0">
              <a:lnSpc>
                <a:spcPct val="100000"/>
              </a:lnSpc>
              <a:buNone/>
            </a:pPr>
            <a:r>
              <a:rPr lang="en-US" altLang="ko-KR" sz="2800" kern="1200">
                <a:solidFill>
                  <a:srgbClr val="a5a5a5"/>
                </a:solidFill>
                <a:latin typeface="+mn-lt"/>
                <a:ea typeface="맑은 고딕"/>
                <a:cs typeface="+mn-cs"/>
              </a:rPr>
              <a:t>Back</a:t>
            </a:r>
          </a:p>
        </p:txBody>
      </p:sp>
      <p:pic>
        <p:nvPicPr>
          <p:cNvPr id="16" name="slide7_picture2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1147" y="3783331"/>
            <a:ext cx="497125" cy="421944"/>
          </a:xfrm>
          <a:prstGeom prst="rect">
            <a:avLst/>
          </a:prstGeom>
        </p:spPr>
      </p:pic>
      <p:pic>
        <p:nvPicPr>
          <p:cNvPr id="17" name="slide7_picture3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5395" y="2296585"/>
            <a:ext cx="1175701" cy="1175302"/>
          </a:xfrm>
          <a:prstGeom prst="rect">
            <a:avLst/>
          </a:prstGeom>
        </p:spPr>
      </p:pic>
      <p:pic>
        <p:nvPicPr>
          <p:cNvPr id="18" name="slide7_picture4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91096" y="2296585"/>
            <a:ext cx="842147" cy="1187726"/>
          </a:xfrm>
          <a:prstGeom prst="rect">
            <a:avLst/>
          </a:prstGeom>
        </p:spPr>
      </p:pic>
      <p:pic>
        <p:nvPicPr>
          <p:cNvPr id="19" name="slide7_picture5" descr="이미지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33243" y="2296585"/>
            <a:ext cx="1205529" cy="1205119"/>
          </a:xfrm>
          <a:prstGeom prst="rect">
            <a:avLst/>
          </a:prstGeom>
        </p:spPr>
      </p:pic>
      <p:pic>
        <p:nvPicPr>
          <p:cNvPr id="20" name="slide7_picture6" descr="이미지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34778" y="2225769"/>
            <a:ext cx="1317382" cy="1316934"/>
          </a:xfrm>
          <a:prstGeom prst="rect">
            <a:avLst/>
          </a:prstGeom>
        </p:spPr>
      </p:pic>
      <p:pic>
        <p:nvPicPr>
          <p:cNvPr id="21" name="slide7_picture7" descr="이미지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46074" y="2536461"/>
            <a:ext cx="1897241" cy="981489"/>
          </a:xfrm>
          <a:prstGeom prst="rect">
            <a:avLst/>
          </a:prstGeom>
        </p:spPr>
      </p:pic>
      <p:pic>
        <p:nvPicPr>
          <p:cNvPr id="22" name="slide7_picture8" descr="이미지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642101" y="2486766"/>
            <a:ext cx="1530158" cy="1080880"/>
          </a:xfrm>
          <a:prstGeom prst="rect">
            <a:avLst/>
          </a:prstGeom>
        </p:spPr>
      </p:pic>
      <p:pic>
        <p:nvPicPr>
          <p:cNvPr id="23" name="slide7_picture9" descr="이미지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26935" y="2656327"/>
            <a:ext cx="1545852" cy="741757"/>
          </a:xfrm>
          <a:prstGeom prst="rect">
            <a:avLst/>
          </a:prstGeom>
        </p:spPr>
      </p:pic>
      <p:pic>
        <p:nvPicPr>
          <p:cNvPr id="24" name="slide7_picture10" descr="이미지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59235" y="4426558"/>
            <a:ext cx="967608" cy="1831061"/>
          </a:xfrm>
          <a:prstGeom prst="rect">
            <a:avLst/>
          </a:prstGeom>
        </p:spPr>
      </p:pic>
      <p:pic>
        <p:nvPicPr>
          <p:cNvPr id="25" name="slide7_picture11" descr="이미지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770950" y="5219794"/>
            <a:ext cx="2210591" cy="567998"/>
          </a:xfrm>
          <a:prstGeom prst="rect">
            <a:avLst/>
          </a:prstGeom>
        </p:spPr>
      </p:pic>
      <p:pic>
        <p:nvPicPr>
          <p:cNvPr id="26" name="slide7_picture12" descr="이미지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93469" y="5219794"/>
            <a:ext cx="2063912" cy="571500"/>
          </a:xfrm>
          <a:prstGeom prst="rect">
            <a:avLst/>
          </a:prstGeom>
        </p:spPr>
      </p:pic>
      <p:pic>
        <p:nvPicPr>
          <p:cNvPr id="27" name="slide7_picture13" descr="이미지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472788" y="4871061"/>
            <a:ext cx="1826899" cy="942055"/>
          </a:xfrm>
          <a:prstGeom prst="rect">
            <a:avLst/>
          </a:prstGeom>
        </p:spPr>
      </p:pic>
      <p:pic>
        <p:nvPicPr>
          <p:cNvPr id="28" name="slide7_picture14" descr="이미지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642101" y="4871061"/>
            <a:ext cx="1506335" cy="9566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lide8_shape1"/>
          <p:cNvCxnSpPr/>
          <p:nvPr/>
        </p:nvCxnSpPr>
        <p:spPr>
          <a:xfrm>
            <a:off x="486382" y="1227391"/>
            <a:ext cx="11219237" cy="0"/>
          </a:xfrm>
          <a:prstGeom prst="line">
            <a:avLst/>
          </a:prstGeom>
          <a:ln w="76200" cap="flat">
            <a:solidFill>
              <a:srgbClr val="2dc0d2"/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8_shape2"/>
          <p:cNvSpPr/>
          <p:nvPr/>
        </p:nvSpPr>
        <p:spPr>
          <a:xfrm>
            <a:off x="8474738" y="721709"/>
            <a:ext cx="3326552" cy="461665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0"/>
            <a:r>
              <a:rPr lang="ko-KR" altLang="en-US" sz="2400" kern="1200">
                <a:solidFill>
                  <a:schemeClr val="bg1">
                    <a:lumMod val="85000"/>
                  </a:schemeClr>
                </a:solidFill>
                <a:latin typeface="华文细黑"/>
                <a:ea typeface="华文细黑"/>
                <a:cs typeface="+mn-cs"/>
              </a:rPr>
              <a:t>현지투어</a:t>
            </a:r>
            <a:r>
              <a:rPr lang="en-US" altLang="en-US" sz="2400" kern="1200">
                <a:solidFill>
                  <a:schemeClr val="bg1">
                    <a:lumMod val="85000"/>
                  </a:schemeClr>
                </a:solidFill>
                <a:latin typeface="华文细黑"/>
                <a:ea typeface="华文细黑"/>
                <a:cs typeface="+mn-cs"/>
              </a:rPr>
              <a:t> </a:t>
            </a:r>
            <a:r>
              <a:rPr lang="ko-KR" altLang="en-US" sz="2400" kern="1200">
                <a:solidFill>
                  <a:schemeClr val="bg1">
                    <a:lumMod val="85000"/>
                  </a:schemeClr>
                </a:solidFill>
                <a:latin typeface="华文细黑"/>
                <a:ea typeface="华文细黑"/>
                <a:cs typeface="+mn-cs"/>
              </a:rPr>
              <a:t>예약</a:t>
            </a:r>
            <a:r>
              <a:rPr lang="en-US" altLang="en-US" sz="2400" kern="1200">
                <a:solidFill>
                  <a:schemeClr val="bg1">
                    <a:lumMod val="85000"/>
                  </a:schemeClr>
                </a:solidFill>
                <a:latin typeface="华文细黑"/>
                <a:ea typeface="华文细黑"/>
                <a:cs typeface="+mn-cs"/>
              </a:rPr>
              <a:t> </a:t>
            </a:r>
            <a:r>
              <a:rPr lang="ko-KR" altLang="en-US" sz="2400" kern="1200">
                <a:solidFill>
                  <a:schemeClr val="bg1">
                    <a:lumMod val="85000"/>
                  </a:schemeClr>
                </a:solidFill>
                <a:latin typeface="华文细黑"/>
                <a:ea typeface="华文细黑"/>
                <a:cs typeface="+mn-cs"/>
              </a:rPr>
              <a:t>시스템</a:t>
            </a:r>
            <a:endParaRPr sz="2400" kern="1200">
              <a:solidFill>
                <a:schemeClr val="bg1">
                  <a:lumMod val="85000"/>
                </a:schemeClr>
              </a:solidFill>
              <a:latin typeface="华文细黑"/>
              <a:ea typeface="华文细黑"/>
              <a:cs typeface="+mn-cs"/>
            </a:endParaRPr>
          </a:p>
        </p:txBody>
      </p:sp>
      <p:sp>
        <p:nvSpPr>
          <p:cNvPr id="5" name="slide8_shape3"/>
          <p:cNvSpPr/>
          <p:nvPr/>
        </p:nvSpPr>
        <p:spPr>
          <a:xfrm>
            <a:off x="426613" y="475488"/>
            <a:ext cx="2545890" cy="707886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0">
              <a:lnSpc>
                <a:spcPct val="100000"/>
              </a:lnSpc>
              <a:buNone/>
            </a:pPr>
            <a:r>
              <a:rPr lang="ko-KR" altLang="ko-KR" sz="4000" kern="1200">
                <a:solidFill>
                  <a:schemeClr val="accent5">
                    <a:alpha val="100000"/>
                  </a:schemeClr>
                </a:solidFill>
                <a:latin typeface="+mn-lt"/>
                <a:ea typeface="华文细黑"/>
                <a:cs typeface="+mn-cs"/>
              </a:rPr>
              <a:t>개발</a:t>
            </a:r>
            <a:r>
              <a:rPr lang="en-US" altLang="ko-KR" sz="4000" kern="1200">
                <a:solidFill>
                  <a:schemeClr val="accent5">
                    <a:alpha val="100000"/>
                  </a:schemeClr>
                </a:solidFill>
                <a:latin typeface="+mn-lt"/>
                <a:ea typeface="华文细黑"/>
                <a:cs typeface="+mn-cs"/>
              </a:rPr>
              <a:t> </a:t>
            </a:r>
            <a:r>
              <a:rPr lang="ko-KR" altLang="ko-KR" sz="4000" kern="1200">
                <a:solidFill>
                  <a:schemeClr val="accent5">
                    <a:alpha val="100000"/>
                  </a:schemeClr>
                </a:solidFill>
                <a:latin typeface="+mn-lt"/>
                <a:ea typeface="华文细黑"/>
                <a:cs typeface="+mn-cs"/>
              </a:rPr>
              <a:t>환경</a:t>
            </a:r>
          </a:p>
        </p:txBody>
      </p:sp>
      <p:grpSp>
        <p:nvGrpSpPr>
          <p:cNvPr id="6" name="slide8_group1"/>
          <p:cNvGrpSpPr>
            <a:grpSpLocks/>
          </p:cNvGrpSpPr>
          <p:nvPr/>
        </p:nvGrpSpPr>
        <p:grpSpPr>
          <a:xfrm>
            <a:off x="11459959" y="6257620"/>
            <a:ext cx="491320" cy="491320"/>
            <a:chOff x="11459959" y="6257620"/>
            <a:chExt cx="491320" cy="491320"/>
          </a:xfrm>
        </p:grpSpPr>
        <p:sp>
          <p:nvSpPr>
            <p:cNvPr id="7" name="slide8_shape4"/>
            <p:cNvSpPr/>
            <p:nvPr/>
          </p:nvSpPr>
          <p:spPr>
            <a:xfrm>
              <a:off x="11459959" y="6257620"/>
              <a:ext cx="491320" cy="491320"/>
            </a:xfrm>
            <a:prstGeom prst="ellipse">
              <a:avLst/>
            </a:prstGeom>
            <a:solidFill>
              <a:srgbClr val="2dc0d2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0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8_shape5"/>
            <p:cNvSpPr/>
            <p:nvPr/>
          </p:nvSpPr>
          <p:spPr>
            <a:xfrm rot="5400000">
              <a:off x="11624121" y="6421258"/>
              <a:ext cx="190292" cy="164045"/>
            </a:xfrm>
            <a:prstGeom prst="triangle">
              <a:avLst/>
            </a:prstGeom>
            <a:solidFill>
              <a:srgbClr val="f7f7f7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0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" name="slide8_group2"/>
          <p:cNvGrpSpPr>
            <a:grpSpLocks/>
          </p:cNvGrpSpPr>
          <p:nvPr/>
        </p:nvGrpSpPr>
        <p:grpSpPr>
          <a:xfrm>
            <a:off x="10651021" y="6257620"/>
            <a:ext cx="491320" cy="491320"/>
            <a:chOff x="10651021" y="6257620"/>
            <a:chExt cx="491320" cy="491320"/>
          </a:xfrm>
        </p:grpSpPr>
        <p:sp>
          <p:nvSpPr>
            <p:cNvPr id="10" name="slide8_shape6"/>
            <p:cNvSpPr/>
            <p:nvPr/>
          </p:nvSpPr>
          <p:spPr>
            <a:xfrm>
              <a:off x="10651021" y="6257620"/>
              <a:ext cx="491320" cy="491320"/>
            </a:xfrm>
            <a:prstGeom prst="ellipse">
              <a:avLst/>
            </a:prstGeom>
            <a:solidFill>
              <a:srgbClr val="2dc0d2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0"/>
              <a:endParaRPr sz="1800" kern="1200">
                <a:solidFill>
                  <a:srgbClr val="2dc0d2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8_shape7"/>
            <p:cNvSpPr/>
            <p:nvPr/>
          </p:nvSpPr>
          <p:spPr>
            <a:xfrm rot="16200000">
              <a:off x="10787887" y="6421258"/>
              <a:ext cx="190292" cy="164045"/>
            </a:xfrm>
            <a:prstGeom prst="triangle">
              <a:avLst/>
            </a:prstGeom>
            <a:solidFill>
              <a:srgbClr val="f7f7f7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0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2" name="slide8_shape8"/>
          <p:cNvSpPr/>
          <p:nvPr/>
        </p:nvSpPr>
        <p:spPr>
          <a:xfrm>
            <a:off x="1093575" y="2168524"/>
            <a:ext cx="10629711" cy="380361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285750" indent="-285750" defTabSz="914400" latinLnBrk="0">
              <a:lnSpc>
                <a:spcPct val="150000"/>
              </a:lnSpc>
              <a:buFont typeface="Arial" pitchFamily="2" charset="2"/>
              <a:buChar char="•"/>
            </a:pP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" name="slide8_picture1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0281" y="1520182"/>
            <a:ext cx="546837" cy="583923"/>
          </a:xfrm>
          <a:prstGeom prst="rect">
            <a:avLst/>
          </a:prstGeom>
        </p:spPr>
      </p:pic>
      <p:sp>
        <p:nvSpPr>
          <p:cNvPr id="14" name="slide8_shape9"/>
          <p:cNvSpPr/>
          <p:nvPr/>
        </p:nvSpPr>
        <p:spPr>
          <a:xfrm>
            <a:off x="1317119" y="1520182"/>
            <a:ext cx="2368106" cy="523220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0">
              <a:lnSpc>
                <a:spcPct val="100000"/>
              </a:lnSpc>
              <a:buNone/>
            </a:pPr>
            <a:r>
              <a:rPr lang="en-US" altLang="ko-KR" sz="2800" kern="1200">
                <a:solidFill>
                  <a:srgbClr val="a5a5a5"/>
                </a:solidFill>
                <a:latin typeface="+mn-lt"/>
                <a:ea typeface="맑은 고딕"/>
                <a:cs typeface="+mn-cs"/>
              </a:rPr>
              <a:t>Database</a:t>
            </a:r>
          </a:p>
        </p:txBody>
      </p:sp>
      <p:pic>
        <p:nvPicPr>
          <p:cNvPr id="15" name="slide8_picture2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6828" y="4153003"/>
            <a:ext cx="1887971" cy="1061623"/>
          </a:xfrm>
          <a:prstGeom prst="rect">
            <a:avLst/>
          </a:prstGeom>
        </p:spPr>
      </p:pic>
      <p:pic>
        <p:nvPicPr>
          <p:cNvPr id="16" name="slide8_picture3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31889" y="4043983"/>
            <a:ext cx="1280097" cy="1279663"/>
          </a:xfrm>
          <a:prstGeom prst="rect">
            <a:avLst/>
          </a:prstGeom>
        </p:spPr>
      </p:pic>
      <p:pic>
        <p:nvPicPr>
          <p:cNvPr id="17" name="slide8_picture4" descr="이미지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3700" y="5550028"/>
            <a:ext cx="1883366" cy="707591"/>
          </a:xfrm>
          <a:prstGeom prst="rect">
            <a:avLst/>
          </a:prstGeom>
        </p:spPr>
      </p:pic>
      <p:pic>
        <p:nvPicPr>
          <p:cNvPr id="18" name="slide8_picture5" descr="이미지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25385" y="5550028"/>
            <a:ext cx="919681" cy="919369"/>
          </a:xfrm>
          <a:prstGeom prst="rect">
            <a:avLst/>
          </a:prstGeom>
        </p:spPr>
      </p:pic>
      <p:pic>
        <p:nvPicPr>
          <p:cNvPr id="19" name="slide8_picture6" descr="이미지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11987" y="5550028"/>
            <a:ext cx="1692073" cy="931793"/>
          </a:xfrm>
          <a:prstGeom prst="rect">
            <a:avLst/>
          </a:prstGeom>
        </p:spPr>
      </p:pic>
      <p:pic>
        <p:nvPicPr>
          <p:cNvPr id="20" name="slide8_picture7" descr="이미지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22316" y="4798115"/>
            <a:ext cx="1331130" cy="13740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c0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9_group1"/>
          <p:cNvGrpSpPr>
            <a:grpSpLocks/>
          </p:cNvGrpSpPr>
          <p:nvPr/>
        </p:nvGrpSpPr>
        <p:grpSpPr>
          <a:xfrm>
            <a:off x="273179" y="753253"/>
            <a:ext cx="8911414" cy="5351495"/>
            <a:chOff x="273179" y="753253"/>
            <a:chExt cx="8911414" cy="5351495"/>
          </a:xfrm>
        </p:grpSpPr>
        <p:sp>
          <p:nvSpPr>
            <p:cNvPr id="4" name="slide9_shape1"/>
            <p:cNvSpPr/>
            <p:nvPr/>
          </p:nvSpPr>
          <p:spPr>
            <a:xfrm>
              <a:off x="273179" y="1105417"/>
              <a:ext cx="8911414" cy="6158874"/>
            </a:xfrm>
            <a:prstGeom prst="rect">
              <a:avLst/>
            </a:prstGeom>
            <a:noFill/>
          </p:spPr>
          <p:txBody>
            <a:bodyPr wrap="none">
              <a:spAutoFit xmlns:a="http://schemas.openxmlformats.org/drawingml/2006/main"/>
            </a:bodyPr>
            <a:lstStyle/>
            <a:p>
              <a:pPr algn="l" marL="0" defTabSz="914400" latinLnBrk="0">
                <a:lnSpc>
                  <a:spcPct val="100000"/>
                </a:lnSpc>
                <a:buNone/>
              </a:pPr>
              <a:r>
                <a:rPr lang="en-US" altLang="ko-KR" sz="19900" b="1" kern="1200">
                  <a:solidFill>
                    <a:schemeClr val="bg1">
                      <a:alpha val="100000"/>
                    </a:schemeClr>
                  </a:solidFill>
                  <a:latin typeface="Impact"/>
                  <a:ea typeface="+mn-ea"/>
                  <a:cs typeface="+mn-cs"/>
                </a:rPr>
                <a:t>FITTOUR</a:t>
              </a:r>
            </a:p>
          </p:txBody>
        </p:sp>
        <p:sp>
          <p:nvSpPr>
            <p:cNvPr id="5" name="slide9_shape2"/>
            <p:cNvSpPr/>
            <p:nvPr/>
          </p:nvSpPr>
          <p:spPr>
            <a:xfrm>
              <a:off x="273179" y="753253"/>
              <a:ext cx="559769" cy="769441"/>
            </a:xfrm>
            <a:prstGeom prst="rect">
              <a:avLst/>
            </a:prstGeom>
            <a:noFill/>
          </p:spPr>
          <p:txBody>
            <a:bodyPr wrap="none">
              <a:spAutoFit xmlns:a="http://schemas.openxmlformats.org/drawingml/2006/main"/>
            </a:bodyPr>
            <a:lstStyle>
              <a:lvl1pPr>
                <a:defRPr sz="2400">
                  <a:solidFill>
                    <a:schemeClr val="bg1"/>
                  </a:solidFill>
                  <a:latin typeface="arial"/>
                </a:defRPr>
              </a:lvl1pPr>
            </a:lstStyle>
            <a:p>
              <a:pPr algn="l" marL="0" defTabSz="914400" latinLnBrk="0"/>
              <a:r>
                <a:rPr lang="en-US" altLang="zh-CN" sz="4400" kern="1200">
                  <a:solidFill>
                    <a:schemeClr val="bg1"/>
                  </a:solidFill>
                  <a:latin typeface="arial"/>
                  <a:ea typeface="+mn-ea"/>
                  <a:cs typeface="+mn-cs"/>
                </a:rPr>
                <a:t>--</a:t>
              </a:r>
              <a:endParaRPr sz="4400" kern="1200">
                <a:solidFill>
                  <a:schemeClr val="bg1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6" name="slide9_shape3"/>
            <p:cNvSpPr/>
            <p:nvPr/>
          </p:nvSpPr>
          <p:spPr>
            <a:xfrm>
              <a:off x="398245" y="3738686"/>
              <a:ext cx="6904454" cy="1046440"/>
            </a:xfrm>
            <a:prstGeom prst="rect">
              <a:avLst/>
            </a:prstGeom>
            <a:noFill/>
          </p:spPr>
          <p:txBody>
            <a:bodyPr wrap="none">
              <a:spAutoFit xmlns:a="http://schemas.openxmlformats.org/drawingml/2006/main"/>
            </a:bodyPr>
            <a:lstStyle/>
            <a:p>
              <a:pPr algn="l" marL="0" defTabSz="914400" latinLnBrk="0">
                <a:lnSpc>
                  <a:spcPct val="100000"/>
                </a:lnSpc>
                <a:buNone/>
              </a:pPr>
              <a:r>
                <a:rPr lang="ko-KR" altLang="ko-KR" sz="6200" kern="1200">
                  <a:solidFill>
                    <a:schemeClr val="bg1">
                      <a:alpha val="100000"/>
                    </a:schemeClr>
                  </a:solidFill>
                  <a:latin typeface="+mn-lt"/>
                  <a:ea typeface="+mn-ea"/>
                  <a:cs typeface="+mn-cs"/>
                </a:rPr>
                <a:t>프로젝트</a:t>
              </a:r>
              <a:r>
                <a:rPr lang="en-US" altLang="ko-KR" sz="6200" kern="1200">
                  <a:solidFill>
                    <a:schemeClr val="bg1">
                      <a:alpha val="100000"/>
                    </a:schemeClr>
                  </a:solidFill>
                  <a:latin typeface="+mn-lt"/>
                  <a:ea typeface="+mn-ea"/>
                  <a:cs typeface="+mn-cs"/>
                </a:rPr>
                <a:t> </a:t>
              </a:r>
              <a:r>
                <a:rPr lang="ko-KR" altLang="ko-KR" sz="6200" kern="1200">
                  <a:solidFill>
                    <a:schemeClr val="bg1">
                      <a:alpha val="100000"/>
                    </a:schemeClr>
                  </a:solidFill>
                  <a:latin typeface="+mn-lt"/>
                  <a:ea typeface="+mn-ea"/>
                  <a:cs typeface="+mn-cs"/>
                </a:rPr>
                <a:t>주제</a:t>
              </a:r>
              <a:r>
                <a:rPr lang="en-US" altLang="ko-KR" sz="6200" kern="1200">
                  <a:solidFill>
                    <a:schemeClr val="bg1">
                      <a:alpha val="100000"/>
                    </a:schemeClr>
                  </a:solidFill>
                  <a:latin typeface="+mn-lt"/>
                  <a:ea typeface="+mn-ea"/>
                  <a:cs typeface="+mn-cs"/>
                </a:rPr>
                <a:t> </a:t>
              </a:r>
              <a:r>
                <a:rPr lang="ko-KR" altLang="ko-KR" sz="6200" kern="1200">
                  <a:solidFill>
                    <a:schemeClr val="bg1">
                      <a:alpha val="100000"/>
                    </a:schemeClr>
                  </a:solidFill>
                  <a:latin typeface="+mn-lt"/>
                  <a:ea typeface="+mn-ea"/>
                  <a:cs typeface="+mn-cs"/>
                </a:rPr>
                <a:t>선정</a:t>
              </a:r>
            </a:p>
          </p:txBody>
        </p:sp>
        <p:sp>
          <p:nvSpPr>
            <p:cNvPr id="7" name="slide9_shape4"/>
            <p:cNvSpPr/>
            <p:nvPr/>
          </p:nvSpPr>
          <p:spPr>
            <a:xfrm>
              <a:off x="491319" y="4721662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 xmlns:a="http://schemas.openxmlformats.org/drawingml/2006/main"/>
            </a:bodyPr>
            <a:lstStyle>
              <a:lvl1pPr>
                <a:defRPr sz="2400">
                  <a:solidFill>
                    <a:schemeClr val="bg1"/>
                  </a:solidFill>
                  <a:latin typeface="arial"/>
                </a:defRPr>
              </a:lvl1pPr>
            </a:lstStyle>
            <a:p>
              <a:pPr algn="l" marL="0" defTabSz="914400" latinLnBrk="0"/>
              <a:r>
                <a:rPr lang="en-US" altLang="zh-CN" sz="2400" kern="1200">
                  <a:solidFill>
                    <a:schemeClr val="bg1"/>
                  </a:solidFill>
                  <a:latin typeface="arial"/>
                  <a:ea typeface="+mn-ea"/>
                  <a:cs typeface="+mn-cs"/>
                </a:rPr>
                <a:t>---</a:t>
              </a:r>
              <a:endParaRPr sz="2400" kern="1200">
                <a:solidFill>
                  <a:schemeClr val="bg1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8" name="slide9_shape5"/>
            <p:cNvSpPr/>
            <p:nvPr/>
          </p:nvSpPr>
          <p:spPr>
            <a:xfrm>
              <a:off x="491319" y="5181418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 xmlns:a="http://schemas.openxmlformats.org/drawingml/2006/main"/>
            </a:bodyPr>
            <a:lstStyle/>
            <a:p>
              <a:pPr algn="l" marL="0" defTabSz="914400" latinLnBrk="0"/>
              <a:r>
                <a:rPr lang="en-US" altLang="zh-CN" sz="2400" kern="1200">
                  <a:solidFill>
                    <a:schemeClr val="bg1"/>
                  </a:solidFill>
                  <a:latin typeface="arial"/>
                  <a:ea typeface="+mn-ea"/>
                  <a:cs typeface="+mn-cs"/>
                </a:rPr>
                <a:t>---</a:t>
              </a:r>
              <a:endParaRPr sz="2400" kern="1200">
                <a:solidFill>
                  <a:schemeClr val="bg1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slide9_shape6"/>
            <p:cNvSpPr/>
            <p:nvPr/>
          </p:nvSpPr>
          <p:spPr>
            <a:xfrm>
              <a:off x="491319" y="5643083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 xmlns:a="http://schemas.openxmlformats.org/drawingml/2006/main"/>
            </a:bodyPr>
            <a:lstStyle/>
            <a:p>
              <a:pPr algn="l" marL="0" defTabSz="914400" latinLnBrk="0"/>
              <a:r>
                <a:rPr lang="en-US" altLang="zh-CN" sz="2400" kern="1200">
                  <a:solidFill>
                    <a:schemeClr val="bg1"/>
                  </a:solidFill>
                  <a:latin typeface="arial"/>
                  <a:ea typeface="+mn-ea"/>
                  <a:cs typeface="+mn-cs"/>
                </a:rPr>
                <a:t>---</a:t>
              </a:r>
              <a:endParaRPr sz="2400" kern="1200">
                <a:solidFill>
                  <a:schemeClr val="bg1"/>
                </a:solidFill>
                <a:latin typeface="arial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a7aa9d"/>
      </a:accent3>
      <a:accent4>
        <a:srgbClr val="2192bc"/>
      </a:accent4>
      <a:accent5>
        <a:srgbClr val="354b5e"/>
      </a:accent5>
      <a:accent6>
        <a:srgbClr val="bfbfbf"/>
      </a:accent6>
      <a:hlink>
        <a:srgbClr val="d74b4b"/>
      </a:hlink>
      <a:folHlink>
        <a:srgbClr val="869fb7"/>
      </a:folHlink>
    </a:clrScheme>
    <a:fontScheme name="">
      <a:majorFont>
        <a:latin typeface="Calibri Light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Calibri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/>
        </a:effectStyle>
        <a:effectStyle xmlns:a="http://schemas.openxmlformats.org/drawingml/2006/main">
          <a:effectLst/>
        </a:effectStyle>
        <a:effectStyle xmlns:a="http://schemas.openxmlformats.org/drawingml/2006/main"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</a:theme>
</file>

<file path=ppt/theme/theme2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Calibri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/>
        </a:effectStyle>
        <a:effectStyle xmlns:a="http://schemas.openxmlformats.org/drawingml/2006/main">
          <a:effectLst/>
        </a:effectStyle>
        <a:effectStyle xmlns:a="http://schemas.openxmlformats.org/drawingml/2006/main"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</a:theme>
</file>

<file path=ppt/theme/theme3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Calibri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/>
        </a:effectStyle>
        <a:effectStyle xmlns:a="http://schemas.openxmlformats.org/drawingml/2006/main">
          <a:effectLst/>
        </a:effectStyle>
        <a:effectStyle xmlns:a="http://schemas.openxmlformats.org/drawingml/2006/main"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</a:theme>
</file>

<file path=ppt/theme/theme4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Calibri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/>
        </a:effectStyle>
        <a:effectStyle xmlns:a="http://schemas.openxmlformats.org/drawingml/2006/main">
          <a:effectLst/>
        </a:effectStyle>
        <a:effectStyle xmlns:a="http://schemas.openxmlformats.org/drawingml/2006/main"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</a:theme>
</file>

<file path=ppt/theme/theme5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Calibri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/>
        </a:effectStyle>
        <a:effectStyle xmlns:a="http://schemas.openxmlformats.org/drawingml/2006/main">
          <a:effectLst/>
        </a:effectStyle>
        <a:effectStyle xmlns:a="http://schemas.openxmlformats.org/drawingml/2006/main"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</a:theme>
</file>

<file path=ppt/theme/theme6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Calibri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/>
        </a:effectStyle>
        <a:effectStyle xmlns:a="http://schemas.openxmlformats.org/drawingml/2006/main">
          <a:effectLst/>
        </a:effectStyle>
        <a:effectStyle xmlns:a="http://schemas.openxmlformats.org/drawingml/2006/main"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</a:theme>
</file>

<file path=ppt/theme/theme7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Calibri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/>
        </a:effectStyle>
        <a:effectStyle xmlns:a="http://schemas.openxmlformats.org/drawingml/2006/main">
          <a:effectLst/>
        </a:effectStyle>
        <a:effectStyle xmlns:a="http://schemas.openxmlformats.org/drawingml/2006/main"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</a:theme>
</file>

<file path=ppt/theme/theme8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Calibri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/>
        </a:effectStyle>
        <a:effectStyle xmlns:a="http://schemas.openxmlformats.org/drawingml/2006/main">
          <a:effectLst/>
        </a:effectStyle>
        <a:effectStyle xmlns:a="http://schemas.openxmlformats.org/drawingml/2006/main"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</a:theme>
</file>

<file path=ppt/theme/theme9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Calibri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/>
        </a:effectStyle>
        <a:effectStyle xmlns:a="http://schemas.openxmlformats.org/drawingml/2006/main">
          <a:effectLst/>
        </a:effectStyle>
        <a:effectStyle xmlns:a="http://schemas.openxmlformats.org/drawingml/2006/main"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사이냅소프트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Abel</dc:creator>
  <cp:lastModifiedBy>하늘(daumlove0)</cp:lastModifiedBy>
  <dcterms:modified xsi:type="dcterms:W3CDTF">2019-06-24T10:57:17Z</dcterms:modified>
</cp:coreProperties>
</file>