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79" r:id="rId4"/>
    <p:sldId id="283" r:id="rId5"/>
    <p:sldId id="259" r:id="rId6"/>
    <p:sldId id="284" r:id="rId7"/>
    <p:sldId id="263" r:id="rId8"/>
    <p:sldId id="282" r:id="rId9"/>
    <p:sldId id="301" r:id="rId10"/>
    <p:sldId id="303" r:id="rId11"/>
    <p:sldId id="304" r:id="rId12"/>
    <p:sldId id="285" r:id="rId13"/>
    <p:sldId id="286" r:id="rId14"/>
    <p:sldId id="287" r:id="rId15"/>
    <p:sldId id="288" r:id="rId16"/>
    <p:sldId id="305" r:id="rId17"/>
    <p:sldId id="265" r:id="rId18"/>
    <p:sldId id="266" r:id="rId19"/>
    <p:sldId id="278" r:id="rId20"/>
  </p:sldIdLst>
  <p:sldSz cx="12195175"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108" d="100"/>
          <a:sy n="108" d="100"/>
        </p:scale>
        <p:origin x="192" y="80"/>
      </p:cViewPr>
      <p:guideLst>
        <p:guide orient="horz" pos="2160"/>
        <p:guide pos="3841"/>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t>2023/5/22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638" y="1122363"/>
            <a:ext cx="10365899"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397" y="3602039"/>
            <a:ext cx="9146381"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7174" y="365128"/>
            <a:ext cx="2629585"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423" y="365128"/>
            <a:ext cx="7736314"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2068" y="1709744"/>
            <a:ext cx="10518338"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2068" y="4589469"/>
            <a:ext cx="1051833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418" y="1825625"/>
            <a:ext cx="5182949"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3808" y="1825625"/>
            <a:ext cx="5182949"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40007" y="365129"/>
            <a:ext cx="10518338"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40008" y="1681163"/>
            <a:ext cx="51591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0008" y="2505075"/>
            <a:ext cx="515913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3812" y="1681163"/>
            <a:ext cx="51845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3812" y="2505075"/>
            <a:ext cx="518453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4538" y="987431"/>
            <a:ext cx="617380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0007" y="2057401"/>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0007" y="457200"/>
            <a:ext cx="3933261"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4538" y="987431"/>
            <a:ext cx="6173807"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0007" y="2057401"/>
            <a:ext cx="3933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2023/5/22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419" y="365129"/>
            <a:ext cx="10518338"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419" y="1825625"/>
            <a:ext cx="10518338"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418" y="6356356"/>
            <a:ext cx="27439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t>2023/5/22</a:t>
            </a:fld>
            <a:endParaRPr lang="zh-CN" altLang="en-US"/>
          </a:p>
        </p:txBody>
      </p:sp>
      <p:sp>
        <p:nvSpPr>
          <p:cNvPr id="5" name="Footer Placeholder 4"/>
          <p:cNvSpPr>
            <a:spLocks noGrp="1"/>
          </p:cNvSpPr>
          <p:nvPr>
            <p:ph type="ftr" sz="quarter" idx="3"/>
          </p:nvPr>
        </p:nvSpPr>
        <p:spPr>
          <a:xfrm>
            <a:off x="4039652" y="6356356"/>
            <a:ext cx="41158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2843" y="6356356"/>
            <a:ext cx="27439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2.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686" y="-312516"/>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399" y="-144876"/>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899" y="1571529"/>
            <a:ext cx="1319063"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42" y="2481617"/>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480490" y="28338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950" y="-685187"/>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90" y="4228501"/>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87" y="4429124"/>
            <a:ext cx="2798985"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687" y="5404455"/>
            <a:ext cx="1351540"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5381" y="5533920"/>
            <a:ext cx="1894581"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3623" y="5808599"/>
            <a:ext cx="1894581"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335320" y="373396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081464" y="4306415"/>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1293" y="375401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489205" y="353697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3721" y="491645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89209" y="15675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676543" y="2282932"/>
            <a:ext cx="5988520" cy="923330"/>
          </a:xfrm>
          <a:prstGeom prst="rect">
            <a:avLst/>
          </a:prstGeom>
        </p:spPr>
        <p:txBody>
          <a:bodyPr wrap="square">
            <a:spAutoFit/>
          </a:bodyPr>
          <a:lstStyle/>
          <a:p>
            <a:r>
              <a:rPr lang="en-US" altLang="zh-CN" sz="5400" b="1" kern="100" dirty="0">
                <a:latin typeface="微软雅黑" panose="020B0503020204020204" pitchFamily="34" charset="-122"/>
                <a:ea typeface="微软雅黑" panose="020B0503020204020204" pitchFamily="34" charset="-122"/>
                <a:cs typeface="Times New Roman" panose="02020603050405020304" pitchFamily="18" charset="0"/>
              </a:rPr>
              <a:t>Chinese Checker</a:t>
            </a:r>
            <a:endParaRPr lang="zh-CN" altLang="zh-CN" sz="36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a:off x="5827177" y="3226306"/>
            <a:ext cx="465531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27177" y="3400240"/>
            <a:ext cx="4319952" cy="1938992"/>
          </a:xfrm>
          <a:prstGeom prst="rect">
            <a:avLst/>
          </a:prstGeom>
          <a:noFill/>
        </p:spPr>
        <p:txBody>
          <a:bodyPr wrap="square" rtlCol="0">
            <a:spAutoFit/>
          </a:bodyPr>
          <a:lstStyle/>
          <a:p>
            <a:r>
              <a:rPr lang="en-US" altLang="zh-CN" sz="2400" dirty="0">
                <a:cs typeface="Arial" panose="020B0604020202020204" pitchFamily="34" charset="0"/>
              </a:rPr>
              <a:t>Ferne 2130034033</a:t>
            </a:r>
          </a:p>
          <a:p>
            <a:r>
              <a:rPr lang="en-US" altLang="zh-CN" sz="2400" dirty="0">
                <a:cs typeface="Arial" panose="020B0604020202020204" pitchFamily="34" charset="0"/>
              </a:rPr>
              <a:t>Ramona 2130034023</a:t>
            </a:r>
          </a:p>
          <a:p>
            <a:r>
              <a:rPr lang="en-US" altLang="zh-CN" sz="2400" dirty="0">
                <a:cs typeface="Arial" panose="020B0604020202020204" pitchFamily="34" charset="0"/>
              </a:rPr>
              <a:t>Spade 2130034050</a:t>
            </a:r>
          </a:p>
          <a:p>
            <a:r>
              <a:rPr lang="en-US" altLang="zh-CN" sz="2400" dirty="0">
                <a:cs typeface="Arial" panose="020B0604020202020204" pitchFamily="34" charset="0"/>
              </a:rPr>
              <a:t>Doris 2130034021</a:t>
            </a:r>
          </a:p>
          <a:p>
            <a:r>
              <a:rPr lang="en-US" altLang="zh-CN" sz="2400" dirty="0" err="1">
                <a:cs typeface="Arial" panose="020B0604020202020204" pitchFamily="34" charset="0"/>
              </a:rPr>
              <a:t>Aslina</a:t>
            </a:r>
            <a:r>
              <a:rPr lang="en-US" altLang="zh-CN" sz="2400" dirty="0">
                <a:cs typeface="Arial" panose="020B0604020202020204" pitchFamily="34" charset="0"/>
              </a:rPr>
              <a:t> 2130034006</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2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燕尾形 19"/>
          <p:cNvSpPr/>
          <p:nvPr/>
        </p:nvSpPr>
        <p:spPr>
          <a:xfrm>
            <a:off x="2124866" y="2135016"/>
            <a:ext cx="1877699" cy="22526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a:off x="4089092" y="2135016"/>
            <a:ext cx="1877699" cy="22526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6053315" y="2135016"/>
            <a:ext cx="1877699" cy="225265"/>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8017541" y="2135016"/>
            <a:ext cx="1877699" cy="225265"/>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p:cNvSpPr txBox="1"/>
          <p:nvPr/>
        </p:nvSpPr>
        <p:spPr>
          <a:xfrm>
            <a:off x="2105660" y="1612900"/>
            <a:ext cx="1983740" cy="521970"/>
          </a:xfrm>
          <a:prstGeom prst="rect">
            <a:avLst/>
          </a:prstGeom>
          <a:noFill/>
        </p:spPr>
        <p:txBody>
          <a:bodyPr wrap="square" rtlCol="0">
            <a:spAutoFit/>
          </a:bodyPr>
          <a:lstStyle/>
          <a:p>
            <a:pPr algn="ctr"/>
            <a:r>
              <a:rPr lang="en-US" altLang="zh-CN" sz="2800" b="1" dirty="0">
                <a:solidFill>
                  <a:schemeClr val="accent1"/>
                </a:solidFill>
              </a:rPr>
              <a:t>alphabeta</a:t>
            </a:r>
          </a:p>
        </p:txBody>
      </p:sp>
      <p:sp>
        <p:nvSpPr>
          <p:cNvPr id="25" name="文本框 24"/>
          <p:cNvSpPr txBox="1"/>
          <p:nvPr/>
        </p:nvSpPr>
        <p:spPr>
          <a:xfrm>
            <a:off x="4337685" y="1534160"/>
            <a:ext cx="1382395" cy="521970"/>
          </a:xfrm>
          <a:prstGeom prst="rect">
            <a:avLst/>
          </a:prstGeom>
          <a:noFill/>
        </p:spPr>
        <p:txBody>
          <a:bodyPr wrap="square" rtlCol="0">
            <a:spAutoFit/>
          </a:bodyPr>
          <a:lstStyle/>
          <a:p>
            <a:pPr algn="ctr"/>
            <a:r>
              <a:rPr lang="en-US" altLang="zh-CN" sz="2800" b="1" dirty="0">
                <a:solidFill>
                  <a:schemeClr val="accent2"/>
                </a:solidFill>
              </a:rPr>
              <a:t>greedy</a:t>
            </a:r>
          </a:p>
        </p:txBody>
      </p:sp>
      <p:sp>
        <p:nvSpPr>
          <p:cNvPr id="26" name="文本框 25"/>
          <p:cNvSpPr txBox="1"/>
          <p:nvPr/>
        </p:nvSpPr>
        <p:spPr>
          <a:xfrm>
            <a:off x="5900420" y="1534160"/>
            <a:ext cx="2184400" cy="521970"/>
          </a:xfrm>
          <a:prstGeom prst="rect">
            <a:avLst/>
          </a:prstGeom>
          <a:noFill/>
        </p:spPr>
        <p:txBody>
          <a:bodyPr wrap="square" rtlCol="0">
            <a:spAutoFit/>
          </a:bodyPr>
          <a:lstStyle/>
          <a:p>
            <a:pPr algn="ctr"/>
            <a:r>
              <a:rPr lang="en-US" altLang="zh-CN" sz="2800" b="1" dirty="0">
                <a:solidFill>
                  <a:schemeClr val="accent3"/>
                </a:solidFill>
              </a:rPr>
              <a:t>minmax</a:t>
            </a:r>
          </a:p>
        </p:txBody>
      </p:sp>
      <p:sp>
        <p:nvSpPr>
          <p:cNvPr id="27" name="文本框 26"/>
          <p:cNvSpPr txBox="1"/>
          <p:nvPr/>
        </p:nvSpPr>
        <p:spPr>
          <a:xfrm>
            <a:off x="7614285" y="1558290"/>
            <a:ext cx="2684145" cy="521970"/>
          </a:xfrm>
          <a:prstGeom prst="rect">
            <a:avLst/>
          </a:prstGeom>
          <a:noFill/>
        </p:spPr>
        <p:txBody>
          <a:bodyPr wrap="square" rtlCol="0">
            <a:spAutoFit/>
          </a:bodyPr>
          <a:lstStyle/>
          <a:p>
            <a:pPr algn="ctr"/>
            <a:r>
              <a:rPr lang="en-US" altLang="zh-CN" sz="2800" b="1" dirty="0">
                <a:solidFill>
                  <a:schemeClr val="accent4"/>
                </a:solidFill>
              </a:rPr>
              <a:t>Residual CNN</a:t>
            </a:r>
          </a:p>
        </p:txBody>
      </p:sp>
      <p:sp>
        <p:nvSpPr>
          <p:cNvPr id="32" name="椭圆 31"/>
          <p:cNvSpPr>
            <a:spLocks noChangeAspect="1"/>
          </p:cNvSpPr>
          <p:nvPr/>
        </p:nvSpPr>
        <p:spPr>
          <a:xfrm>
            <a:off x="2688217" y="3469142"/>
            <a:ext cx="750997" cy="75080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3" name="椭圆 32"/>
          <p:cNvSpPr>
            <a:spLocks noChangeAspect="1"/>
          </p:cNvSpPr>
          <p:nvPr/>
        </p:nvSpPr>
        <p:spPr>
          <a:xfrm>
            <a:off x="4652441" y="3469142"/>
            <a:ext cx="750997" cy="750801"/>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4" name="椭圆 33"/>
          <p:cNvSpPr>
            <a:spLocks noChangeAspect="1"/>
          </p:cNvSpPr>
          <p:nvPr/>
        </p:nvSpPr>
        <p:spPr>
          <a:xfrm>
            <a:off x="6616665" y="3469142"/>
            <a:ext cx="750997" cy="750801"/>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5" name="椭圆 34"/>
          <p:cNvSpPr>
            <a:spLocks noChangeAspect="1"/>
          </p:cNvSpPr>
          <p:nvPr/>
        </p:nvSpPr>
        <p:spPr>
          <a:xfrm>
            <a:off x="8580888" y="3469142"/>
            <a:ext cx="750997" cy="750801"/>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cxnSp>
        <p:nvCxnSpPr>
          <p:cNvPr id="36" name="直接箭头连接符 35"/>
          <p:cNvCxnSpPr>
            <a:stCxn id="24" idx="2"/>
            <a:endCxn id="32" idx="0"/>
          </p:cNvCxnSpPr>
          <p:nvPr/>
        </p:nvCxnSpPr>
        <p:spPr>
          <a:xfrm flipH="1">
            <a:off x="3063715" y="2135161"/>
            <a:ext cx="33655" cy="133413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5" idx="2"/>
            <a:endCxn id="33" idx="0"/>
          </p:cNvCxnSpPr>
          <p:nvPr/>
        </p:nvCxnSpPr>
        <p:spPr>
          <a:xfrm flipH="1">
            <a:off x="5028574" y="2056421"/>
            <a:ext cx="635" cy="141287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6" idx="2"/>
            <a:endCxn id="34" idx="0"/>
          </p:cNvCxnSpPr>
          <p:nvPr/>
        </p:nvCxnSpPr>
        <p:spPr>
          <a:xfrm>
            <a:off x="6992799" y="2056421"/>
            <a:ext cx="0" cy="141287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7" idx="2"/>
            <a:endCxn id="35" idx="0"/>
          </p:cNvCxnSpPr>
          <p:nvPr/>
        </p:nvCxnSpPr>
        <p:spPr>
          <a:xfrm>
            <a:off x="8956391" y="2080551"/>
            <a:ext cx="0" cy="1388745"/>
          </a:xfrm>
          <a:prstGeom prst="straightConnector1">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Freeform 217"/>
          <p:cNvSpPr>
            <a:spLocks noChangeAspect="1" noEditPoints="1"/>
          </p:cNvSpPr>
          <p:nvPr/>
        </p:nvSpPr>
        <p:spPr bwMode="auto">
          <a:xfrm>
            <a:off x="8753116" y="3632621"/>
            <a:ext cx="406544" cy="41294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zh-CN" altLang="en-US"/>
          </a:p>
        </p:txBody>
      </p:sp>
      <p:sp>
        <p:nvSpPr>
          <p:cNvPr id="41" name="Freeform 218"/>
          <p:cNvSpPr>
            <a:spLocks noChangeAspect="1" noEditPoints="1"/>
          </p:cNvSpPr>
          <p:nvPr/>
        </p:nvSpPr>
        <p:spPr bwMode="auto">
          <a:xfrm>
            <a:off x="2867271" y="3637468"/>
            <a:ext cx="392899" cy="41294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p>
        </p:txBody>
      </p:sp>
      <p:sp>
        <p:nvSpPr>
          <p:cNvPr id="42" name="Freeform 219"/>
          <p:cNvSpPr>
            <a:spLocks noChangeAspect="1" noEditPoints="1"/>
          </p:cNvSpPr>
          <p:nvPr/>
        </p:nvSpPr>
        <p:spPr bwMode="auto">
          <a:xfrm>
            <a:off x="4866954" y="3630358"/>
            <a:ext cx="321982" cy="41294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sp>
        <p:nvSpPr>
          <p:cNvPr id="43" name="Freeform 221"/>
          <p:cNvSpPr>
            <a:spLocks noChangeAspect="1"/>
          </p:cNvSpPr>
          <p:nvPr/>
        </p:nvSpPr>
        <p:spPr bwMode="auto">
          <a:xfrm>
            <a:off x="6776353" y="3637468"/>
            <a:ext cx="430403" cy="41294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p>
        </p:txBody>
      </p:sp>
      <p:grpSp>
        <p:nvGrpSpPr>
          <p:cNvPr id="44" name="组合 43"/>
          <p:cNvGrpSpPr/>
          <p:nvPr/>
        </p:nvGrpSpPr>
        <p:grpSpPr>
          <a:xfrm>
            <a:off x="-397227" y="-538250"/>
            <a:ext cx="2556356" cy="2296167"/>
            <a:chOff x="-1344978" y="-685187"/>
            <a:chExt cx="6781080" cy="6092478"/>
          </a:xfrm>
        </p:grpSpPr>
        <p:sp>
          <p:nvSpPr>
            <p:cNvPr id="45" name="椭圆 44"/>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8" name="直接连接符 57"/>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9" name="平行四边形 58"/>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p>
        </p:txBody>
      </p:sp>
      <p:sp>
        <p:nvSpPr>
          <p:cNvPr id="60" name="矩形 59"/>
          <p:cNvSpPr/>
          <p:nvPr/>
        </p:nvSpPr>
        <p:spPr>
          <a:xfrm>
            <a:off x="3191510" y="260985"/>
            <a:ext cx="6973570" cy="521970"/>
          </a:xfrm>
          <a:prstGeom prst="rect">
            <a:avLst/>
          </a:prstGeom>
        </p:spPr>
        <p:txBody>
          <a:bodyPr wrap="square">
            <a:spAutoFit/>
          </a:bodyPr>
          <a:lstStyle/>
          <a:p>
            <a:r>
              <a:rPr lang="en-US" altLang="zh-CN" sz="2800" b="1" dirty="0">
                <a:solidFill>
                  <a:schemeClr val="tx1">
                    <a:lumMod val="75000"/>
                    <a:lumOff val="25000"/>
                  </a:schemeClr>
                </a:solidFill>
                <a:cs typeface="Arial" panose="020B0604020202020204" pitchFamily="34" charset="0"/>
                <a:sym typeface="+mn-ea"/>
              </a:rPr>
              <a:t>Algorithm Implementation</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1"/>
            </p:custDataLst>
          </p:nvPr>
        </p:nvSpPr>
        <p:spPr>
          <a:xfrm>
            <a:off x="2515870" y="4711700"/>
            <a:ext cx="6440805" cy="953135"/>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sym typeface="+mn-ea"/>
              </a:rPr>
              <a:t>Call the base function and the model of each algorithm to search</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14:bounceEnd="36000">
                                          <p:cBhvr additive="base">
                                            <p:cTn id="7" dur="500" fill="hold"/>
                                            <p:tgtEl>
                                              <p:spTgt spid="6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1771458" y="1826798"/>
            <a:ext cx="3294187" cy="3210743"/>
            <a:chOff x="2999699" y="1105548"/>
            <a:chExt cx="2857559" cy="2785900"/>
          </a:xfrm>
        </p:grpSpPr>
        <p:sp>
          <p:nvSpPr>
            <p:cNvPr id="61" name="Freeform 2494"/>
            <p:cNvSpPr/>
            <p:nvPr/>
          </p:nvSpPr>
          <p:spPr bwMode="auto">
            <a:xfrm>
              <a:off x="3378332" y="1792324"/>
              <a:ext cx="2478926" cy="2099124"/>
            </a:xfrm>
            <a:custGeom>
              <a:avLst/>
              <a:gdLst>
                <a:gd name="T0" fmla="*/ 617 w 771"/>
                <a:gd name="T1" fmla="*/ 507 h 653"/>
                <a:gd name="T2" fmla="*/ 532 w 771"/>
                <a:gd name="T3" fmla="*/ 444 h 653"/>
                <a:gd name="T4" fmla="*/ 517 w 771"/>
                <a:gd name="T5" fmla="*/ 315 h 653"/>
                <a:gd name="T6" fmla="*/ 430 w 771"/>
                <a:gd name="T7" fmla="*/ 84 h 653"/>
                <a:gd name="T8" fmla="*/ 207 w 771"/>
                <a:gd name="T9" fmla="*/ 16 h 653"/>
                <a:gd name="T10" fmla="*/ 148 w 771"/>
                <a:gd name="T11" fmla="*/ 35 h 653"/>
                <a:gd name="T12" fmla="*/ 25 w 771"/>
                <a:gd name="T13" fmla="*/ 174 h 653"/>
                <a:gd name="T14" fmla="*/ 45 w 771"/>
                <a:gd name="T15" fmla="*/ 417 h 653"/>
                <a:gd name="T16" fmla="*/ 377 w 771"/>
                <a:gd name="T17" fmla="*/ 643 h 653"/>
                <a:gd name="T18" fmla="*/ 630 w 771"/>
                <a:gd name="T19" fmla="*/ 601 h 653"/>
                <a:gd name="T20" fmla="*/ 771 w 771"/>
                <a:gd name="T21" fmla="*/ 537 h 653"/>
                <a:gd name="T22" fmla="*/ 617 w 771"/>
                <a:gd name="T23" fmla="*/ 507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1" h="653">
                  <a:moveTo>
                    <a:pt x="617" y="507"/>
                  </a:moveTo>
                  <a:cubicBezTo>
                    <a:pt x="575" y="499"/>
                    <a:pt x="548" y="479"/>
                    <a:pt x="532" y="444"/>
                  </a:cubicBezTo>
                  <a:cubicBezTo>
                    <a:pt x="517" y="412"/>
                    <a:pt x="511" y="367"/>
                    <a:pt x="517" y="315"/>
                  </a:cubicBezTo>
                  <a:cubicBezTo>
                    <a:pt x="526" y="231"/>
                    <a:pt x="493" y="144"/>
                    <a:pt x="430" y="84"/>
                  </a:cubicBezTo>
                  <a:cubicBezTo>
                    <a:pt x="368" y="25"/>
                    <a:pt x="286" y="0"/>
                    <a:pt x="207" y="16"/>
                  </a:cubicBezTo>
                  <a:cubicBezTo>
                    <a:pt x="186" y="20"/>
                    <a:pt x="166" y="26"/>
                    <a:pt x="148" y="35"/>
                  </a:cubicBezTo>
                  <a:cubicBezTo>
                    <a:pt x="89" y="62"/>
                    <a:pt x="47" y="110"/>
                    <a:pt x="25" y="174"/>
                  </a:cubicBezTo>
                  <a:cubicBezTo>
                    <a:pt x="0" y="249"/>
                    <a:pt x="7" y="338"/>
                    <a:pt x="45" y="417"/>
                  </a:cubicBezTo>
                  <a:cubicBezTo>
                    <a:pt x="102" y="537"/>
                    <a:pt x="227" y="622"/>
                    <a:pt x="377" y="643"/>
                  </a:cubicBezTo>
                  <a:cubicBezTo>
                    <a:pt x="443" y="653"/>
                    <a:pt x="559" y="633"/>
                    <a:pt x="630" y="601"/>
                  </a:cubicBezTo>
                  <a:cubicBezTo>
                    <a:pt x="771" y="537"/>
                    <a:pt x="771" y="537"/>
                    <a:pt x="771" y="537"/>
                  </a:cubicBezTo>
                  <a:lnTo>
                    <a:pt x="617" y="507"/>
                  </a:lnTo>
                  <a:close/>
                </a:path>
              </a:pathLst>
            </a:custGeom>
            <a:solidFill>
              <a:srgbClr val="FFFFF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2" name="Freeform 2495"/>
            <p:cNvSpPr/>
            <p:nvPr/>
          </p:nvSpPr>
          <p:spPr bwMode="auto">
            <a:xfrm>
              <a:off x="3378332" y="1795047"/>
              <a:ext cx="2472120" cy="2093678"/>
            </a:xfrm>
            <a:custGeom>
              <a:avLst/>
              <a:gdLst>
                <a:gd name="T0" fmla="*/ 617 w 769"/>
                <a:gd name="T1" fmla="*/ 507 h 651"/>
                <a:gd name="T2" fmla="*/ 531 w 769"/>
                <a:gd name="T3" fmla="*/ 443 h 651"/>
                <a:gd name="T4" fmla="*/ 516 w 769"/>
                <a:gd name="T5" fmla="*/ 314 h 651"/>
                <a:gd name="T6" fmla="*/ 430 w 769"/>
                <a:gd name="T7" fmla="*/ 84 h 651"/>
                <a:gd name="T8" fmla="*/ 207 w 769"/>
                <a:gd name="T9" fmla="*/ 15 h 651"/>
                <a:gd name="T10" fmla="*/ 148 w 769"/>
                <a:gd name="T11" fmla="*/ 34 h 651"/>
                <a:gd name="T12" fmla="*/ 26 w 769"/>
                <a:gd name="T13" fmla="*/ 173 h 651"/>
                <a:gd name="T14" fmla="*/ 45 w 769"/>
                <a:gd name="T15" fmla="*/ 415 h 651"/>
                <a:gd name="T16" fmla="*/ 377 w 769"/>
                <a:gd name="T17" fmla="*/ 642 h 651"/>
                <a:gd name="T18" fmla="*/ 630 w 769"/>
                <a:gd name="T19" fmla="*/ 599 h 651"/>
                <a:gd name="T20" fmla="*/ 769 w 769"/>
                <a:gd name="T21" fmla="*/ 536 h 651"/>
                <a:gd name="T22" fmla="*/ 617 w 769"/>
                <a:gd name="T23" fmla="*/ 50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651">
                  <a:moveTo>
                    <a:pt x="617" y="507"/>
                  </a:moveTo>
                  <a:cubicBezTo>
                    <a:pt x="575" y="499"/>
                    <a:pt x="548" y="478"/>
                    <a:pt x="531" y="443"/>
                  </a:cubicBezTo>
                  <a:cubicBezTo>
                    <a:pt x="516" y="411"/>
                    <a:pt x="511" y="366"/>
                    <a:pt x="516" y="314"/>
                  </a:cubicBezTo>
                  <a:cubicBezTo>
                    <a:pt x="525" y="230"/>
                    <a:pt x="493" y="143"/>
                    <a:pt x="430" y="84"/>
                  </a:cubicBezTo>
                  <a:cubicBezTo>
                    <a:pt x="368" y="25"/>
                    <a:pt x="286" y="0"/>
                    <a:pt x="207" y="15"/>
                  </a:cubicBezTo>
                  <a:cubicBezTo>
                    <a:pt x="186" y="20"/>
                    <a:pt x="166" y="26"/>
                    <a:pt x="148" y="34"/>
                  </a:cubicBezTo>
                  <a:cubicBezTo>
                    <a:pt x="89" y="62"/>
                    <a:pt x="47" y="110"/>
                    <a:pt x="26" y="173"/>
                  </a:cubicBezTo>
                  <a:cubicBezTo>
                    <a:pt x="0" y="248"/>
                    <a:pt x="8" y="337"/>
                    <a:pt x="45" y="415"/>
                  </a:cubicBezTo>
                  <a:cubicBezTo>
                    <a:pt x="103" y="536"/>
                    <a:pt x="227" y="621"/>
                    <a:pt x="377" y="642"/>
                  </a:cubicBezTo>
                  <a:cubicBezTo>
                    <a:pt x="443" y="651"/>
                    <a:pt x="559" y="632"/>
                    <a:pt x="630" y="599"/>
                  </a:cubicBezTo>
                  <a:cubicBezTo>
                    <a:pt x="769" y="536"/>
                    <a:pt x="769" y="536"/>
                    <a:pt x="769" y="536"/>
                  </a:cubicBezTo>
                  <a:lnTo>
                    <a:pt x="617" y="507"/>
                  </a:lnTo>
                  <a:close/>
                </a:path>
              </a:pathLst>
            </a:custGeom>
            <a:solidFill>
              <a:srgbClr val="FEFEF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3" name="Freeform 2496"/>
            <p:cNvSpPr/>
            <p:nvPr/>
          </p:nvSpPr>
          <p:spPr bwMode="auto">
            <a:xfrm>
              <a:off x="3381055" y="1795047"/>
              <a:ext cx="2462591" cy="2093678"/>
            </a:xfrm>
            <a:custGeom>
              <a:avLst/>
              <a:gdLst>
                <a:gd name="T0" fmla="*/ 616 w 766"/>
                <a:gd name="T1" fmla="*/ 507 h 651"/>
                <a:gd name="T2" fmla="*/ 530 w 766"/>
                <a:gd name="T3" fmla="*/ 444 h 651"/>
                <a:gd name="T4" fmla="*/ 515 w 766"/>
                <a:gd name="T5" fmla="*/ 314 h 651"/>
                <a:gd name="T6" fmla="*/ 428 w 766"/>
                <a:gd name="T7" fmla="*/ 84 h 651"/>
                <a:gd name="T8" fmla="*/ 206 w 766"/>
                <a:gd name="T9" fmla="*/ 16 h 651"/>
                <a:gd name="T10" fmla="*/ 147 w 766"/>
                <a:gd name="T11" fmla="*/ 35 h 651"/>
                <a:gd name="T12" fmla="*/ 25 w 766"/>
                <a:gd name="T13" fmla="*/ 173 h 651"/>
                <a:gd name="T14" fmla="*/ 45 w 766"/>
                <a:gd name="T15" fmla="*/ 415 h 651"/>
                <a:gd name="T16" fmla="*/ 376 w 766"/>
                <a:gd name="T17" fmla="*/ 641 h 651"/>
                <a:gd name="T18" fmla="*/ 629 w 766"/>
                <a:gd name="T19" fmla="*/ 599 h 651"/>
                <a:gd name="T20" fmla="*/ 766 w 766"/>
                <a:gd name="T21" fmla="*/ 536 h 651"/>
                <a:gd name="T22" fmla="*/ 616 w 766"/>
                <a:gd name="T23" fmla="*/ 50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6" h="651">
                  <a:moveTo>
                    <a:pt x="616" y="507"/>
                  </a:moveTo>
                  <a:cubicBezTo>
                    <a:pt x="574" y="499"/>
                    <a:pt x="547" y="479"/>
                    <a:pt x="530" y="444"/>
                  </a:cubicBezTo>
                  <a:cubicBezTo>
                    <a:pt x="514" y="411"/>
                    <a:pt x="509" y="366"/>
                    <a:pt x="515" y="314"/>
                  </a:cubicBezTo>
                  <a:cubicBezTo>
                    <a:pt x="524" y="230"/>
                    <a:pt x="491" y="144"/>
                    <a:pt x="428" y="84"/>
                  </a:cubicBezTo>
                  <a:cubicBezTo>
                    <a:pt x="366" y="25"/>
                    <a:pt x="285" y="0"/>
                    <a:pt x="206" y="16"/>
                  </a:cubicBezTo>
                  <a:cubicBezTo>
                    <a:pt x="185" y="20"/>
                    <a:pt x="165" y="26"/>
                    <a:pt x="147" y="35"/>
                  </a:cubicBezTo>
                  <a:cubicBezTo>
                    <a:pt x="89" y="62"/>
                    <a:pt x="47" y="110"/>
                    <a:pt x="25" y="173"/>
                  </a:cubicBezTo>
                  <a:cubicBezTo>
                    <a:pt x="0" y="248"/>
                    <a:pt x="7" y="337"/>
                    <a:pt x="45" y="415"/>
                  </a:cubicBezTo>
                  <a:cubicBezTo>
                    <a:pt x="102" y="536"/>
                    <a:pt x="226" y="620"/>
                    <a:pt x="376" y="641"/>
                  </a:cubicBezTo>
                  <a:cubicBezTo>
                    <a:pt x="442" y="651"/>
                    <a:pt x="558" y="631"/>
                    <a:pt x="629" y="599"/>
                  </a:cubicBezTo>
                  <a:cubicBezTo>
                    <a:pt x="766" y="536"/>
                    <a:pt x="766" y="536"/>
                    <a:pt x="766" y="536"/>
                  </a:cubicBezTo>
                  <a:lnTo>
                    <a:pt x="616" y="507"/>
                  </a:lnTo>
                  <a:close/>
                </a:path>
              </a:pathLst>
            </a:custGeom>
            <a:solidFill>
              <a:srgbClr val="FCFCF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4" name="Freeform 2497"/>
            <p:cNvSpPr/>
            <p:nvPr/>
          </p:nvSpPr>
          <p:spPr bwMode="auto">
            <a:xfrm>
              <a:off x="3383777" y="1797769"/>
              <a:ext cx="2457145" cy="2086872"/>
            </a:xfrm>
            <a:custGeom>
              <a:avLst/>
              <a:gdLst>
                <a:gd name="T0" fmla="*/ 615 w 764"/>
                <a:gd name="T1" fmla="*/ 507 h 649"/>
                <a:gd name="T2" fmla="*/ 529 w 764"/>
                <a:gd name="T3" fmla="*/ 443 h 649"/>
                <a:gd name="T4" fmla="*/ 513 w 764"/>
                <a:gd name="T5" fmla="*/ 313 h 649"/>
                <a:gd name="T6" fmla="*/ 427 w 764"/>
                <a:gd name="T7" fmla="*/ 83 h 649"/>
                <a:gd name="T8" fmla="*/ 205 w 764"/>
                <a:gd name="T9" fmla="*/ 15 h 649"/>
                <a:gd name="T10" fmla="*/ 146 w 764"/>
                <a:gd name="T11" fmla="*/ 34 h 649"/>
                <a:gd name="T12" fmla="*/ 25 w 764"/>
                <a:gd name="T13" fmla="*/ 173 h 649"/>
                <a:gd name="T14" fmla="*/ 44 w 764"/>
                <a:gd name="T15" fmla="*/ 414 h 649"/>
                <a:gd name="T16" fmla="*/ 375 w 764"/>
                <a:gd name="T17" fmla="*/ 640 h 649"/>
                <a:gd name="T18" fmla="*/ 627 w 764"/>
                <a:gd name="T19" fmla="*/ 597 h 649"/>
                <a:gd name="T20" fmla="*/ 764 w 764"/>
                <a:gd name="T21" fmla="*/ 535 h 649"/>
                <a:gd name="T22" fmla="*/ 615 w 764"/>
                <a:gd name="T23" fmla="*/ 50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4" h="649">
                  <a:moveTo>
                    <a:pt x="615" y="507"/>
                  </a:moveTo>
                  <a:cubicBezTo>
                    <a:pt x="573" y="499"/>
                    <a:pt x="545" y="478"/>
                    <a:pt x="529" y="443"/>
                  </a:cubicBezTo>
                  <a:cubicBezTo>
                    <a:pt x="513" y="410"/>
                    <a:pt x="508" y="365"/>
                    <a:pt x="513" y="313"/>
                  </a:cubicBezTo>
                  <a:cubicBezTo>
                    <a:pt x="522" y="229"/>
                    <a:pt x="490" y="143"/>
                    <a:pt x="427" y="83"/>
                  </a:cubicBezTo>
                  <a:cubicBezTo>
                    <a:pt x="365" y="25"/>
                    <a:pt x="284" y="0"/>
                    <a:pt x="205" y="15"/>
                  </a:cubicBezTo>
                  <a:cubicBezTo>
                    <a:pt x="184" y="20"/>
                    <a:pt x="164" y="26"/>
                    <a:pt x="146" y="34"/>
                  </a:cubicBezTo>
                  <a:cubicBezTo>
                    <a:pt x="88" y="61"/>
                    <a:pt x="46" y="109"/>
                    <a:pt x="25" y="173"/>
                  </a:cubicBezTo>
                  <a:cubicBezTo>
                    <a:pt x="0" y="247"/>
                    <a:pt x="7" y="335"/>
                    <a:pt x="44" y="414"/>
                  </a:cubicBezTo>
                  <a:cubicBezTo>
                    <a:pt x="101" y="534"/>
                    <a:pt x="225" y="619"/>
                    <a:pt x="375" y="640"/>
                  </a:cubicBezTo>
                  <a:cubicBezTo>
                    <a:pt x="441" y="649"/>
                    <a:pt x="556" y="630"/>
                    <a:pt x="627" y="597"/>
                  </a:cubicBezTo>
                  <a:cubicBezTo>
                    <a:pt x="764" y="535"/>
                    <a:pt x="764" y="535"/>
                    <a:pt x="764" y="535"/>
                  </a:cubicBezTo>
                  <a:lnTo>
                    <a:pt x="615" y="507"/>
                  </a:lnTo>
                  <a:close/>
                </a:path>
              </a:pathLst>
            </a:custGeom>
            <a:solidFill>
              <a:srgbClr val="FBFBF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5" name="Freeform 2498"/>
            <p:cNvSpPr/>
            <p:nvPr/>
          </p:nvSpPr>
          <p:spPr bwMode="auto">
            <a:xfrm>
              <a:off x="3383777" y="1797769"/>
              <a:ext cx="2450339" cy="2086872"/>
            </a:xfrm>
            <a:custGeom>
              <a:avLst/>
              <a:gdLst>
                <a:gd name="T0" fmla="*/ 615 w 762"/>
                <a:gd name="T1" fmla="*/ 507 h 649"/>
                <a:gd name="T2" fmla="*/ 528 w 762"/>
                <a:gd name="T3" fmla="*/ 443 h 649"/>
                <a:gd name="T4" fmla="*/ 513 w 762"/>
                <a:gd name="T5" fmla="*/ 313 h 649"/>
                <a:gd name="T6" fmla="*/ 427 w 762"/>
                <a:gd name="T7" fmla="*/ 84 h 649"/>
                <a:gd name="T8" fmla="*/ 205 w 762"/>
                <a:gd name="T9" fmla="*/ 16 h 649"/>
                <a:gd name="T10" fmla="*/ 146 w 762"/>
                <a:gd name="T11" fmla="*/ 35 h 649"/>
                <a:gd name="T12" fmla="*/ 25 w 762"/>
                <a:gd name="T13" fmla="*/ 173 h 649"/>
                <a:gd name="T14" fmla="*/ 45 w 762"/>
                <a:gd name="T15" fmla="*/ 414 h 649"/>
                <a:gd name="T16" fmla="*/ 375 w 762"/>
                <a:gd name="T17" fmla="*/ 639 h 649"/>
                <a:gd name="T18" fmla="*/ 627 w 762"/>
                <a:gd name="T19" fmla="*/ 597 h 649"/>
                <a:gd name="T20" fmla="*/ 762 w 762"/>
                <a:gd name="T21" fmla="*/ 536 h 649"/>
                <a:gd name="T22" fmla="*/ 615 w 762"/>
                <a:gd name="T23" fmla="*/ 507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649">
                  <a:moveTo>
                    <a:pt x="615" y="507"/>
                  </a:moveTo>
                  <a:cubicBezTo>
                    <a:pt x="572" y="499"/>
                    <a:pt x="545" y="479"/>
                    <a:pt x="528" y="443"/>
                  </a:cubicBezTo>
                  <a:cubicBezTo>
                    <a:pt x="512" y="410"/>
                    <a:pt x="507" y="365"/>
                    <a:pt x="513" y="313"/>
                  </a:cubicBezTo>
                  <a:cubicBezTo>
                    <a:pt x="522" y="229"/>
                    <a:pt x="489" y="143"/>
                    <a:pt x="427" y="84"/>
                  </a:cubicBezTo>
                  <a:cubicBezTo>
                    <a:pt x="365" y="25"/>
                    <a:pt x="284" y="0"/>
                    <a:pt x="205" y="16"/>
                  </a:cubicBezTo>
                  <a:cubicBezTo>
                    <a:pt x="184" y="20"/>
                    <a:pt x="165" y="26"/>
                    <a:pt x="146" y="35"/>
                  </a:cubicBezTo>
                  <a:cubicBezTo>
                    <a:pt x="89" y="62"/>
                    <a:pt x="47" y="110"/>
                    <a:pt x="25" y="173"/>
                  </a:cubicBezTo>
                  <a:cubicBezTo>
                    <a:pt x="0" y="248"/>
                    <a:pt x="7" y="335"/>
                    <a:pt x="45" y="414"/>
                  </a:cubicBezTo>
                  <a:cubicBezTo>
                    <a:pt x="102" y="534"/>
                    <a:pt x="226" y="618"/>
                    <a:pt x="375" y="639"/>
                  </a:cubicBezTo>
                  <a:cubicBezTo>
                    <a:pt x="441" y="649"/>
                    <a:pt x="556" y="629"/>
                    <a:pt x="627" y="597"/>
                  </a:cubicBezTo>
                  <a:cubicBezTo>
                    <a:pt x="762" y="536"/>
                    <a:pt x="762" y="536"/>
                    <a:pt x="762" y="536"/>
                  </a:cubicBezTo>
                  <a:lnTo>
                    <a:pt x="615" y="507"/>
                  </a:lnTo>
                  <a:close/>
                </a:path>
              </a:pathLst>
            </a:custGeom>
            <a:solidFill>
              <a:srgbClr val="F9F9F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6" name="Freeform 2499"/>
            <p:cNvSpPr/>
            <p:nvPr/>
          </p:nvSpPr>
          <p:spPr bwMode="auto">
            <a:xfrm>
              <a:off x="3387861" y="1801853"/>
              <a:ext cx="2440810" cy="2080066"/>
            </a:xfrm>
            <a:custGeom>
              <a:avLst/>
              <a:gdLst>
                <a:gd name="T0" fmla="*/ 613 w 759"/>
                <a:gd name="T1" fmla="*/ 507 h 647"/>
                <a:gd name="T2" fmla="*/ 527 w 759"/>
                <a:gd name="T3" fmla="*/ 442 h 647"/>
                <a:gd name="T4" fmla="*/ 511 w 759"/>
                <a:gd name="T5" fmla="*/ 312 h 647"/>
                <a:gd name="T6" fmla="*/ 425 w 759"/>
                <a:gd name="T7" fmla="*/ 83 h 647"/>
                <a:gd name="T8" fmla="*/ 204 w 759"/>
                <a:gd name="T9" fmla="*/ 16 h 647"/>
                <a:gd name="T10" fmla="*/ 146 w 759"/>
                <a:gd name="T11" fmla="*/ 34 h 647"/>
                <a:gd name="T12" fmla="*/ 25 w 759"/>
                <a:gd name="T13" fmla="*/ 172 h 647"/>
                <a:gd name="T14" fmla="*/ 44 w 759"/>
                <a:gd name="T15" fmla="*/ 413 h 647"/>
                <a:gd name="T16" fmla="*/ 374 w 759"/>
                <a:gd name="T17" fmla="*/ 638 h 647"/>
                <a:gd name="T18" fmla="*/ 626 w 759"/>
                <a:gd name="T19" fmla="*/ 596 h 647"/>
                <a:gd name="T20" fmla="*/ 759 w 759"/>
                <a:gd name="T21" fmla="*/ 535 h 647"/>
                <a:gd name="T22" fmla="*/ 613 w 759"/>
                <a:gd name="T23" fmla="*/ 507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9" h="647">
                  <a:moveTo>
                    <a:pt x="613" y="507"/>
                  </a:moveTo>
                  <a:cubicBezTo>
                    <a:pt x="571" y="498"/>
                    <a:pt x="544" y="478"/>
                    <a:pt x="527" y="442"/>
                  </a:cubicBezTo>
                  <a:cubicBezTo>
                    <a:pt x="511" y="409"/>
                    <a:pt x="506" y="364"/>
                    <a:pt x="511" y="312"/>
                  </a:cubicBezTo>
                  <a:cubicBezTo>
                    <a:pt x="520" y="228"/>
                    <a:pt x="488" y="143"/>
                    <a:pt x="425" y="83"/>
                  </a:cubicBezTo>
                  <a:cubicBezTo>
                    <a:pt x="364" y="25"/>
                    <a:pt x="283" y="0"/>
                    <a:pt x="204" y="16"/>
                  </a:cubicBezTo>
                  <a:cubicBezTo>
                    <a:pt x="183" y="20"/>
                    <a:pt x="164" y="26"/>
                    <a:pt x="146" y="34"/>
                  </a:cubicBezTo>
                  <a:cubicBezTo>
                    <a:pt x="88" y="61"/>
                    <a:pt x="46" y="109"/>
                    <a:pt x="25" y="172"/>
                  </a:cubicBezTo>
                  <a:cubicBezTo>
                    <a:pt x="0" y="247"/>
                    <a:pt x="7" y="334"/>
                    <a:pt x="44" y="413"/>
                  </a:cubicBezTo>
                  <a:cubicBezTo>
                    <a:pt x="101" y="532"/>
                    <a:pt x="225" y="617"/>
                    <a:pt x="374" y="638"/>
                  </a:cubicBezTo>
                  <a:cubicBezTo>
                    <a:pt x="440" y="647"/>
                    <a:pt x="555" y="628"/>
                    <a:pt x="626" y="596"/>
                  </a:cubicBezTo>
                  <a:cubicBezTo>
                    <a:pt x="759" y="535"/>
                    <a:pt x="759" y="535"/>
                    <a:pt x="759" y="535"/>
                  </a:cubicBezTo>
                  <a:lnTo>
                    <a:pt x="613" y="507"/>
                  </a:lnTo>
                  <a:close/>
                </a:path>
              </a:pathLst>
            </a:custGeom>
            <a:solidFill>
              <a:srgbClr val="F8F8F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7" name="Freeform 2500"/>
            <p:cNvSpPr/>
            <p:nvPr/>
          </p:nvSpPr>
          <p:spPr bwMode="auto">
            <a:xfrm>
              <a:off x="3387861" y="1804576"/>
              <a:ext cx="2434003" cy="2073259"/>
            </a:xfrm>
            <a:custGeom>
              <a:avLst/>
              <a:gdLst>
                <a:gd name="T0" fmla="*/ 613 w 757"/>
                <a:gd name="T1" fmla="*/ 506 h 645"/>
                <a:gd name="T2" fmla="*/ 526 w 757"/>
                <a:gd name="T3" fmla="*/ 442 h 645"/>
                <a:gd name="T4" fmla="*/ 511 w 757"/>
                <a:gd name="T5" fmla="*/ 311 h 645"/>
                <a:gd name="T6" fmla="*/ 425 w 757"/>
                <a:gd name="T7" fmla="*/ 82 h 645"/>
                <a:gd name="T8" fmla="*/ 204 w 757"/>
                <a:gd name="T9" fmla="*/ 15 h 645"/>
                <a:gd name="T10" fmla="*/ 146 w 757"/>
                <a:gd name="T11" fmla="*/ 34 h 645"/>
                <a:gd name="T12" fmla="*/ 25 w 757"/>
                <a:gd name="T13" fmla="*/ 171 h 645"/>
                <a:gd name="T14" fmla="*/ 44 w 757"/>
                <a:gd name="T15" fmla="*/ 411 h 645"/>
                <a:gd name="T16" fmla="*/ 374 w 757"/>
                <a:gd name="T17" fmla="*/ 636 h 645"/>
                <a:gd name="T18" fmla="*/ 626 w 757"/>
                <a:gd name="T19" fmla="*/ 594 h 645"/>
                <a:gd name="T20" fmla="*/ 757 w 757"/>
                <a:gd name="T21" fmla="*/ 534 h 645"/>
                <a:gd name="T22" fmla="*/ 613 w 757"/>
                <a:gd name="T23" fmla="*/ 50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7" h="645">
                  <a:moveTo>
                    <a:pt x="613" y="506"/>
                  </a:moveTo>
                  <a:cubicBezTo>
                    <a:pt x="571" y="498"/>
                    <a:pt x="543" y="477"/>
                    <a:pt x="526" y="442"/>
                  </a:cubicBezTo>
                  <a:cubicBezTo>
                    <a:pt x="510" y="408"/>
                    <a:pt x="505" y="363"/>
                    <a:pt x="511" y="311"/>
                  </a:cubicBezTo>
                  <a:cubicBezTo>
                    <a:pt x="520" y="227"/>
                    <a:pt x="488" y="142"/>
                    <a:pt x="425" y="82"/>
                  </a:cubicBezTo>
                  <a:cubicBezTo>
                    <a:pt x="364" y="24"/>
                    <a:pt x="283" y="0"/>
                    <a:pt x="204" y="15"/>
                  </a:cubicBezTo>
                  <a:cubicBezTo>
                    <a:pt x="184" y="19"/>
                    <a:pt x="164" y="25"/>
                    <a:pt x="146" y="34"/>
                  </a:cubicBezTo>
                  <a:cubicBezTo>
                    <a:pt x="88" y="61"/>
                    <a:pt x="46" y="108"/>
                    <a:pt x="25" y="171"/>
                  </a:cubicBezTo>
                  <a:cubicBezTo>
                    <a:pt x="0" y="246"/>
                    <a:pt x="7" y="333"/>
                    <a:pt x="44" y="411"/>
                  </a:cubicBezTo>
                  <a:cubicBezTo>
                    <a:pt x="102" y="531"/>
                    <a:pt x="225" y="615"/>
                    <a:pt x="374" y="636"/>
                  </a:cubicBezTo>
                  <a:cubicBezTo>
                    <a:pt x="440" y="645"/>
                    <a:pt x="555" y="626"/>
                    <a:pt x="626" y="594"/>
                  </a:cubicBezTo>
                  <a:cubicBezTo>
                    <a:pt x="757" y="534"/>
                    <a:pt x="757" y="534"/>
                    <a:pt x="757" y="534"/>
                  </a:cubicBezTo>
                  <a:lnTo>
                    <a:pt x="613" y="506"/>
                  </a:lnTo>
                  <a:close/>
                </a:path>
              </a:pathLst>
            </a:custGeom>
            <a:solidFill>
              <a:srgbClr val="F6F6F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8" name="Freeform 2501"/>
            <p:cNvSpPr/>
            <p:nvPr/>
          </p:nvSpPr>
          <p:spPr bwMode="auto">
            <a:xfrm>
              <a:off x="3390584" y="1804576"/>
              <a:ext cx="2428558" cy="2073259"/>
            </a:xfrm>
            <a:custGeom>
              <a:avLst/>
              <a:gdLst>
                <a:gd name="T0" fmla="*/ 612 w 755"/>
                <a:gd name="T1" fmla="*/ 507 h 645"/>
                <a:gd name="T2" fmla="*/ 525 w 755"/>
                <a:gd name="T3" fmla="*/ 442 h 645"/>
                <a:gd name="T4" fmla="*/ 509 w 755"/>
                <a:gd name="T5" fmla="*/ 311 h 645"/>
                <a:gd name="T6" fmla="*/ 424 w 755"/>
                <a:gd name="T7" fmla="*/ 83 h 645"/>
                <a:gd name="T8" fmla="*/ 203 w 755"/>
                <a:gd name="T9" fmla="*/ 16 h 645"/>
                <a:gd name="T10" fmla="*/ 145 w 755"/>
                <a:gd name="T11" fmla="*/ 34 h 645"/>
                <a:gd name="T12" fmla="*/ 25 w 755"/>
                <a:gd name="T13" fmla="*/ 171 h 645"/>
                <a:gd name="T14" fmla="*/ 44 w 755"/>
                <a:gd name="T15" fmla="*/ 411 h 645"/>
                <a:gd name="T16" fmla="*/ 373 w 755"/>
                <a:gd name="T17" fmla="*/ 636 h 645"/>
                <a:gd name="T18" fmla="*/ 624 w 755"/>
                <a:gd name="T19" fmla="*/ 594 h 645"/>
                <a:gd name="T20" fmla="*/ 755 w 755"/>
                <a:gd name="T21" fmla="*/ 534 h 645"/>
                <a:gd name="T22" fmla="*/ 612 w 755"/>
                <a:gd name="T23" fmla="*/ 507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5" h="645">
                  <a:moveTo>
                    <a:pt x="612" y="507"/>
                  </a:moveTo>
                  <a:cubicBezTo>
                    <a:pt x="570" y="498"/>
                    <a:pt x="542" y="478"/>
                    <a:pt x="525" y="442"/>
                  </a:cubicBezTo>
                  <a:cubicBezTo>
                    <a:pt x="509" y="408"/>
                    <a:pt x="504" y="363"/>
                    <a:pt x="509" y="311"/>
                  </a:cubicBezTo>
                  <a:cubicBezTo>
                    <a:pt x="518" y="227"/>
                    <a:pt x="486" y="142"/>
                    <a:pt x="424" y="83"/>
                  </a:cubicBezTo>
                  <a:cubicBezTo>
                    <a:pt x="362" y="25"/>
                    <a:pt x="282" y="0"/>
                    <a:pt x="203" y="16"/>
                  </a:cubicBezTo>
                  <a:cubicBezTo>
                    <a:pt x="183" y="20"/>
                    <a:pt x="163" y="26"/>
                    <a:pt x="145" y="34"/>
                  </a:cubicBezTo>
                  <a:cubicBezTo>
                    <a:pt x="88" y="61"/>
                    <a:pt x="46" y="108"/>
                    <a:pt x="25" y="171"/>
                  </a:cubicBezTo>
                  <a:cubicBezTo>
                    <a:pt x="0" y="246"/>
                    <a:pt x="7" y="333"/>
                    <a:pt x="44" y="411"/>
                  </a:cubicBezTo>
                  <a:cubicBezTo>
                    <a:pt x="101" y="531"/>
                    <a:pt x="224" y="615"/>
                    <a:pt x="373" y="636"/>
                  </a:cubicBezTo>
                  <a:cubicBezTo>
                    <a:pt x="439" y="645"/>
                    <a:pt x="554" y="626"/>
                    <a:pt x="624" y="594"/>
                  </a:cubicBezTo>
                  <a:cubicBezTo>
                    <a:pt x="755" y="534"/>
                    <a:pt x="755" y="534"/>
                    <a:pt x="755" y="534"/>
                  </a:cubicBezTo>
                  <a:lnTo>
                    <a:pt x="612" y="507"/>
                  </a:lnTo>
                  <a:close/>
                </a:path>
              </a:pathLst>
            </a:custGeom>
            <a:solidFill>
              <a:srgbClr val="F5F5F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9" name="Freeform 2502"/>
            <p:cNvSpPr/>
            <p:nvPr/>
          </p:nvSpPr>
          <p:spPr bwMode="auto">
            <a:xfrm>
              <a:off x="3390584" y="1807298"/>
              <a:ext cx="2421752" cy="2067814"/>
            </a:xfrm>
            <a:custGeom>
              <a:avLst/>
              <a:gdLst>
                <a:gd name="T0" fmla="*/ 612 w 753"/>
                <a:gd name="T1" fmla="*/ 506 h 643"/>
                <a:gd name="T2" fmla="*/ 524 w 753"/>
                <a:gd name="T3" fmla="*/ 441 h 643"/>
                <a:gd name="T4" fmla="*/ 509 w 753"/>
                <a:gd name="T5" fmla="*/ 310 h 643"/>
                <a:gd name="T6" fmla="*/ 423 w 753"/>
                <a:gd name="T7" fmla="*/ 82 h 643"/>
                <a:gd name="T8" fmla="*/ 203 w 753"/>
                <a:gd name="T9" fmla="*/ 15 h 643"/>
                <a:gd name="T10" fmla="*/ 145 w 753"/>
                <a:gd name="T11" fmla="*/ 34 h 643"/>
                <a:gd name="T12" fmla="*/ 25 w 753"/>
                <a:gd name="T13" fmla="*/ 170 h 643"/>
                <a:gd name="T14" fmla="*/ 44 w 753"/>
                <a:gd name="T15" fmla="*/ 410 h 643"/>
                <a:gd name="T16" fmla="*/ 373 w 753"/>
                <a:gd name="T17" fmla="*/ 634 h 643"/>
                <a:gd name="T18" fmla="*/ 624 w 753"/>
                <a:gd name="T19" fmla="*/ 592 h 643"/>
                <a:gd name="T20" fmla="*/ 753 w 753"/>
                <a:gd name="T21" fmla="*/ 533 h 643"/>
                <a:gd name="T22" fmla="*/ 612 w 753"/>
                <a:gd name="T23" fmla="*/ 5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3" h="643">
                  <a:moveTo>
                    <a:pt x="612" y="506"/>
                  </a:moveTo>
                  <a:cubicBezTo>
                    <a:pt x="570" y="498"/>
                    <a:pt x="541" y="477"/>
                    <a:pt x="524" y="441"/>
                  </a:cubicBezTo>
                  <a:cubicBezTo>
                    <a:pt x="508" y="408"/>
                    <a:pt x="503" y="362"/>
                    <a:pt x="509" y="310"/>
                  </a:cubicBezTo>
                  <a:cubicBezTo>
                    <a:pt x="517" y="226"/>
                    <a:pt x="486" y="141"/>
                    <a:pt x="423" y="82"/>
                  </a:cubicBezTo>
                  <a:cubicBezTo>
                    <a:pt x="362" y="24"/>
                    <a:pt x="282" y="0"/>
                    <a:pt x="203" y="15"/>
                  </a:cubicBezTo>
                  <a:cubicBezTo>
                    <a:pt x="183" y="19"/>
                    <a:pt x="163" y="25"/>
                    <a:pt x="145" y="34"/>
                  </a:cubicBezTo>
                  <a:cubicBezTo>
                    <a:pt x="88" y="61"/>
                    <a:pt x="46" y="108"/>
                    <a:pt x="25" y="170"/>
                  </a:cubicBezTo>
                  <a:cubicBezTo>
                    <a:pt x="0" y="245"/>
                    <a:pt x="7" y="332"/>
                    <a:pt x="44" y="410"/>
                  </a:cubicBezTo>
                  <a:cubicBezTo>
                    <a:pt x="101" y="529"/>
                    <a:pt x="224" y="613"/>
                    <a:pt x="373" y="634"/>
                  </a:cubicBezTo>
                  <a:cubicBezTo>
                    <a:pt x="439" y="643"/>
                    <a:pt x="554" y="624"/>
                    <a:pt x="624" y="592"/>
                  </a:cubicBezTo>
                  <a:cubicBezTo>
                    <a:pt x="753" y="533"/>
                    <a:pt x="753" y="533"/>
                    <a:pt x="753" y="533"/>
                  </a:cubicBezTo>
                  <a:lnTo>
                    <a:pt x="612" y="506"/>
                  </a:lnTo>
                  <a:close/>
                </a:path>
              </a:pathLst>
            </a:custGeom>
            <a:solidFill>
              <a:srgbClr val="F3F4F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0" name="Freeform 2503"/>
            <p:cNvSpPr/>
            <p:nvPr/>
          </p:nvSpPr>
          <p:spPr bwMode="auto">
            <a:xfrm>
              <a:off x="3393307" y="1807298"/>
              <a:ext cx="2412223" cy="2067814"/>
            </a:xfrm>
            <a:custGeom>
              <a:avLst/>
              <a:gdLst>
                <a:gd name="T0" fmla="*/ 611 w 750"/>
                <a:gd name="T1" fmla="*/ 507 h 643"/>
                <a:gd name="T2" fmla="*/ 523 w 750"/>
                <a:gd name="T3" fmla="*/ 441 h 643"/>
                <a:gd name="T4" fmla="*/ 507 w 750"/>
                <a:gd name="T5" fmla="*/ 310 h 643"/>
                <a:gd name="T6" fmla="*/ 422 w 750"/>
                <a:gd name="T7" fmla="*/ 83 h 643"/>
                <a:gd name="T8" fmla="*/ 203 w 750"/>
                <a:gd name="T9" fmla="*/ 16 h 643"/>
                <a:gd name="T10" fmla="*/ 145 w 750"/>
                <a:gd name="T11" fmla="*/ 34 h 643"/>
                <a:gd name="T12" fmla="*/ 25 w 750"/>
                <a:gd name="T13" fmla="*/ 171 h 643"/>
                <a:gd name="T14" fmla="*/ 44 w 750"/>
                <a:gd name="T15" fmla="*/ 410 h 643"/>
                <a:gd name="T16" fmla="*/ 373 w 750"/>
                <a:gd name="T17" fmla="*/ 634 h 643"/>
                <a:gd name="T18" fmla="*/ 623 w 750"/>
                <a:gd name="T19" fmla="*/ 592 h 643"/>
                <a:gd name="T20" fmla="*/ 750 w 750"/>
                <a:gd name="T21" fmla="*/ 534 h 643"/>
                <a:gd name="T22" fmla="*/ 611 w 750"/>
                <a:gd name="T23" fmla="*/ 50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0" h="643">
                  <a:moveTo>
                    <a:pt x="611" y="507"/>
                  </a:moveTo>
                  <a:cubicBezTo>
                    <a:pt x="568" y="498"/>
                    <a:pt x="540" y="477"/>
                    <a:pt x="523" y="441"/>
                  </a:cubicBezTo>
                  <a:cubicBezTo>
                    <a:pt x="507" y="408"/>
                    <a:pt x="502" y="362"/>
                    <a:pt x="507" y="310"/>
                  </a:cubicBezTo>
                  <a:cubicBezTo>
                    <a:pt x="516" y="226"/>
                    <a:pt x="484" y="142"/>
                    <a:pt x="422" y="83"/>
                  </a:cubicBezTo>
                  <a:cubicBezTo>
                    <a:pt x="361" y="25"/>
                    <a:pt x="281" y="0"/>
                    <a:pt x="203" y="16"/>
                  </a:cubicBezTo>
                  <a:cubicBezTo>
                    <a:pt x="182" y="20"/>
                    <a:pt x="163" y="26"/>
                    <a:pt x="145" y="34"/>
                  </a:cubicBezTo>
                  <a:cubicBezTo>
                    <a:pt x="87" y="61"/>
                    <a:pt x="46" y="108"/>
                    <a:pt x="25" y="171"/>
                  </a:cubicBezTo>
                  <a:cubicBezTo>
                    <a:pt x="0" y="245"/>
                    <a:pt x="7" y="332"/>
                    <a:pt x="44" y="410"/>
                  </a:cubicBezTo>
                  <a:cubicBezTo>
                    <a:pt x="101" y="529"/>
                    <a:pt x="224" y="613"/>
                    <a:pt x="373" y="634"/>
                  </a:cubicBezTo>
                  <a:cubicBezTo>
                    <a:pt x="438" y="643"/>
                    <a:pt x="553" y="624"/>
                    <a:pt x="623" y="592"/>
                  </a:cubicBezTo>
                  <a:cubicBezTo>
                    <a:pt x="750" y="534"/>
                    <a:pt x="750" y="534"/>
                    <a:pt x="750" y="534"/>
                  </a:cubicBezTo>
                  <a:lnTo>
                    <a:pt x="611" y="507"/>
                  </a:lnTo>
                  <a:close/>
                </a:path>
              </a:pathLst>
            </a:custGeom>
            <a:solidFill>
              <a:srgbClr val="F2F2F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1" name="Freeform 2504"/>
            <p:cNvSpPr/>
            <p:nvPr/>
          </p:nvSpPr>
          <p:spPr bwMode="auto">
            <a:xfrm>
              <a:off x="3393307" y="1811382"/>
              <a:ext cx="2409500" cy="2061007"/>
            </a:xfrm>
            <a:custGeom>
              <a:avLst/>
              <a:gdLst>
                <a:gd name="T0" fmla="*/ 611 w 749"/>
                <a:gd name="T1" fmla="*/ 506 h 641"/>
                <a:gd name="T2" fmla="*/ 522 w 749"/>
                <a:gd name="T3" fmla="*/ 440 h 641"/>
                <a:gd name="T4" fmla="*/ 507 w 749"/>
                <a:gd name="T5" fmla="*/ 309 h 641"/>
                <a:gd name="T6" fmla="*/ 422 w 749"/>
                <a:gd name="T7" fmla="*/ 82 h 641"/>
                <a:gd name="T8" fmla="*/ 203 w 749"/>
                <a:gd name="T9" fmla="*/ 15 h 641"/>
                <a:gd name="T10" fmla="*/ 145 w 749"/>
                <a:gd name="T11" fmla="*/ 34 h 641"/>
                <a:gd name="T12" fmla="*/ 25 w 749"/>
                <a:gd name="T13" fmla="*/ 170 h 641"/>
                <a:gd name="T14" fmla="*/ 44 w 749"/>
                <a:gd name="T15" fmla="*/ 408 h 641"/>
                <a:gd name="T16" fmla="*/ 373 w 749"/>
                <a:gd name="T17" fmla="*/ 632 h 641"/>
                <a:gd name="T18" fmla="*/ 623 w 749"/>
                <a:gd name="T19" fmla="*/ 590 h 641"/>
                <a:gd name="T20" fmla="*/ 749 w 749"/>
                <a:gd name="T21" fmla="*/ 533 h 641"/>
                <a:gd name="T22" fmla="*/ 611 w 749"/>
                <a:gd name="T23" fmla="*/ 506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9" h="641">
                  <a:moveTo>
                    <a:pt x="611" y="506"/>
                  </a:moveTo>
                  <a:cubicBezTo>
                    <a:pt x="568" y="498"/>
                    <a:pt x="540" y="477"/>
                    <a:pt x="522" y="440"/>
                  </a:cubicBezTo>
                  <a:cubicBezTo>
                    <a:pt x="506" y="407"/>
                    <a:pt x="501" y="361"/>
                    <a:pt x="507" y="309"/>
                  </a:cubicBezTo>
                  <a:cubicBezTo>
                    <a:pt x="515" y="226"/>
                    <a:pt x="484" y="141"/>
                    <a:pt x="422" y="82"/>
                  </a:cubicBezTo>
                  <a:cubicBezTo>
                    <a:pt x="361" y="24"/>
                    <a:pt x="281" y="0"/>
                    <a:pt x="203" y="15"/>
                  </a:cubicBezTo>
                  <a:cubicBezTo>
                    <a:pt x="182" y="19"/>
                    <a:pt x="163" y="25"/>
                    <a:pt x="145" y="34"/>
                  </a:cubicBezTo>
                  <a:cubicBezTo>
                    <a:pt x="88" y="60"/>
                    <a:pt x="46" y="107"/>
                    <a:pt x="25" y="170"/>
                  </a:cubicBezTo>
                  <a:cubicBezTo>
                    <a:pt x="0" y="244"/>
                    <a:pt x="7" y="331"/>
                    <a:pt x="44" y="408"/>
                  </a:cubicBezTo>
                  <a:cubicBezTo>
                    <a:pt x="101" y="527"/>
                    <a:pt x="224" y="611"/>
                    <a:pt x="373" y="632"/>
                  </a:cubicBezTo>
                  <a:cubicBezTo>
                    <a:pt x="438" y="641"/>
                    <a:pt x="552" y="622"/>
                    <a:pt x="623" y="590"/>
                  </a:cubicBezTo>
                  <a:cubicBezTo>
                    <a:pt x="749" y="533"/>
                    <a:pt x="749" y="533"/>
                    <a:pt x="749" y="533"/>
                  </a:cubicBezTo>
                  <a:lnTo>
                    <a:pt x="611" y="506"/>
                  </a:lnTo>
                  <a:close/>
                </a:path>
              </a:pathLst>
            </a:custGeom>
            <a:solidFill>
              <a:srgbClr val="F0F1F1">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2" name="Freeform 2505"/>
            <p:cNvSpPr/>
            <p:nvPr/>
          </p:nvSpPr>
          <p:spPr bwMode="auto">
            <a:xfrm>
              <a:off x="3397390" y="1811382"/>
              <a:ext cx="2398610" cy="2061007"/>
            </a:xfrm>
            <a:custGeom>
              <a:avLst/>
              <a:gdLst>
                <a:gd name="T0" fmla="*/ 610 w 746"/>
                <a:gd name="T1" fmla="*/ 507 h 641"/>
                <a:gd name="T2" fmla="*/ 521 w 746"/>
                <a:gd name="T3" fmla="*/ 441 h 641"/>
                <a:gd name="T4" fmla="*/ 505 w 746"/>
                <a:gd name="T5" fmla="*/ 308 h 641"/>
                <a:gd name="T6" fmla="*/ 420 w 746"/>
                <a:gd name="T7" fmla="*/ 82 h 641"/>
                <a:gd name="T8" fmla="*/ 202 w 746"/>
                <a:gd name="T9" fmla="*/ 16 h 641"/>
                <a:gd name="T10" fmla="*/ 144 w 746"/>
                <a:gd name="T11" fmla="*/ 34 h 641"/>
                <a:gd name="T12" fmla="*/ 25 w 746"/>
                <a:gd name="T13" fmla="*/ 170 h 641"/>
                <a:gd name="T14" fmla="*/ 44 w 746"/>
                <a:gd name="T15" fmla="*/ 408 h 641"/>
                <a:gd name="T16" fmla="*/ 372 w 746"/>
                <a:gd name="T17" fmla="*/ 632 h 641"/>
                <a:gd name="T18" fmla="*/ 622 w 746"/>
                <a:gd name="T19" fmla="*/ 590 h 641"/>
                <a:gd name="T20" fmla="*/ 746 w 746"/>
                <a:gd name="T21" fmla="*/ 533 h 641"/>
                <a:gd name="T22" fmla="*/ 610 w 746"/>
                <a:gd name="T23" fmla="*/ 507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6" h="641">
                  <a:moveTo>
                    <a:pt x="610" y="507"/>
                  </a:moveTo>
                  <a:cubicBezTo>
                    <a:pt x="567" y="498"/>
                    <a:pt x="538" y="477"/>
                    <a:pt x="521" y="441"/>
                  </a:cubicBezTo>
                  <a:cubicBezTo>
                    <a:pt x="505" y="407"/>
                    <a:pt x="499" y="361"/>
                    <a:pt x="505" y="308"/>
                  </a:cubicBezTo>
                  <a:cubicBezTo>
                    <a:pt x="514" y="226"/>
                    <a:pt x="482" y="141"/>
                    <a:pt x="420" y="82"/>
                  </a:cubicBezTo>
                  <a:cubicBezTo>
                    <a:pt x="359" y="25"/>
                    <a:pt x="280" y="0"/>
                    <a:pt x="202" y="16"/>
                  </a:cubicBezTo>
                  <a:cubicBezTo>
                    <a:pt x="181" y="20"/>
                    <a:pt x="162" y="26"/>
                    <a:pt x="144" y="34"/>
                  </a:cubicBezTo>
                  <a:cubicBezTo>
                    <a:pt x="87" y="61"/>
                    <a:pt x="46" y="108"/>
                    <a:pt x="25" y="170"/>
                  </a:cubicBezTo>
                  <a:cubicBezTo>
                    <a:pt x="0" y="244"/>
                    <a:pt x="7" y="331"/>
                    <a:pt x="44" y="408"/>
                  </a:cubicBezTo>
                  <a:cubicBezTo>
                    <a:pt x="101" y="527"/>
                    <a:pt x="223" y="611"/>
                    <a:pt x="372" y="632"/>
                  </a:cubicBezTo>
                  <a:cubicBezTo>
                    <a:pt x="437" y="641"/>
                    <a:pt x="551" y="622"/>
                    <a:pt x="622" y="590"/>
                  </a:cubicBezTo>
                  <a:cubicBezTo>
                    <a:pt x="746" y="533"/>
                    <a:pt x="746" y="533"/>
                    <a:pt x="746" y="533"/>
                  </a:cubicBezTo>
                  <a:lnTo>
                    <a:pt x="610" y="507"/>
                  </a:lnTo>
                  <a:close/>
                </a:path>
              </a:pathLst>
            </a:custGeom>
            <a:solidFill>
              <a:srgbClr val="EFEFF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3" name="Freeform 2506"/>
            <p:cNvSpPr/>
            <p:nvPr/>
          </p:nvSpPr>
          <p:spPr bwMode="auto">
            <a:xfrm>
              <a:off x="3397390" y="1814105"/>
              <a:ext cx="2391803" cy="2054201"/>
            </a:xfrm>
            <a:custGeom>
              <a:avLst/>
              <a:gdLst>
                <a:gd name="T0" fmla="*/ 610 w 744"/>
                <a:gd name="T1" fmla="*/ 506 h 639"/>
                <a:gd name="T2" fmla="*/ 520 w 744"/>
                <a:gd name="T3" fmla="*/ 440 h 639"/>
                <a:gd name="T4" fmla="*/ 505 w 744"/>
                <a:gd name="T5" fmla="*/ 307 h 639"/>
                <a:gd name="T6" fmla="*/ 420 w 744"/>
                <a:gd name="T7" fmla="*/ 82 h 639"/>
                <a:gd name="T8" fmla="*/ 202 w 744"/>
                <a:gd name="T9" fmla="*/ 15 h 639"/>
                <a:gd name="T10" fmla="*/ 144 w 744"/>
                <a:gd name="T11" fmla="*/ 34 h 639"/>
                <a:gd name="T12" fmla="*/ 25 w 744"/>
                <a:gd name="T13" fmla="*/ 169 h 639"/>
                <a:gd name="T14" fmla="*/ 44 w 744"/>
                <a:gd name="T15" fmla="*/ 407 h 639"/>
                <a:gd name="T16" fmla="*/ 372 w 744"/>
                <a:gd name="T17" fmla="*/ 630 h 639"/>
                <a:gd name="T18" fmla="*/ 621 w 744"/>
                <a:gd name="T19" fmla="*/ 588 h 639"/>
                <a:gd name="T20" fmla="*/ 744 w 744"/>
                <a:gd name="T21" fmla="*/ 532 h 639"/>
                <a:gd name="T22" fmla="*/ 610 w 744"/>
                <a:gd name="T23" fmla="*/ 506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4" h="639">
                  <a:moveTo>
                    <a:pt x="610" y="506"/>
                  </a:moveTo>
                  <a:cubicBezTo>
                    <a:pt x="567" y="498"/>
                    <a:pt x="538" y="477"/>
                    <a:pt x="520" y="440"/>
                  </a:cubicBezTo>
                  <a:cubicBezTo>
                    <a:pt x="504" y="406"/>
                    <a:pt x="499" y="360"/>
                    <a:pt x="505" y="307"/>
                  </a:cubicBezTo>
                  <a:cubicBezTo>
                    <a:pt x="513" y="225"/>
                    <a:pt x="482" y="140"/>
                    <a:pt x="420" y="82"/>
                  </a:cubicBezTo>
                  <a:cubicBezTo>
                    <a:pt x="359" y="24"/>
                    <a:pt x="280" y="0"/>
                    <a:pt x="202" y="15"/>
                  </a:cubicBezTo>
                  <a:cubicBezTo>
                    <a:pt x="181" y="19"/>
                    <a:pt x="162" y="25"/>
                    <a:pt x="144" y="34"/>
                  </a:cubicBezTo>
                  <a:cubicBezTo>
                    <a:pt x="87" y="60"/>
                    <a:pt x="46" y="107"/>
                    <a:pt x="25" y="169"/>
                  </a:cubicBezTo>
                  <a:cubicBezTo>
                    <a:pt x="0" y="243"/>
                    <a:pt x="7" y="330"/>
                    <a:pt x="44" y="407"/>
                  </a:cubicBezTo>
                  <a:cubicBezTo>
                    <a:pt x="101" y="526"/>
                    <a:pt x="223" y="609"/>
                    <a:pt x="372" y="630"/>
                  </a:cubicBezTo>
                  <a:cubicBezTo>
                    <a:pt x="437" y="639"/>
                    <a:pt x="551" y="620"/>
                    <a:pt x="621" y="588"/>
                  </a:cubicBezTo>
                  <a:cubicBezTo>
                    <a:pt x="744" y="532"/>
                    <a:pt x="744" y="532"/>
                    <a:pt x="744" y="532"/>
                  </a:cubicBezTo>
                  <a:lnTo>
                    <a:pt x="610" y="506"/>
                  </a:lnTo>
                  <a:close/>
                </a:path>
              </a:pathLst>
            </a:custGeom>
            <a:solidFill>
              <a:srgbClr val="EDEEE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4" name="Freeform 2507"/>
            <p:cNvSpPr/>
            <p:nvPr/>
          </p:nvSpPr>
          <p:spPr bwMode="auto">
            <a:xfrm>
              <a:off x="3400113" y="1814105"/>
              <a:ext cx="2383635" cy="2054201"/>
            </a:xfrm>
            <a:custGeom>
              <a:avLst/>
              <a:gdLst>
                <a:gd name="T0" fmla="*/ 609 w 741"/>
                <a:gd name="T1" fmla="*/ 507 h 639"/>
                <a:gd name="T2" fmla="*/ 519 w 741"/>
                <a:gd name="T3" fmla="*/ 440 h 639"/>
                <a:gd name="T4" fmla="*/ 503 w 741"/>
                <a:gd name="T5" fmla="*/ 307 h 639"/>
                <a:gd name="T6" fmla="*/ 419 w 741"/>
                <a:gd name="T7" fmla="*/ 82 h 639"/>
                <a:gd name="T8" fmla="*/ 201 w 741"/>
                <a:gd name="T9" fmla="*/ 16 h 639"/>
                <a:gd name="T10" fmla="*/ 144 w 741"/>
                <a:gd name="T11" fmla="*/ 34 h 639"/>
                <a:gd name="T12" fmla="*/ 25 w 741"/>
                <a:gd name="T13" fmla="*/ 169 h 639"/>
                <a:gd name="T14" fmla="*/ 44 w 741"/>
                <a:gd name="T15" fmla="*/ 407 h 639"/>
                <a:gd name="T16" fmla="*/ 371 w 741"/>
                <a:gd name="T17" fmla="*/ 630 h 639"/>
                <a:gd name="T18" fmla="*/ 620 w 741"/>
                <a:gd name="T19" fmla="*/ 588 h 639"/>
                <a:gd name="T20" fmla="*/ 741 w 741"/>
                <a:gd name="T21" fmla="*/ 532 h 639"/>
                <a:gd name="T22" fmla="*/ 609 w 741"/>
                <a:gd name="T23" fmla="*/ 507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1" h="639">
                  <a:moveTo>
                    <a:pt x="609" y="507"/>
                  </a:moveTo>
                  <a:cubicBezTo>
                    <a:pt x="565" y="498"/>
                    <a:pt x="536" y="477"/>
                    <a:pt x="519" y="440"/>
                  </a:cubicBezTo>
                  <a:cubicBezTo>
                    <a:pt x="503" y="406"/>
                    <a:pt x="497" y="360"/>
                    <a:pt x="503" y="307"/>
                  </a:cubicBezTo>
                  <a:cubicBezTo>
                    <a:pt x="512" y="225"/>
                    <a:pt x="480" y="141"/>
                    <a:pt x="419" y="82"/>
                  </a:cubicBezTo>
                  <a:cubicBezTo>
                    <a:pt x="358" y="25"/>
                    <a:pt x="279" y="0"/>
                    <a:pt x="201" y="16"/>
                  </a:cubicBezTo>
                  <a:cubicBezTo>
                    <a:pt x="181" y="20"/>
                    <a:pt x="161" y="26"/>
                    <a:pt x="144" y="34"/>
                  </a:cubicBezTo>
                  <a:cubicBezTo>
                    <a:pt x="87" y="61"/>
                    <a:pt x="46" y="107"/>
                    <a:pt x="25" y="169"/>
                  </a:cubicBezTo>
                  <a:cubicBezTo>
                    <a:pt x="0" y="243"/>
                    <a:pt x="7" y="329"/>
                    <a:pt x="44" y="407"/>
                  </a:cubicBezTo>
                  <a:cubicBezTo>
                    <a:pt x="100" y="525"/>
                    <a:pt x="223" y="609"/>
                    <a:pt x="371" y="630"/>
                  </a:cubicBezTo>
                  <a:cubicBezTo>
                    <a:pt x="436" y="639"/>
                    <a:pt x="550" y="620"/>
                    <a:pt x="620" y="588"/>
                  </a:cubicBezTo>
                  <a:cubicBezTo>
                    <a:pt x="741" y="532"/>
                    <a:pt x="741" y="532"/>
                    <a:pt x="741" y="532"/>
                  </a:cubicBezTo>
                  <a:lnTo>
                    <a:pt x="609" y="507"/>
                  </a:lnTo>
                  <a:close/>
                </a:path>
              </a:pathLst>
            </a:custGeom>
            <a:solidFill>
              <a:srgbClr val="ECEDED">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5" name="Freeform 2508"/>
            <p:cNvSpPr/>
            <p:nvPr/>
          </p:nvSpPr>
          <p:spPr bwMode="auto">
            <a:xfrm>
              <a:off x="3400113" y="1818189"/>
              <a:ext cx="2379551" cy="2047394"/>
            </a:xfrm>
            <a:custGeom>
              <a:avLst/>
              <a:gdLst>
                <a:gd name="T0" fmla="*/ 609 w 740"/>
                <a:gd name="T1" fmla="*/ 506 h 637"/>
                <a:gd name="T2" fmla="*/ 518 w 740"/>
                <a:gd name="T3" fmla="*/ 439 h 637"/>
                <a:gd name="T4" fmla="*/ 503 w 740"/>
                <a:gd name="T5" fmla="*/ 306 h 637"/>
                <a:gd name="T6" fmla="*/ 418 w 740"/>
                <a:gd name="T7" fmla="*/ 82 h 637"/>
                <a:gd name="T8" fmla="*/ 201 w 740"/>
                <a:gd name="T9" fmla="*/ 15 h 637"/>
                <a:gd name="T10" fmla="*/ 144 w 740"/>
                <a:gd name="T11" fmla="*/ 34 h 637"/>
                <a:gd name="T12" fmla="*/ 25 w 740"/>
                <a:gd name="T13" fmla="*/ 169 h 637"/>
                <a:gd name="T14" fmla="*/ 44 w 740"/>
                <a:gd name="T15" fmla="*/ 406 h 637"/>
                <a:gd name="T16" fmla="*/ 371 w 740"/>
                <a:gd name="T17" fmla="*/ 628 h 637"/>
                <a:gd name="T18" fmla="*/ 620 w 740"/>
                <a:gd name="T19" fmla="*/ 586 h 637"/>
                <a:gd name="T20" fmla="*/ 740 w 740"/>
                <a:gd name="T21" fmla="*/ 532 h 637"/>
                <a:gd name="T22" fmla="*/ 609 w 740"/>
                <a:gd name="T23" fmla="*/ 506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0" h="637">
                  <a:moveTo>
                    <a:pt x="609" y="506"/>
                  </a:moveTo>
                  <a:cubicBezTo>
                    <a:pt x="565" y="498"/>
                    <a:pt x="536" y="476"/>
                    <a:pt x="518" y="439"/>
                  </a:cubicBezTo>
                  <a:cubicBezTo>
                    <a:pt x="502" y="405"/>
                    <a:pt x="497" y="359"/>
                    <a:pt x="503" y="306"/>
                  </a:cubicBezTo>
                  <a:cubicBezTo>
                    <a:pt x="511" y="224"/>
                    <a:pt x="480" y="140"/>
                    <a:pt x="418" y="82"/>
                  </a:cubicBezTo>
                  <a:cubicBezTo>
                    <a:pt x="358" y="24"/>
                    <a:pt x="279" y="0"/>
                    <a:pt x="201" y="15"/>
                  </a:cubicBezTo>
                  <a:cubicBezTo>
                    <a:pt x="181" y="19"/>
                    <a:pt x="161" y="25"/>
                    <a:pt x="144" y="34"/>
                  </a:cubicBezTo>
                  <a:cubicBezTo>
                    <a:pt x="87" y="60"/>
                    <a:pt x="46" y="107"/>
                    <a:pt x="25" y="169"/>
                  </a:cubicBezTo>
                  <a:cubicBezTo>
                    <a:pt x="0" y="242"/>
                    <a:pt x="7" y="328"/>
                    <a:pt x="44" y="406"/>
                  </a:cubicBezTo>
                  <a:cubicBezTo>
                    <a:pt x="101" y="524"/>
                    <a:pt x="223" y="607"/>
                    <a:pt x="371" y="628"/>
                  </a:cubicBezTo>
                  <a:cubicBezTo>
                    <a:pt x="436" y="637"/>
                    <a:pt x="550" y="618"/>
                    <a:pt x="620" y="586"/>
                  </a:cubicBezTo>
                  <a:cubicBezTo>
                    <a:pt x="740" y="532"/>
                    <a:pt x="740" y="532"/>
                    <a:pt x="740" y="532"/>
                  </a:cubicBezTo>
                  <a:lnTo>
                    <a:pt x="609" y="506"/>
                  </a:lnTo>
                  <a:close/>
                </a:path>
              </a:pathLst>
            </a:custGeom>
            <a:solidFill>
              <a:srgbClr val="EAEBE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6" name="Freeform 2509"/>
            <p:cNvSpPr/>
            <p:nvPr/>
          </p:nvSpPr>
          <p:spPr bwMode="auto">
            <a:xfrm>
              <a:off x="3402836" y="1820911"/>
              <a:ext cx="2371384" cy="2044672"/>
            </a:xfrm>
            <a:custGeom>
              <a:avLst/>
              <a:gdLst>
                <a:gd name="T0" fmla="*/ 608 w 737"/>
                <a:gd name="T1" fmla="*/ 506 h 636"/>
                <a:gd name="T2" fmla="*/ 517 w 737"/>
                <a:gd name="T3" fmla="*/ 439 h 636"/>
                <a:gd name="T4" fmla="*/ 501 w 737"/>
                <a:gd name="T5" fmla="*/ 305 h 636"/>
                <a:gd name="T6" fmla="*/ 417 w 737"/>
                <a:gd name="T7" fmla="*/ 81 h 636"/>
                <a:gd name="T8" fmla="*/ 200 w 737"/>
                <a:gd name="T9" fmla="*/ 15 h 636"/>
                <a:gd name="T10" fmla="*/ 143 w 737"/>
                <a:gd name="T11" fmla="*/ 33 h 636"/>
                <a:gd name="T12" fmla="*/ 25 w 737"/>
                <a:gd name="T13" fmla="*/ 168 h 636"/>
                <a:gd name="T14" fmla="*/ 44 w 737"/>
                <a:gd name="T15" fmla="*/ 404 h 636"/>
                <a:gd name="T16" fmla="*/ 370 w 737"/>
                <a:gd name="T17" fmla="*/ 626 h 636"/>
                <a:gd name="T18" fmla="*/ 619 w 737"/>
                <a:gd name="T19" fmla="*/ 585 h 636"/>
                <a:gd name="T20" fmla="*/ 737 w 737"/>
                <a:gd name="T21" fmla="*/ 531 h 636"/>
                <a:gd name="T22" fmla="*/ 608 w 737"/>
                <a:gd name="T23" fmla="*/ 506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7" h="636">
                  <a:moveTo>
                    <a:pt x="608" y="506"/>
                  </a:moveTo>
                  <a:cubicBezTo>
                    <a:pt x="564" y="497"/>
                    <a:pt x="535" y="476"/>
                    <a:pt x="517" y="439"/>
                  </a:cubicBezTo>
                  <a:cubicBezTo>
                    <a:pt x="501" y="404"/>
                    <a:pt x="495" y="358"/>
                    <a:pt x="501" y="305"/>
                  </a:cubicBezTo>
                  <a:cubicBezTo>
                    <a:pt x="510" y="223"/>
                    <a:pt x="478" y="139"/>
                    <a:pt x="417" y="81"/>
                  </a:cubicBezTo>
                  <a:cubicBezTo>
                    <a:pt x="357" y="24"/>
                    <a:pt x="278" y="0"/>
                    <a:pt x="200" y="15"/>
                  </a:cubicBezTo>
                  <a:cubicBezTo>
                    <a:pt x="180" y="19"/>
                    <a:pt x="161" y="25"/>
                    <a:pt x="143" y="33"/>
                  </a:cubicBezTo>
                  <a:cubicBezTo>
                    <a:pt x="86" y="60"/>
                    <a:pt x="45" y="106"/>
                    <a:pt x="25" y="168"/>
                  </a:cubicBezTo>
                  <a:cubicBezTo>
                    <a:pt x="0" y="241"/>
                    <a:pt x="7" y="327"/>
                    <a:pt x="44" y="404"/>
                  </a:cubicBezTo>
                  <a:cubicBezTo>
                    <a:pt x="100" y="523"/>
                    <a:pt x="222" y="606"/>
                    <a:pt x="370" y="626"/>
                  </a:cubicBezTo>
                  <a:cubicBezTo>
                    <a:pt x="435" y="636"/>
                    <a:pt x="549" y="616"/>
                    <a:pt x="619" y="585"/>
                  </a:cubicBezTo>
                  <a:cubicBezTo>
                    <a:pt x="737" y="531"/>
                    <a:pt x="737" y="531"/>
                    <a:pt x="737" y="531"/>
                  </a:cubicBezTo>
                  <a:lnTo>
                    <a:pt x="608" y="506"/>
                  </a:lnTo>
                  <a:close/>
                </a:path>
              </a:pathLst>
            </a:custGeom>
            <a:solidFill>
              <a:srgbClr val="E9EAE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7" name="Freeform 2510"/>
            <p:cNvSpPr/>
            <p:nvPr/>
          </p:nvSpPr>
          <p:spPr bwMode="auto">
            <a:xfrm>
              <a:off x="3406920" y="1820911"/>
              <a:ext cx="2360493" cy="2041949"/>
            </a:xfrm>
            <a:custGeom>
              <a:avLst/>
              <a:gdLst>
                <a:gd name="T0" fmla="*/ 607 w 734"/>
                <a:gd name="T1" fmla="*/ 506 h 635"/>
                <a:gd name="T2" fmla="*/ 516 w 734"/>
                <a:gd name="T3" fmla="*/ 439 h 635"/>
                <a:gd name="T4" fmla="*/ 499 w 734"/>
                <a:gd name="T5" fmla="*/ 305 h 635"/>
                <a:gd name="T6" fmla="*/ 416 w 734"/>
                <a:gd name="T7" fmla="*/ 81 h 635"/>
                <a:gd name="T8" fmla="*/ 199 w 734"/>
                <a:gd name="T9" fmla="*/ 15 h 635"/>
                <a:gd name="T10" fmla="*/ 142 w 734"/>
                <a:gd name="T11" fmla="*/ 34 h 635"/>
                <a:gd name="T12" fmla="*/ 24 w 734"/>
                <a:gd name="T13" fmla="*/ 168 h 635"/>
                <a:gd name="T14" fmla="*/ 43 w 734"/>
                <a:gd name="T15" fmla="*/ 404 h 635"/>
                <a:gd name="T16" fmla="*/ 369 w 734"/>
                <a:gd name="T17" fmla="*/ 626 h 635"/>
                <a:gd name="T18" fmla="*/ 617 w 734"/>
                <a:gd name="T19" fmla="*/ 584 h 635"/>
                <a:gd name="T20" fmla="*/ 734 w 734"/>
                <a:gd name="T21" fmla="*/ 531 h 635"/>
                <a:gd name="T22" fmla="*/ 607 w 734"/>
                <a:gd name="T23" fmla="*/ 506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4" h="635">
                  <a:moveTo>
                    <a:pt x="607" y="506"/>
                  </a:moveTo>
                  <a:cubicBezTo>
                    <a:pt x="563" y="498"/>
                    <a:pt x="533" y="476"/>
                    <a:pt x="516" y="439"/>
                  </a:cubicBezTo>
                  <a:cubicBezTo>
                    <a:pt x="499" y="405"/>
                    <a:pt x="494" y="358"/>
                    <a:pt x="499" y="305"/>
                  </a:cubicBezTo>
                  <a:cubicBezTo>
                    <a:pt x="508" y="223"/>
                    <a:pt x="477" y="139"/>
                    <a:pt x="416" y="81"/>
                  </a:cubicBezTo>
                  <a:cubicBezTo>
                    <a:pt x="355" y="24"/>
                    <a:pt x="277" y="0"/>
                    <a:pt x="199" y="15"/>
                  </a:cubicBezTo>
                  <a:cubicBezTo>
                    <a:pt x="179" y="19"/>
                    <a:pt x="160" y="25"/>
                    <a:pt x="142" y="34"/>
                  </a:cubicBezTo>
                  <a:cubicBezTo>
                    <a:pt x="86" y="60"/>
                    <a:pt x="45" y="106"/>
                    <a:pt x="24" y="168"/>
                  </a:cubicBezTo>
                  <a:cubicBezTo>
                    <a:pt x="0" y="241"/>
                    <a:pt x="6" y="327"/>
                    <a:pt x="43" y="404"/>
                  </a:cubicBezTo>
                  <a:cubicBezTo>
                    <a:pt x="99" y="522"/>
                    <a:pt x="221" y="605"/>
                    <a:pt x="369" y="626"/>
                  </a:cubicBezTo>
                  <a:cubicBezTo>
                    <a:pt x="434" y="635"/>
                    <a:pt x="548" y="616"/>
                    <a:pt x="617" y="584"/>
                  </a:cubicBezTo>
                  <a:cubicBezTo>
                    <a:pt x="734" y="531"/>
                    <a:pt x="734" y="531"/>
                    <a:pt x="734" y="531"/>
                  </a:cubicBezTo>
                  <a:lnTo>
                    <a:pt x="607" y="506"/>
                  </a:lnTo>
                  <a:close/>
                </a:path>
              </a:pathLst>
            </a:custGeom>
            <a:solidFill>
              <a:srgbClr val="E7E8E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8" name="Freeform 2511"/>
            <p:cNvSpPr/>
            <p:nvPr/>
          </p:nvSpPr>
          <p:spPr bwMode="auto">
            <a:xfrm>
              <a:off x="3406920" y="1823634"/>
              <a:ext cx="2353687" cy="2039227"/>
            </a:xfrm>
            <a:custGeom>
              <a:avLst/>
              <a:gdLst>
                <a:gd name="T0" fmla="*/ 607 w 732"/>
                <a:gd name="T1" fmla="*/ 506 h 634"/>
                <a:gd name="T2" fmla="*/ 515 w 732"/>
                <a:gd name="T3" fmla="*/ 438 h 634"/>
                <a:gd name="T4" fmla="*/ 499 w 732"/>
                <a:gd name="T5" fmla="*/ 304 h 634"/>
                <a:gd name="T6" fmla="*/ 415 w 732"/>
                <a:gd name="T7" fmla="*/ 81 h 634"/>
                <a:gd name="T8" fmla="*/ 199 w 732"/>
                <a:gd name="T9" fmla="*/ 15 h 634"/>
                <a:gd name="T10" fmla="*/ 142 w 732"/>
                <a:gd name="T11" fmla="*/ 33 h 634"/>
                <a:gd name="T12" fmla="*/ 25 w 732"/>
                <a:gd name="T13" fmla="*/ 167 h 634"/>
                <a:gd name="T14" fmla="*/ 44 w 732"/>
                <a:gd name="T15" fmla="*/ 403 h 634"/>
                <a:gd name="T16" fmla="*/ 369 w 732"/>
                <a:gd name="T17" fmla="*/ 624 h 634"/>
                <a:gd name="T18" fmla="*/ 617 w 732"/>
                <a:gd name="T19" fmla="*/ 583 h 634"/>
                <a:gd name="T20" fmla="*/ 732 w 732"/>
                <a:gd name="T21" fmla="*/ 530 h 634"/>
                <a:gd name="T22" fmla="*/ 607 w 732"/>
                <a:gd name="T23" fmla="*/ 506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2" h="634">
                  <a:moveTo>
                    <a:pt x="607" y="506"/>
                  </a:moveTo>
                  <a:cubicBezTo>
                    <a:pt x="562" y="497"/>
                    <a:pt x="533" y="475"/>
                    <a:pt x="515" y="438"/>
                  </a:cubicBezTo>
                  <a:cubicBezTo>
                    <a:pt x="499" y="404"/>
                    <a:pt x="493" y="357"/>
                    <a:pt x="499" y="304"/>
                  </a:cubicBezTo>
                  <a:cubicBezTo>
                    <a:pt x="508" y="222"/>
                    <a:pt x="476" y="139"/>
                    <a:pt x="415" y="81"/>
                  </a:cubicBezTo>
                  <a:cubicBezTo>
                    <a:pt x="355" y="24"/>
                    <a:pt x="277" y="0"/>
                    <a:pt x="199" y="15"/>
                  </a:cubicBezTo>
                  <a:cubicBezTo>
                    <a:pt x="179" y="19"/>
                    <a:pt x="160" y="25"/>
                    <a:pt x="142" y="33"/>
                  </a:cubicBezTo>
                  <a:cubicBezTo>
                    <a:pt x="86" y="59"/>
                    <a:pt x="45" y="106"/>
                    <a:pt x="25" y="167"/>
                  </a:cubicBezTo>
                  <a:cubicBezTo>
                    <a:pt x="0" y="240"/>
                    <a:pt x="7" y="326"/>
                    <a:pt x="44" y="403"/>
                  </a:cubicBezTo>
                  <a:cubicBezTo>
                    <a:pt x="100" y="521"/>
                    <a:pt x="222" y="604"/>
                    <a:pt x="369" y="624"/>
                  </a:cubicBezTo>
                  <a:cubicBezTo>
                    <a:pt x="434" y="634"/>
                    <a:pt x="547" y="614"/>
                    <a:pt x="617" y="583"/>
                  </a:cubicBezTo>
                  <a:cubicBezTo>
                    <a:pt x="732" y="530"/>
                    <a:pt x="732" y="530"/>
                    <a:pt x="732" y="530"/>
                  </a:cubicBezTo>
                  <a:lnTo>
                    <a:pt x="607" y="506"/>
                  </a:lnTo>
                  <a:close/>
                </a:path>
              </a:pathLst>
            </a:custGeom>
            <a:solidFill>
              <a:srgbClr val="E6E7E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79" name="Freeform 2512"/>
            <p:cNvSpPr/>
            <p:nvPr/>
          </p:nvSpPr>
          <p:spPr bwMode="auto">
            <a:xfrm>
              <a:off x="3409642" y="1823634"/>
              <a:ext cx="2348241" cy="2035143"/>
            </a:xfrm>
            <a:custGeom>
              <a:avLst/>
              <a:gdLst>
                <a:gd name="T0" fmla="*/ 605 w 730"/>
                <a:gd name="T1" fmla="*/ 506 h 633"/>
                <a:gd name="T2" fmla="*/ 514 w 730"/>
                <a:gd name="T3" fmla="*/ 438 h 633"/>
                <a:gd name="T4" fmla="*/ 497 w 730"/>
                <a:gd name="T5" fmla="*/ 304 h 633"/>
                <a:gd name="T6" fmla="*/ 414 w 730"/>
                <a:gd name="T7" fmla="*/ 81 h 633"/>
                <a:gd name="T8" fmla="*/ 199 w 730"/>
                <a:gd name="T9" fmla="*/ 15 h 633"/>
                <a:gd name="T10" fmla="*/ 142 w 730"/>
                <a:gd name="T11" fmla="*/ 34 h 633"/>
                <a:gd name="T12" fmla="*/ 24 w 730"/>
                <a:gd name="T13" fmla="*/ 167 h 633"/>
                <a:gd name="T14" fmla="*/ 43 w 730"/>
                <a:gd name="T15" fmla="*/ 403 h 633"/>
                <a:gd name="T16" fmla="*/ 368 w 730"/>
                <a:gd name="T17" fmla="*/ 624 h 633"/>
                <a:gd name="T18" fmla="*/ 616 w 730"/>
                <a:gd name="T19" fmla="*/ 582 h 633"/>
                <a:gd name="T20" fmla="*/ 730 w 730"/>
                <a:gd name="T21" fmla="*/ 530 h 633"/>
                <a:gd name="T22" fmla="*/ 605 w 730"/>
                <a:gd name="T23" fmla="*/ 506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0" h="633">
                  <a:moveTo>
                    <a:pt x="605" y="506"/>
                  </a:moveTo>
                  <a:cubicBezTo>
                    <a:pt x="561" y="498"/>
                    <a:pt x="531" y="476"/>
                    <a:pt x="514" y="438"/>
                  </a:cubicBezTo>
                  <a:cubicBezTo>
                    <a:pt x="497" y="404"/>
                    <a:pt x="492" y="357"/>
                    <a:pt x="497" y="304"/>
                  </a:cubicBezTo>
                  <a:cubicBezTo>
                    <a:pt x="506" y="222"/>
                    <a:pt x="475" y="139"/>
                    <a:pt x="414" y="81"/>
                  </a:cubicBezTo>
                  <a:cubicBezTo>
                    <a:pt x="354" y="24"/>
                    <a:pt x="275" y="0"/>
                    <a:pt x="199" y="15"/>
                  </a:cubicBezTo>
                  <a:cubicBezTo>
                    <a:pt x="178" y="19"/>
                    <a:pt x="159" y="25"/>
                    <a:pt x="142" y="34"/>
                  </a:cubicBezTo>
                  <a:cubicBezTo>
                    <a:pt x="85" y="60"/>
                    <a:pt x="45" y="106"/>
                    <a:pt x="24" y="167"/>
                  </a:cubicBezTo>
                  <a:cubicBezTo>
                    <a:pt x="0" y="240"/>
                    <a:pt x="6" y="326"/>
                    <a:pt x="43" y="403"/>
                  </a:cubicBezTo>
                  <a:cubicBezTo>
                    <a:pt x="99" y="520"/>
                    <a:pt x="221" y="603"/>
                    <a:pt x="368" y="624"/>
                  </a:cubicBezTo>
                  <a:cubicBezTo>
                    <a:pt x="433" y="633"/>
                    <a:pt x="546" y="614"/>
                    <a:pt x="616" y="582"/>
                  </a:cubicBezTo>
                  <a:cubicBezTo>
                    <a:pt x="730" y="530"/>
                    <a:pt x="730" y="530"/>
                    <a:pt x="730" y="530"/>
                  </a:cubicBezTo>
                  <a:lnTo>
                    <a:pt x="605" y="506"/>
                  </a:lnTo>
                  <a:close/>
                </a:path>
              </a:pathLst>
            </a:custGeom>
            <a:solidFill>
              <a:srgbClr val="E4E5E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0" name="Freeform 2513"/>
            <p:cNvSpPr/>
            <p:nvPr/>
          </p:nvSpPr>
          <p:spPr bwMode="auto">
            <a:xfrm>
              <a:off x="3409642" y="1827718"/>
              <a:ext cx="2341435" cy="2028336"/>
            </a:xfrm>
            <a:custGeom>
              <a:avLst/>
              <a:gdLst>
                <a:gd name="T0" fmla="*/ 605 w 728"/>
                <a:gd name="T1" fmla="*/ 506 h 631"/>
                <a:gd name="T2" fmla="*/ 513 w 728"/>
                <a:gd name="T3" fmla="*/ 437 h 631"/>
                <a:gd name="T4" fmla="*/ 497 w 728"/>
                <a:gd name="T5" fmla="*/ 303 h 631"/>
                <a:gd name="T6" fmla="*/ 413 w 728"/>
                <a:gd name="T7" fmla="*/ 80 h 631"/>
                <a:gd name="T8" fmla="*/ 199 w 728"/>
                <a:gd name="T9" fmla="*/ 15 h 631"/>
                <a:gd name="T10" fmla="*/ 142 w 728"/>
                <a:gd name="T11" fmla="*/ 33 h 631"/>
                <a:gd name="T12" fmla="*/ 25 w 728"/>
                <a:gd name="T13" fmla="*/ 167 h 631"/>
                <a:gd name="T14" fmla="*/ 44 w 728"/>
                <a:gd name="T15" fmla="*/ 401 h 631"/>
                <a:gd name="T16" fmla="*/ 368 w 728"/>
                <a:gd name="T17" fmla="*/ 622 h 631"/>
                <a:gd name="T18" fmla="*/ 616 w 728"/>
                <a:gd name="T19" fmla="*/ 581 h 631"/>
                <a:gd name="T20" fmla="*/ 728 w 728"/>
                <a:gd name="T21" fmla="*/ 530 h 631"/>
                <a:gd name="T22" fmla="*/ 605 w 728"/>
                <a:gd name="T23" fmla="*/ 506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8" h="631">
                  <a:moveTo>
                    <a:pt x="605" y="506"/>
                  </a:moveTo>
                  <a:cubicBezTo>
                    <a:pt x="561" y="497"/>
                    <a:pt x="531" y="475"/>
                    <a:pt x="513" y="437"/>
                  </a:cubicBezTo>
                  <a:cubicBezTo>
                    <a:pt x="497" y="403"/>
                    <a:pt x="491" y="356"/>
                    <a:pt x="497" y="303"/>
                  </a:cubicBezTo>
                  <a:cubicBezTo>
                    <a:pt x="506" y="221"/>
                    <a:pt x="474" y="138"/>
                    <a:pt x="413" y="80"/>
                  </a:cubicBezTo>
                  <a:cubicBezTo>
                    <a:pt x="354" y="24"/>
                    <a:pt x="275" y="0"/>
                    <a:pt x="199" y="15"/>
                  </a:cubicBezTo>
                  <a:cubicBezTo>
                    <a:pt x="179" y="19"/>
                    <a:pt x="159" y="25"/>
                    <a:pt x="142" y="33"/>
                  </a:cubicBezTo>
                  <a:cubicBezTo>
                    <a:pt x="86" y="59"/>
                    <a:pt x="45" y="105"/>
                    <a:pt x="25" y="167"/>
                  </a:cubicBezTo>
                  <a:cubicBezTo>
                    <a:pt x="0" y="239"/>
                    <a:pt x="7" y="325"/>
                    <a:pt x="44" y="401"/>
                  </a:cubicBezTo>
                  <a:cubicBezTo>
                    <a:pt x="100" y="519"/>
                    <a:pt x="221" y="602"/>
                    <a:pt x="368" y="622"/>
                  </a:cubicBezTo>
                  <a:cubicBezTo>
                    <a:pt x="433" y="631"/>
                    <a:pt x="546" y="612"/>
                    <a:pt x="616" y="581"/>
                  </a:cubicBezTo>
                  <a:cubicBezTo>
                    <a:pt x="728" y="530"/>
                    <a:pt x="728" y="530"/>
                    <a:pt x="728" y="530"/>
                  </a:cubicBezTo>
                  <a:lnTo>
                    <a:pt x="605" y="506"/>
                  </a:lnTo>
                  <a:close/>
                </a:path>
              </a:pathLst>
            </a:custGeom>
            <a:solidFill>
              <a:srgbClr val="E3E4E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1" name="Freeform 2514"/>
            <p:cNvSpPr/>
            <p:nvPr/>
          </p:nvSpPr>
          <p:spPr bwMode="auto">
            <a:xfrm>
              <a:off x="3413726" y="1827718"/>
              <a:ext cx="2330545" cy="2028336"/>
            </a:xfrm>
            <a:custGeom>
              <a:avLst/>
              <a:gdLst>
                <a:gd name="T0" fmla="*/ 604 w 725"/>
                <a:gd name="T1" fmla="*/ 507 h 631"/>
                <a:gd name="T2" fmla="*/ 512 w 725"/>
                <a:gd name="T3" fmla="*/ 438 h 631"/>
                <a:gd name="T4" fmla="*/ 495 w 725"/>
                <a:gd name="T5" fmla="*/ 303 h 631"/>
                <a:gd name="T6" fmla="*/ 412 w 725"/>
                <a:gd name="T7" fmla="*/ 81 h 631"/>
                <a:gd name="T8" fmla="*/ 198 w 725"/>
                <a:gd name="T9" fmla="*/ 15 h 631"/>
                <a:gd name="T10" fmla="*/ 141 w 725"/>
                <a:gd name="T11" fmla="*/ 34 h 631"/>
                <a:gd name="T12" fmla="*/ 24 w 725"/>
                <a:gd name="T13" fmla="*/ 167 h 631"/>
                <a:gd name="T14" fmla="*/ 43 w 725"/>
                <a:gd name="T15" fmla="*/ 401 h 631"/>
                <a:gd name="T16" fmla="*/ 367 w 725"/>
                <a:gd name="T17" fmla="*/ 622 h 631"/>
                <a:gd name="T18" fmla="*/ 615 w 725"/>
                <a:gd name="T19" fmla="*/ 580 h 631"/>
                <a:gd name="T20" fmla="*/ 725 w 725"/>
                <a:gd name="T21" fmla="*/ 530 h 631"/>
                <a:gd name="T22" fmla="*/ 604 w 725"/>
                <a:gd name="T23" fmla="*/ 507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5" h="631">
                  <a:moveTo>
                    <a:pt x="604" y="507"/>
                  </a:moveTo>
                  <a:cubicBezTo>
                    <a:pt x="560" y="498"/>
                    <a:pt x="530" y="476"/>
                    <a:pt x="512" y="438"/>
                  </a:cubicBezTo>
                  <a:cubicBezTo>
                    <a:pt x="495" y="403"/>
                    <a:pt x="490" y="357"/>
                    <a:pt x="495" y="303"/>
                  </a:cubicBezTo>
                  <a:cubicBezTo>
                    <a:pt x="504" y="222"/>
                    <a:pt x="473" y="139"/>
                    <a:pt x="412" y="81"/>
                  </a:cubicBezTo>
                  <a:cubicBezTo>
                    <a:pt x="352" y="24"/>
                    <a:pt x="274" y="0"/>
                    <a:pt x="198" y="15"/>
                  </a:cubicBezTo>
                  <a:cubicBezTo>
                    <a:pt x="178" y="19"/>
                    <a:pt x="159" y="25"/>
                    <a:pt x="141" y="34"/>
                  </a:cubicBezTo>
                  <a:cubicBezTo>
                    <a:pt x="85" y="60"/>
                    <a:pt x="45" y="106"/>
                    <a:pt x="24" y="167"/>
                  </a:cubicBezTo>
                  <a:cubicBezTo>
                    <a:pt x="0" y="239"/>
                    <a:pt x="7" y="325"/>
                    <a:pt x="43" y="401"/>
                  </a:cubicBezTo>
                  <a:cubicBezTo>
                    <a:pt x="99" y="519"/>
                    <a:pt x="220" y="601"/>
                    <a:pt x="367" y="622"/>
                  </a:cubicBezTo>
                  <a:cubicBezTo>
                    <a:pt x="432" y="631"/>
                    <a:pt x="545" y="612"/>
                    <a:pt x="615" y="580"/>
                  </a:cubicBezTo>
                  <a:cubicBezTo>
                    <a:pt x="725" y="530"/>
                    <a:pt x="725" y="530"/>
                    <a:pt x="725" y="530"/>
                  </a:cubicBezTo>
                  <a:lnTo>
                    <a:pt x="604" y="507"/>
                  </a:lnTo>
                  <a:close/>
                </a:path>
              </a:pathLst>
            </a:custGeom>
            <a:solidFill>
              <a:srgbClr val="E1E3E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2" name="Freeform 2515"/>
            <p:cNvSpPr/>
            <p:nvPr/>
          </p:nvSpPr>
          <p:spPr bwMode="auto">
            <a:xfrm>
              <a:off x="3413726" y="1830441"/>
              <a:ext cx="2325099" cy="2022891"/>
            </a:xfrm>
            <a:custGeom>
              <a:avLst/>
              <a:gdLst>
                <a:gd name="T0" fmla="*/ 604 w 723"/>
                <a:gd name="T1" fmla="*/ 506 h 629"/>
                <a:gd name="T2" fmla="*/ 511 w 723"/>
                <a:gd name="T3" fmla="*/ 437 h 629"/>
                <a:gd name="T4" fmla="*/ 495 w 723"/>
                <a:gd name="T5" fmla="*/ 302 h 629"/>
                <a:gd name="T6" fmla="*/ 412 w 723"/>
                <a:gd name="T7" fmla="*/ 80 h 629"/>
                <a:gd name="T8" fmla="*/ 198 w 723"/>
                <a:gd name="T9" fmla="*/ 15 h 629"/>
                <a:gd name="T10" fmla="*/ 141 w 723"/>
                <a:gd name="T11" fmla="*/ 33 h 629"/>
                <a:gd name="T12" fmla="*/ 25 w 723"/>
                <a:gd name="T13" fmla="*/ 166 h 629"/>
                <a:gd name="T14" fmla="*/ 43 w 723"/>
                <a:gd name="T15" fmla="*/ 400 h 629"/>
                <a:gd name="T16" fmla="*/ 367 w 723"/>
                <a:gd name="T17" fmla="*/ 620 h 629"/>
                <a:gd name="T18" fmla="*/ 614 w 723"/>
                <a:gd name="T19" fmla="*/ 579 h 629"/>
                <a:gd name="T20" fmla="*/ 723 w 723"/>
                <a:gd name="T21" fmla="*/ 529 h 629"/>
                <a:gd name="T22" fmla="*/ 604 w 723"/>
                <a:gd name="T23" fmla="*/ 50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3" h="629">
                  <a:moveTo>
                    <a:pt x="604" y="506"/>
                  </a:moveTo>
                  <a:cubicBezTo>
                    <a:pt x="559" y="497"/>
                    <a:pt x="529" y="475"/>
                    <a:pt x="511" y="437"/>
                  </a:cubicBezTo>
                  <a:cubicBezTo>
                    <a:pt x="495" y="402"/>
                    <a:pt x="489" y="356"/>
                    <a:pt x="495" y="302"/>
                  </a:cubicBezTo>
                  <a:cubicBezTo>
                    <a:pt x="504" y="221"/>
                    <a:pt x="472" y="138"/>
                    <a:pt x="412" y="80"/>
                  </a:cubicBezTo>
                  <a:cubicBezTo>
                    <a:pt x="352" y="24"/>
                    <a:pt x="274" y="0"/>
                    <a:pt x="198" y="15"/>
                  </a:cubicBezTo>
                  <a:cubicBezTo>
                    <a:pt x="178" y="19"/>
                    <a:pt x="159" y="25"/>
                    <a:pt x="141" y="33"/>
                  </a:cubicBezTo>
                  <a:cubicBezTo>
                    <a:pt x="86" y="59"/>
                    <a:pt x="45" y="105"/>
                    <a:pt x="25" y="166"/>
                  </a:cubicBezTo>
                  <a:cubicBezTo>
                    <a:pt x="0" y="238"/>
                    <a:pt x="7" y="324"/>
                    <a:pt x="43" y="400"/>
                  </a:cubicBezTo>
                  <a:cubicBezTo>
                    <a:pt x="99" y="517"/>
                    <a:pt x="220" y="600"/>
                    <a:pt x="367" y="620"/>
                  </a:cubicBezTo>
                  <a:cubicBezTo>
                    <a:pt x="432" y="629"/>
                    <a:pt x="545" y="610"/>
                    <a:pt x="614" y="579"/>
                  </a:cubicBezTo>
                  <a:cubicBezTo>
                    <a:pt x="723" y="529"/>
                    <a:pt x="723" y="529"/>
                    <a:pt x="723" y="529"/>
                  </a:cubicBezTo>
                  <a:lnTo>
                    <a:pt x="604" y="506"/>
                  </a:lnTo>
                  <a:close/>
                </a:path>
              </a:pathLst>
            </a:custGeom>
            <a:solidFill>
              <a:srgbClr val="E0E1E2">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3" name="Freeform 2516"/>
            <p:cNvSpPr/>
            <p:nvPr/>
          </p:nvSpPr>
          <p:spPr bwMode="auto">
            <a:xfrm>
              <a:off x="3416449" y="1830441"/>
              <a:ext cx="2318293" cy="2022891"/>
            </a:xfrm>
            <a:custGeom>
              <a:avLst/>
              <a:gdLst>
                <a:gd name="T0" fmla="*/ 603 w 721"/>
                <a:gd name="T1" fmla="*/ 507 h 629"/>
                <a:gd name="T2" fmla="*/ 510 w 721"/>
                <a:gd name="T3" fmla="*/ 437 h 629"/>
                <a:gd name="T4" fmla="*/ 493 w 721"/>
                <a:gd name="T5" fmla="*/ 302 h 629"/>
                <a:gd name="T6" fmla="*/ 410 w 721"/>
                <a:gd name="T7" fmla="*/ 81 h 629"/>
                <a:gd name="T8" fmla="*/ 197 w 721"/>
                <a:gd name="T9" fmla="*/ 15 h 629"/>
                <a:gd name="T10" fmla="*/ 141 w 721"/>
                <a:gd name="T11" fmla="*/ 34 h 629"/>
                <a:gd name="T12" fmla="*/ 24 w 721"/>
                <a:gd name="T13" fmla="*/ 166 h 629"/>
                <a:gd name="T14" fmla="*/ 43 w 721"/>
                <a:gd name="T15" fmla="*/ 400 h 629"/>
                <a:gd name="T16" fmla="*/ 366 w 721"/>
                <a:gd name="T17" fmla="*/ 620 h 629"/>
                <a:gd name="T18" fmla="*/ 613 w 721"/>
                <a:gd name="T19" fmla="*/ 578 h 629"/>
                <a:gd name="T20" fmla="*/ 721 w 721"/>
                <a:gd name="T21" fmla="*/ 529 h 629"/>
                <a:gd name="T22" fmla="*/ 603 w 721"/>
                <a:gd name="T23" fmla="*/ 507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1" h="629">
                  <a:moveTo>
                    <a:pt x="603" y="507"/>
                  </a:moveTo>
                  <a:cubicBezTo>
                    <a:pt x="558" y="498"/>
                    <a:pt x="528" y="475"/>
                    <a:pt x="510" y="437"/>
                  </a:cubicBezTo>
                  <a:cubicBezTo>
                    <a:pt x="493" y="402"/>
                    <a:pt x="488" y="356"/>
                    <a:pt x="493" y="302"/>
                  </a:cubicBezTo>
                  <a:cubicBezTo>
                    <a:pt x="502" y="221"/>
                    <a:pt x="471" y="138"/>
                    <a:pt x="410" y="81"/>
                  </a:cubicBezTo>
                  <a:cubicBezTo>
                    <a:pt x="351" y="24"/>
                    <a:pt x="273" y="0"/>
                    <a:pt x="197" y="15"/>
                  </a:cubicBezTo>
                  <a:cubicBezTo>
                    <a:pt x="177" y="19"/>
                    <a:pt x="158" y="25"/>
                    <a:pt x="141" y="34"/>
                  </a:cubicBezTo>
                  <a:cubicBezTo>
                    <a:pt x="85" y="59"/>
                    <a:pt x="45" y="105"/>
                    <a:pt x="24" y="166"/>
                  </a:cubicBezTo>
                  <a:cubicBezTo>
                    <a:pt x="0" y="238"/>
                    <a:pt x="7" y="324"/>
                    <a:pt x="43" y="400"/>
                  </a:cubicBezTo>
                  <a:cubicBezTo>
                    <a:pt x="99" y="517"/>
                    <a:pt x="220" y="599"/>
                    <a:pt x="366" y="620"/>
                  </a:cubicBezTo>
                  <a:cubicBezTo>
                    <a:pt x="431" y="629"/>
                    <a:pt x="544" y="610"/>
                    <a:pt x="613" y="578"/>
                  </a:cubicBezTo>
                  <a:cubicBezTo>
                    <a:pt x="721" y="529"/>
                    <a:pt x="721" y="529"/>
                    <a:pt x="721" y="529"/>
                  </a:cubicBezTo>
                  <a:lnTo>
                    <a:pt x="603" y="507"/>
                  </a:lnTo>
                  <a:close/>
                </a:path>
              </a:pathLst>
            </a:custGeom>
            <a:solidFill>
              <a:srgbClr val="DEE0E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4" name="Freeform 2517"/>
            <p:cNvSpPr/>
            <p:nvPr/>
          </p:nvSpPr>
          <p:spPr bwMode="auto">
            <a:xfrm>
              <a:off x="3416449" y="1833163"/>
              <a:ext cx="2311486" cy="2016084"/>
            </a:xfrm>
            <a:custGeom>
              <a:avLst/>
              <a:gdLst>
                <a:gd name="T0" fmla="*/ 603 w 719"/>
                <a:gd name="T1" fmla="*/ 506 h 627"/>
                <a:gd name="T2" fmla="*/ 509 w 719"/>
                <a:gd name="T3" fmla="*/ 436 h 627"/>
                <a:gd name="T4" fmla="*/ 493 w 719"/>
                <a:gd name="T5" fmla="*/ 301 h 627"/>
                <a:gd name="T6" fmla="*/ 410 w 719"/>
                <a:gd name="T7" fmla="*/ 80 h 627"/>
                <a:gd name="T8" fmla="*/ 197 w 719"/>
                <a:gd name="T9" fmla="*/ 15 h 627"/>
                <a:gd name="T10" fmla="*/ 141 w 719"/>
                <a:gd name="T11" fmla="*/ 33 h 627"/>
                <a:gd name="T12" fmla="*/ 25 w 719"/>
                <a:gd name="T13" fmla="*/ 165 h 627"/>
                <a:gd name="T14" fmla="*/ 43 w 719"/>
                <a:gd name="T15" fmla="*/ 399 h 627"/>
                <a:gd name="T16" fmla="*/ 366 w 719"/>
                <a:gd name="T17" fmla="*/ 618 h 627"/>
                <a:gd name="T18" fmla="*/ 613 w 719"/>
                <a:gd name="T19" fmla="*/ 577 h 627"/>
                <a:gd name="T20" fmla="*/ 719 w 719"/>
                <a:gd name="T21" fmla="*/ 528 h 627"/>
                <a:gd name="T22" fmla="*/ 603 w 719"/>
                <a:gd name="T23" fmla="*/ 506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9" h="627">
                  <a:moveTo>
                    <a:pt x="603" y="506"/>
                  </a:moveTo>
                  <a:cubicBezTo>
                    <a:pt x="558" y="497"/>
                    <a:pt x="527" y="475"/>
                    <a:pt x="509" y="436"/>
                  </a:cubicBezTo>
                  <a:cubicBezTo>
                    <a:pt x="493" y="402"/>
                    <a:pt x="487" y="355"/>
                    <a:pt x="493" y="301"/>
                  </a:cubicBezTo>
                  <a:cubicBezTo>
                    <a:pt x="501" y="220"/>
                    <a:pt x="471" y="137"/>
                    <a:pt x="410" y="80"/>
                  </a:cubicBezTo>
                  <a:cubicBezTo>
                    <a:pt x="351" y="24"/>
                    <a:pt x="273" y="0"/>
                    <a:pt x="197" y="15"/>
                  </a:cubicBezTo>
                  <a:cubicBezTo>
                    <a:pt x="177" y="19"/>
                    <a:pt x="158" y="25"/>
                    <a:pt x="141" y="33"/>
                  </a:cubicBezTo>
                  <a:cubicBezTo>
                    <a:pt x="85" y="59"/>
                    <a:pt x="45" y="105"/>
                    <a:pt x="25" y="165"/>
                  </a:cubicBezTo>
                  <a:cubicBezTo>
                    <a:pt x="0" y="238"/>
                    <a:pt x="7" y="323"/>
                    <a:pt x="43" y="399"/>
                  </a:cubicBezTo>
                  <a:cubicBezTo>
                    <a:pt x="99" y="515"/>
                    <a:pt x="220" y="598"/>
                    <a:pt x="366" y="618"/>
                  </a:cubicBezTo>
                  <a:cubicBezTo>
                    <a:pt x="431" y="627"/>
                    <a:pt x="543" y="608"/>
                    <a:pt x="613" y="577"/>
                  </a:cubicBezTo>
                  <a:cubicBezTo>
                    <a:pt x="719" y="528"/>
                    <a:pt x="719" y="528"/>
                    <a:pt x="719" y="528"/>
                  </a:cubicBezTo>
                  <a:lnTo>
                    <a:pt x="603" y="506"/>
                  </a:lnTo>
                  <a:close/>
                </a:path>
              </a:pathLst>
            </a:custGeom>
            <a:solidFill>
              <a:srgbClr val="DDDED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5" name="Freeform 2518"/>
            <p:cNvSpPr/>
            <p:nvPr/>
          </p:nvSpPr>
          <p:spPr bwMode="auto">
            <a:xfrm>
              <a:off x="3419171" y="1837247"/>
              <a:ext cx="2303319" cy="2012001"/>
            </a:xfrm>
            <a:custGeom>
              <a:avLst/>
              <a:gdLst>
                <a:gd name="T0" fmla="*/ 602 w 716"/>
                <a:gd name="T1" fmla="*/ 506 h 626"/>
                <a:gd name="T2" fmla="*/ 508 w 716"/>
                <a:gd name="T3" fmla="*/ 436 h 626"/>
                <a:gd name="T4" fmla="*/ 491 w 716"/>
                <a:gd name="T5" fmla="*/ 300 h 626"/>
                <a:gd name="T6" fmla="*/ 409 w 716"/>
                <a:gd name="T7" fmla="*/ 79 h 626"/>
                <a:gd name="T8" fmla="*/ 196 w 716"/>
                <a:gd name="T9" fmla="*/ 14 h 626"/>
                <a:gd name="T10" fmla="*/ 140 w 716"/>
                <a:gd name="T11" fmla="*/ 33 h 626"/>
                <a:gd name="T12" fmla="*/ 24 w 716"/>
                <a:gd name="T13" fmla="*/ 164 h 626"/>
                <a:gd name="T14" fmla="*/ 43 w 716"/>
                <a:gd name="T15" fmla="*/ 397 h 626"/>
                <a:gd name="T16" fmla="*/ 365 w 716"/>
                <a:gd name="T17" fmla="*/ 617 h 626"/>
                <a:gd name="T18" fmla="*/ 612 w 716"/>
                <a:gd name="T19" fmla="*/ 575 h 626"/>
                <a:gd name="T20" fmla="*/ 716 w 716"/>
                <a:gd name="T21" fmla="*/ 528 h 626"/>
                <a:gd name="T22" fmla="*/ 602 w 716"/>
                <a:gd name="T23" fmla="*/ 50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6" h="626">
                  <a:moveTo>
                    <a:pt x="602" y="506"/>
                  </a:moveTo>
                  <a:cubicBezTo>
                    <a:pt x="557" y="497"/>
                    <a:pt x="526" y="474"/>
                    <a:pt x="508" y="436"/>
                  </a:cubicBezTo>
                  <a:cubicBezTo>
                    <a:pt x="491" y="401"/>
                    <a:pt x="486" y="354"/>
                    <a:pt x="491" y="300"/>
                  </a:cubicBezTo>
                  <a:cubicBezTo>
                    <a:pt x="500" y="219"/>
                    <a:pt x="469" y="137"/>
                    <a:pt x="409" y="79"/>
                  </a:cubicBezTo>
                  <a:cubicBezTo>
                    <a:pt x="350" y="23"/>
                    <a:pt x="272" y="0"/>
                    <a:pt x="196" y="14"/>
                  </a:cubicBezTo>
                  <a:cubicBezTo>
                    <a:pt x="176" y="18"/>
                    <a:pt x="157" y="24"/>
                    <a:pt x="140" y="33"/>
                  </a:cubicBezTo>
                  <a:cubicBezTo>
                    <a:pt x="85" y="58"/>
                    <a:pt x="45" y="104"/>
                    <a:pt x="24" y="164"/>
                  </a:cubicBezTo>
                  <a:cubicBezTo>
                    <a:pt x="0" y="237"/>
                    <a:pt x="7" y="321"/>
                    <a:pt x="43" y="397"/>
                  </a:cubicBezTo>
                  <a:cubicBezTo>
                    <a:pt x="99" y="514"/>
                    <a:pt x="219" y="596"/>
                    <a:pt x="365" y="617"/>
                  </a:cubicBezTo>
                  <a:cubicBezTo>
                    <a:pt x="430" y="626"/>
                    <a:pt x="542" y="607"/>
                    <a:pt x="612" y="575"/>
                  </a:cubicBezTo>
                  <a:cubicBezTo>
                    <a:pt x="716" y="528"/>
                    <a:pt x="716" y="528"/>
                    <a:pt x="716" y="528"/>
                  </a:cubicBezTo>
                  <a:lnTo>
                    <a:pt x="602" y="506"/>
                  </a:lnTo>
                  <a:close/>
                </a:path>
              </a:pathLst>
            </a:custGeom>
            <a:solidFill>
              <a:srgbClr val="DBDDD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6" name="Freeform 2519"/>
            <p:cNvSpPr/>
            <p:nvPr/>
          </p:nvSpPr>
          <p:spPr bwMode="auto">
            <a:xfrm>
              <a:off x="3419171" y="1837247"/>
              <a:ext cx="2296512" cy="2009278"/>
            </a:xfrm>
            <a:custGeom>
              <a:avLst/>
              <a:gdLst>
                <a:gd name="T0" fmla="*/ 602 w 714"/>
                <a:gd name="T1" fmla="*/ 506 h 625"/>
                <a:gd name="T2" fmla="*/ 507 w 714"/>
                <a:gd name="T3" fmla="*/ 436 h 625"/>
                <a:gd name="T4" fmla="*/ 491 w 714"/>
                <a:gd name="T5" fmla="*/ 299 h 625"/>
                <a:gd name="T6" fmla="*/ 408 w 714"/>
                <a:gd name="T7" fmla="*/ 80 h 625"/>
                <a:gd name="T8" fmla="*/ 196 w 714"/>
                <a:gd name="T9" fmla="*/ 15 h 625"/>
                <a:gd name="T10" fmla="*/ 140 w 714"/>
                <a:gd name="T11" fmla="*/ 33 h 625"/>
                <a:gd name="T12" fmla="*/ 25 w 714"/>
                <a:gd name="T13" fmla="*/ 165 h 625"/>
                <a:gd name="T14" fmla="*/ 43 w 714"/>
                <a:gd name="T15" fmla="*/ 397 h 625"/>
                <a:gd name="T16" fmla="*/ 365 w 714"/>
                <a:gd name="T17" fmla="*/ 616 h 625"/>
                <a:gd name="T18" fmla="*/ 611 w 714"/>
                <a:gd name="T19" fmla="*/ 575 h 625"/>
                <a:gd name="T20" fmla="*/ 714 w 714"/>
                <a:gd name="T21" fmla="*/ 528 h 625"/>
                <a:gd name="T22" fmla="*/ 602 w 714"/>
                <a:gd name="T23" fmla="*/ 506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4" h="625">
                  <a:moveTo>
                    <a:pt x="602" y="506"/>
                  </a:moveTo>
                  <a:cubicBezTo>
                    <a:pt x="556" y="497"/>
                    <a:pt x="526" y="474"/>
                    <a:pt x="507" y="436"/>
                  </a:cubicBezTo>
                  <a:cubicBezTo>
                    <a:pt x="491" y="401"/>
                    <a:pt x="485" y="354"/>
                    <a:pt x="491" y="299"/>
                  </a:cubicBezTo>
                  <a:cubicBezTo>
                    <a:pt x="499" y="219"/>
                    <a:pt x="469" y="137"/>
                    <a:pt x="408" y="80"/>
                  </a:cubicBezTo>
                  <a:cubicBezTo>
                    <a:pt x="349" y="24"/>
                    <a:pt x="272" y="0"/>
                    <a:pt x="196" y="15"/>
                  </a:cubicBezTo>
                  <a:cubicBezTo>
                    <a:pt x="176" y="19"/>
                    <a:pt x="158" y="25"/>
                    <a:pt x="140" y="33"/>
                  </a:cubicBezTo>
                  <a:cubicBezTo>
                    <a:pt x="85" y="59"/>
                    <a:pt x="45" y="104"/>
                    <a:pt x="25" y="165"/>
                  </a:cubicBezTo>
                  <a:cubicBezTo>
                    <a:pt x="0" y="237"/>
                    <a:pt x="7" y="321"/>
                    <a:pt x="43" y="397"/>
                  </a:cubicBezTo>
                  <a:cubicBezTo>
                    <a:pt x="99" y="514"/>
                    <a:pt x="219" y="596"/>
                    <a:pt x="365" y="616"/>
                  </a:cubicBezTo>
                  <a:cubicBezTo>
                    <a:pt x="430" y="625"/>
                    <a:pt x="542" y="606"/>
                    <a:pt x="611" y="575"/>
                  </a:cubicBezTo>
                  <a:cubicBezTo>
                    <a:pt x="714" y="528"/>
                    <a:pt x="714" y="528"/>
                    <a:pt x="714" y="528"/>
                  </a:cubicBezTo>
                  <a:lnTo>
                    <a:pt x="602" y="506"/>
                  </a:lnTo>
                  <a:close/>
                </a:path>
              </a:pathLst>
            </a:custGeom>
            <a:solidFill>
              <a:srgbClr val="DADCD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7" name="Freeform 2520"/>
            <p:cNvSpPr/>
            <p:nvPr/>
          </p:nvSpPr>
          <p:spPr bwMode="auto">
            <a:xfrm>
              <a:off x="3423255" y="1839970"/>
              <a:ext cx="2289706" cy="2006555"/>
            </a:xfrm>
            <a:custGeom>
              <a:avLst/>
              <a:gdLst>
                <a:gd name="T0" fmla="*/ 601 w 712"/>
                <a:gd name="T1" fmla="*/ 506 h 624"/>
                <a:gd name="T2" fmla="*/ 506 w 712"/>
                <a:gd name="T3" fmla="*/ 435 h 624"/>
                <a:gd name="T4" fmla="*/ 489 w 712"/>
                <a:gd name="T5" fmla="*/ 298 h 624"/>
                <a:gd name="T6" fmla="*/ 407 w 712"/>
                <a:gd name="T7" fmla="*/ 79 h 624"/>
                <a:gd name="T8" fmla="*/ 195 w 712"/>
                <a:gd name="T9" fmla="*/ 14 h 624"/>
                <a:gd name="T10" fmla="*/ 139 w 712"/>
                <a:gd name="T11" fmla="*/ 32 h 624"/>
                <a:gd name="T12" fmla="*/ 24 w 712"/>
                <a:gd name="T13" fmla="*/ 164 h 624"/>
                <a:gd name="T14" fmla="*/ 43 w 712"/>
                <a:gd name="T15" fmla="*/ 396 h 624"/>
                <a:gd name="T16" fmla="*/ 364 w 712"/>
                <a:gd name="T17" fmla="*/ 615 h 624"/>
                <a:gd name="T18" fmla="*/ 610 w 712"/>
                <a:gd name="T19" fmla="*/ 573 h 624"/>
                <a:gd name="T20" fmla="*/ 712 w 712"/>
                <a:gd name="T21" fmla="*/ 527 h 624"/>
                <a:gd name="T22" fmla="*/ 601 w 712"/>
                <a:gd name="T23" fmla="*/ 50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2" h="624">
                  <a:moveTo>
                    <a:pt x="601" y="506"/>
                  </a:moveTo>
                  <a:cubicBezTo>
                    <a:pt x="555" y="497"/>
                    <a:pt x="524" y="474"/>
                    <a:pt x="506" y="435"/>
                  </a:cubicBezTo>
                  <a:cubicBezTo>
                    <a:pt x="489" y="400"/>
                    <a:pt x="484" y="353"/>
                    <a:pt x="489" y="298"/>
                  </a:cubicBezTo>
                  <a:cubicBezTo>
                    <a:pt x="498" y="218"/>
                    <a:pt x="467" y="136"/>
                    <a:pt x="407" y="79"/>
                  </a:cubicBezTo>
                  <a:cubicBezTo>
                    <a:pt x="348" y="23"/>
                    <a:pt x="271" y="0"/>
                    <a:pt x="195" y="14"/>
                  </a:cubicBezTo>
                  <a:cubicBezTo>
                    <a:pt x="176" y="18"/>
                    <a:pt x="157" y="24"/>
                    <a:pt x="139" y="32"/>
                  </a:cubicBezTo>
                  <a:cubicBezTo>
                    <a:pt x="84" y="58"/>
                    <a:pt x="44" y="104"/>
                    <a:pt x="24" y="164"/>
                  </a:cubicBezTo>
                  <a:cubicBezTo>
                    <a:pt x="0" y="236"/>
                    <a:pt x="7" y="320"/>
                    <a:pt x="43" y="396"/>
                  </a:cubicBezTo>
                  <a:cubicBezTo>
                    <a:pt x="98" y="512"/>
                    <a:pt x="219" y="594"/>
                    <a:pt x="364" y="615"/>
                  </a:cubicBezTo>
                  <a:cubicBezTo>
                    <a:pt x="428" y="624"/>
                    <a:pt x="541" y="605"/>
                    <a:pt x="610" y="573"/>
                  </a:cubicBezTo>
                  <a:cubicBezTo>
                    <a:pt x="712" y="527"/>
                    <a:pt x="712" y="527"/>
                    <a:pt x="712" y="527"/>
                  </a:cubicBezTo>
                  <a:lnTo>
                    <a:pt x="601" y="506"/>
                  </a:lnTo>
                  <a:close/>
                </a:path>
              </a:pathLst>
            </a:custGeom>
            <a:solidFill>
              <a:srgbClr val="D8DAD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8" name="Freeform 2521"/>
            <p:cNvSpPr/>
            <p:nvPr/>
          </p:nvSpPr>
          <p:spPr bwMode="auto">
            <a:xfrm>
              <a:off x="3423255" y="1839970"/>
              <a:ext cx="2282899" cy="2002471"/>
            </a:xfrm>
            <a:custGeom>
              <a:avLst/>
              <a:gdLst>
                <a:gd name="T0" fmla="*/ 601 w 710"/>
                <a:gd name="T1" fmla="*/ 506 h 623"/>
                <a:gd name="T2" fmla="*/ 505 w 710"/>
                <a:gd name="T3" fmla="*/ 435 h 623"/>
                <a:gd name="T4" fmla="*/ 489 w 710"/>
                <a:gd name="T5" fmla="*/ 298 h 623"/>
                <a:gd name="T6" fmla="*/ 407 w 710"/>
                <a:gd name="T7" fmla="*/ 80 h 623"/>
                <a:gd name="T8" fmla="*/ 196 w 710"/>
                <a:gd name="T9" fmla="*/ 15 h 623"/>
                <a:gd name="T10" fmla="*/ 140 w 710"/>
                <a:gd name="T11" fmla="*/ 33 h 623"/>
                <a:gd name="T12" fmla="*/ 25 w 710"/>
                <a:gd name="T13" fmla="*/ 164 h 623"/>
                <a:gd name="T14" fmla="*/ 43 w 710"/>
                <a:gd name="T15" fmla="*/ 396 h 623"/>
                <a:gd name="T16" fmla="*/ 365 w 710"/>
                <a:gd name="T17" fmla="*/ 614 h 623"/>
                <a:gd name="T18" fmla="*/ 610 w 710"/>
                <a:gd name="T19" fmla="*/ 573 h 623"/>
                <a:gd name="T20" fmla="*/ 710 w 710"/>
                <a:gd name="T21" fmla="*/ 527 h 623"/>
                <a:gd name="T22" fmla="*/ 601 w 710"/>
                <a:gd name="T23" fmla="*/ 50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0" h="623">
                  <a:moveTo>
                    <a:pt x="601" y="506"/>
                  </a:moveTo>
                  <a:cubicBezTo>
                    <a:pt x="555" y="497"/>
                    <a:pt x="524" y="474"/>
                    <a:pt x="505" y="435"/>
                  </a:cubicBezTo>
                  <a:cubicBezTo>
                    <a:pt x="489" y="400"/>
                    <a:pt x="483" y="353"/>
                    <a:pt x="489" y="298"/>
                  </a:cubicBezTo>
                  <a:cubicBezTo>
                    <a:pt x="497" y="218"/>
                    <a:pt x="467" y="136"/>
                    <a:pt x="407" y="80"/>
                  </a:cubicBezTo>
                  <a:cubicBezTo>
                    <a:pt x="348" y="24"/>
                    <a:pt x="271" y="0"/>
                    <a:pt x="196" y="15"/>
                  </a:cubicBezTo>
                  <a:cubicBezTo>
                    <a:pt x="176" y="19"/>
                    <a:pt x="157" y="25"/>
                    <a:pt x="140" y="33"/>
                  </a:cubicBezTo>
                  <a:cubicBezTo>
                    <a:pt x="85" y="59"/>
                    <a:pt x="45" y="104"/>
                    <a:pt x="25" y="164"/>
                  </a:cubicBezTo>
                  <a:cubicBezTo>
                    <a:pt x="0" y="236"/>
                    <a:pt x="7" y="320"/>
                    <a:pt x="43" y="396"/>
                  </a:cubicBezTo>
                  <a:cubicBezTo>
                    <a:pt x="99" y="512"/>
                    <a:pt x="219" y="594"/>
                    <a:pt x="365" y="614"/>
                  </a:cubicBezTo>
                  <a:cubicBezTo>
                    <a:pt x="428" y="623"/>
                    <a:pt x="541" y="604"/>
                    <a:pt x="610" y="573"/>
                  </a:cubicBezTo>
                  <a:cubicBezTo>
                    <a:pt x="710" y="527"/>
                    <a:pt x="710" y="527"/>
                    <a:pt x="710" y="527"/>
                  </a:cubicBezTo>
                  <a:lnTo>
                    <a:pt x="601" y="506"/>
                  </a:lnTo>
                  <a:close/>
                </a:path>
              </a:pathLst>
            </a:custGeom>
            <a:solidFill>
              <a:srgbClr val="D7D9D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89" name="Freeform 2522"/>
            <p:cNvSpPr/>
            <p:nvPr/>
          </p:nvSpPr>
          <p:spPr bwMode="auto">
            <a:xfrm>
              <a:off x="3425978" y="1842692"/>
              <a:ext cx="2273370" cy="1999749"/>
            </a:xfrm>
            <a:custGeom>
              <a:avLst/>
              <a:gdLst>
                <a:gd name="T0" fmla="*/ 600 w 707"/>
                <a:gd name="T1" fmla="*/ 506 h 622"/>
                <a:gd name="T2" fmla="*/ 504 w 707"/>
                <a:gd name="T3" fmla="*/ 434 h 622"/>
                <a:gd name="T4" fmla="*/ 487 w 707"/>
                <a:gd name="T5" fmla="*/ 297 h 622"/>
                <a:gd name="T6" fmla="*/ 405 w 707"/>
                <a:gd name="T7" fmla="*/ 79 h 622"/>
                <a:gd name="T8" fmla="*/ 195 w 707"/>
                <a:gd name="T9" fmla="*/ 15 h 622"/>
                <a:gd name="T10" fmla="*/ 139 w 707"/>
                <a:gd name="T11" fmla="*/ 32 h 622"/>
                <a:gd name="T12" fmla="*/ 24 w 707"/>
                <a:gd name="T13" fmla="*/ 163 h 622"/>
                <a:gd name="T14" fmla="*/ 43 w 707"/>
                <a:gd name="T15" fmla="*/ 394 h 622"/>
                <a:gd name="T16" fmla="*/ 364 w 707"/>
                <a:gd name="T17" fmla="*/ 613 h 622"/>
                <a:gd name="T18" fmla="*/ 609 w 707"/>
                <a:gd name="T19" fmla="*/ 571 h 622"/>
                <a:gd name="T20" fmla="*/ 707 w 707"/>
                <a:gd name="T21" fmla="*/ 526 h 622"/>
                <a:gd name="T22" fmla="*/ 600 w 707"/>
                <a:gd name="T23" fmla="*/ 50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7" h="622">
                  <a:moveTo>
                    <a:pt x="600" y="506"/>
                  </a:moveTo>
                  <a:cubicBezTo>
                    <a:pt x="554" y="497"/>
                    <a:pt x="522" y="474"/>
                    <a:pt x="504" y="434"/>
                  </a:cubicBezTo>
                  <a:cubicBezTo>
                    <a:pt x="487" y="399"/>
                    <a:pt x="482" y="352"/>
                    <a:pt x="487" y="297"/>
                  </a:cubicBezTo>
                  <a:cubicBezTo>
                    <a:pt x="496" y="217"/>
                    <a:pt x="465" y="136"/>
                    <a:pt x="405" y="79"/>
                  </a:cubicBezTo>
                  <a:cubicBezTo>
                    <a:pt x="347" y="23"/>
                    <a:pt x="270" y="0"/>
                    <a:pt x="195" y="15"/>
                  </a:cubicBezTo>
                  <a:cubicBezTo>
                    <a:pt x="175" y="18"/>
                    <a:pt x="156" y="24"/>
                    <a:pt x="139" y="32"/>
                  </a:cubicBezTo>
                  <a:cubicBezTo>
                    <a:pt x="84" y="58"/>
                    <a:pt x="44" y="103"/>
                    <a:pt x="24" y="163"/>
                  </a:cubicBezTo>
                  <a:cubicBezTo>
                    <a:pt x="0" y="235"/>
                    <a:pt x="7" y="319"/>
                    <a:pt x="43" y="394"/>
                  </a:cubicBezTo>
                  <a:cubicBezTo>
                    <a:pt x="98" y="511"/>
                    <a:pt x="218" y="592"/>
                    <a:pt x="364" y="613"/>
                  </a:cubicBezTo>
                  <a:cubicBezTo>
                    <a:pt x="427" y="622"/>
                    <a:pt x="540" y="603"/>
                    <a:pt x="609" y="571"/>
                  </a:cubicBezTo>
                  <a:cubicBezTo>
                    <a:pt x="707" y="526"/>
                    <a:pt x="707" y="526"/>
                    <a:pt x="707" y="526"/>
                  </a:cubicBezTo>
                  <a:lnTo>
                    <a:pt x="600" y="506"/>
                  </a:lnTo>
                  <a:close/>
                </a:path>
              </a:pathLst>
            </a:custGeom>
            <a:solidFill>
              <a:srgbClr val="D5D7D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0" name="Freeform 2523"/>
            <p:cNvSpPr/>
            <p:nvPr/>
          </p:nvSpPr>
          <p:spPr bwMode="auto">
            <a:xfrm>
              <a:off x="3425978" y="1842692"/>
              <a:ext cx="2270647" cy="1997026"/>
            </a:xfrm>
            <a:custGeom>
              <a:avLst/>
              <a:gdLst>
                <a:gd name="T0" fmla="*/ 600 w 706"/>
                <a:gd name="T1" fmla="*/ 506 h 621"/>
                <a:gd name="T2" fmla="*/ 503 w 706"/>
                <a:gd name="T3" fmla="*/ 435 h 621"/>
                <a:gd name="T4" fmla="*/ 487 w 706"/>
                <a:gd name="T5" fmla="*/ 297 h 621"/>
                <a:gd name="T6" fmla="*/ 405 w 706"/>
                <a:gd name="T7" fmla="*/ 79 h 621"/>
                <a:gd name="T8" fmla="*/ 195 w 706"/>
                <a:gd name="T9" fmla="*/ 15 h 621"/>
                <a:gd name="T10" fmla="*/ 139 w 706"/>
                <a:gd name="T11" fmla="*/ 33 h 621"/>
                <a:gd name="T12" fmla="*/ 25 w 706"/>
                <a:gd name="T13" fmla="*/ 163 h 621"/>
                <a:gd name="T14" fmla="*/ 43 w 706"/>
                <a:gd name="T15" fmla="*/ 394 h 621"/>
                <a:gd name="T16" fmla="*/ 364 w 706"/>
                <a:gd name="T17" fmla="*/ 612 h 621"/>
                <a:gd name="T18" fmla="*/ 609 w 706"/>
                <a:gd name="T19" fmla="*/ 571 h 621"/>
                <a:gd name="T20" fmla="*/ 706 w 706"/>
                <a:gd name="T21" fmla="*/ 527 h 621"/>
                <a:gd name="T22" fmla="*/ 600 w 706"/>
                <a:gd name="T23" fmla="*/ 506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6" h="621">
                  <a:moveTo>
                    <a:pt x="600" y="506"/>
                  </a:moveTo>
                  <a:cubicBezTo>
                    <a:pt x="553" y="497"/>
                    <a:pt x="522" y="474"/>
                    <a:pt x="503" y="435"/>
                  </a:cubicBezTo>
                  <a:cubicBezTo>
                    <a:pt x="487" y="399"/>
                    <a:pt x="481" y="352"/>
                    <a:pt x="487" y="297"/>
                  </a:cubicBezTo>
                  <a:cubicBezTo>
                    <a:pt x="495" y="217"/>
                    <a:pt x="465" y="136"/>
                    <a:pt x="405" y="79"/>
                  </a:cubicBezTo>
                  <a:cubicBezTo>
                    <a:pt x="347" y="24"/>
                    <a:pt x="270" y="0"/>
                    <a:pt x="195" y="15"/>
                  </a:cubicBezTo>
                  <a:cubicBezTo>
                    <a:pt x="175" y="19"/>
                    <a:pt x="156" y="25"/>
                    <a:pt x="139" y="33"/>
                  </a:cubicBezTo>
                  <a:cubicBezTo>
                    <a:pt x="84" y="58"/>
                    <a:pt x="45" y="104"/>
                    <a:pt x="25" y="163"/>
                  </a:cubicBezTo>
                  <a:cubicBezTo>
                    <a:pt x="0" y="235"/>
                    <a:pt x="7" y="319"/>
                    <a:pt x="43" y="394"/>
                  </a:cubicBezTo>
                  <a:cubicBezTo>
                    <a:pt x="99" y="510"/>
                    <a:pt x="218" y="592"/>
                    <a:pt x="364" y="612"/>
                  </a:cubicBezTo>
                  <a:cubicBezTo>
                    <a:pt x="427" y="621"/>
                    <a:pt x="540" y="602"/>
                    <a:pt x="609" y="571"/>
                  </a:cubicBezTo>
                  <a:cubicBezTo>
                    <a:pt x="706" y="527"/>
                    <a:pt x="706" y="527"/>
                    <a:pt x="706" y="527"/>
                  </a:cubicBezTo>
                  <a:lnTo>
                    <a:pt x="600" y="506"/>
                  </a:lnTo>
                  <a:close/>
                </a:path>
              </a:pathLst>
            </a:custGeom>
            <a:solidFill>
              <a:srgbClr val="D4D6D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1" name="Freeform 2524"/>
            <p:cNvSpPr/>
            <p:nvPr/>
          </p:nvSpPr>
          <p:spPr bwMode="auto">
            <a:xfrm>
              <a:off x="3428700" y="1846776"/>
              <a:ext cx="2261118" cy="1992942"/>
            </a:xfrm>
            <a:custGeom>
              <a:avLst/>
              <a:gdLst>
                <a:gd name="T0" fmla="*/ 598 w 703"/>
                <a:gd name="T1" fmla="*/ 506 h 620"/>
                <a:gd name="T2" fmla="*/ 502 w 703"/>
                <a:gd name="T3" fmla="*/ 434 h 620"/>
                <a:gd name="T4" fmla="*/ 485 w 703"/>
                <a:gd name="T5" fmla="*/ 296 h 620"/>
                <a:gd name="T6" fmla="*/ 404 w 703"/>
                <a:gd name="T7" fmla="*/ 79 h 620"/>
                <a:gd name="T8" fmla="*/ 194 w 703"/>
                <a:gd name="T9" fmla="*/ 15 h 620"/>
                <a:gd name="T10" fmla="*/ 138 w 703"/>
                <a:gd name="T11" fmla="*/ 32 h 620"/>
                <a:gd name="T12" fmla="*/ 24 w 703"/>
                <a:gd name="T13" fmla="*/ 163 h 620"/>
                <a:gd name="T14" fmla="*/ 43 w 703"/>
                <a:gd name="T15" fmla="*/ 393 h 620"/>
                <a:gd name="T16" fmla="*/ 363 w 703"/>
                <a:gd name="T17" fmla="*/ 611 h 620"/>
                <a:gd name="T18" fmla="*/ 607 w 703"/>
                <a:gd name="T19" fmla="*/ 569 h 620"/>
                <a:gd name="T20" fmla="*/ 703 w 703"/>
                <a:gd name="T21" fmla="*/ 526 h 620"/>
                <a:gd name="T22" fmla="*/ 598 w 703"/>
                <a:gd name="T23" fmla="*/ 506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3" h="620">
                  <a:moveTo>
                    <a:pt x="598" y="506"/>
                  </a:moveTo>
                  <a:cubicBezTo>
                    <a:pt x="552" y="497"/>
                    <a:pt x="521" y="473"/>
                    <a:pt x="502" y="434"/>
                  </a:cubicBezTo>
                  <a:cubicBezTo>
                    <a:pt x="485" y="398"/>
                    <a:pt x="479" y="351"/>
                    <a:pt x="485" y="296"/>
                  </a:cubicBezTo>
                  <a:cubicBezTo>
                    <a:pt x="494" y="216"/>
                    <a:pt x="463" y="135"/>
                    <a:pt x="404" y="79"/>
                  </a:cubicBezTo>
                  <a:cubicBezTo>
                    <a:pt x="345" y="23"/>
                    <a:pt x="269" y="0"/>
                    <a:pt x="194" y="15"/>
                  </a:cubicBezTo>
                  <a:cubicBezTo>
                    <a:pt x="174" y="18"/>
                    <a:pt x="156" y="24"/>
                    <a:pt x="138" y="32"/>
                  </a:cubicBezTo>
                  <a:cubicBezTo>
                    <a:pt x="84" y="58"/>
                    <a:pt x="44" y="103"/>
                    <a:pt x="24" y="163"/>
                  </a:cubicBezTo>
                  <a:cubicBezTo>
                    <a:pt x="0" y="234"/>
                    <a:pt x="7" y="318"/>
                    <a:pt x="43" y="393"/>
                  </a:cubicBezTo>
                  <a:cubicBezTo>
                    <a:pt x="98" y="509"/>
                    <a:pt x="218" y="590"/>
                    <a:pt x="363" y="611"/>
                  </a:cubicBezTo>
                  <a:cubicBezTo>
                    <a:pt x="426" y="620"/>
                    <a:pt x="538" y="601"/>
                    <a:pt x="607" y="569"/>
                  </a:cubicBezTo>
                  <a:cubicBezTo>
                    <a:pt x="703" y="526"/>
                    <a:pt x="703" y="526"/>
                    <a:pt x="703" y="526"/>
                  </a:cubicBezTo>
                  <a:lnTo>
                    <a:pt x="598" y="506"/>
                  </a:lnTo>
                  <a:close/>
                </a:path>
              </a:pathLst>
            </a:custGeom>
            <a:solidFill>
              <a:srgbClr val="D2D4D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2" name="Freeform 2525"/>
            <p:cNvSpPr/>
            <p:nvPr/>
          </p:nvSpPr>
          <p:spPr bwMode="auto">
            <a:xfrm>
              <a:off x="3432784" y="1846776"/>
              <a:ext cx="2250228" cy="1990220"/>
            </a:xfrm>
            <a:custGeom>
              <a:avLst/>
              <a:gdLst>
                <a:gd name="T0" fmla="*/ 597 w 700"/>
                <a:gd name="T1" fmla="*/ 506 h 619"/>
                <a:gd name="T2" fmla="*/ 501 w 700"/>
                <a:gd name="T3" fmla="*/ 434 h 619"/>
                <a:gd name="T4" fmla="*/ 484 w 700"/>
                <a:gd name="T5" fmla="*/ 296 h 619"/>
                <a:gd name="T6" fmla="*/ 402 w 700"/>
                <a:gd name="T7" fmla="*/ 79 h 619"/>
                <a:gd name="T8" fmla="*/ 193 w 700"/>
                <a:gd name="T9" fmla="*/ 15 h 619"/>
                <a:gd name="T10" fmla="*/ 138 w 700"/>
                <a:gd name="T11" fmla="*/ 33 h 619"/>
                <a:gd name="T12" fmla="*/ 24 w 700"/>
                <a:gd name="T13" fmla="*/ 163 h 619"/>
                <a:gd name="T14" fmla="*/ 42 w 700"/>
                <a:gd name="T15" fmla="*/ 393 h 619"/>
                <a:gd name="T16" fmla="*/ 362 w 700"/>
                <a:gd name="T17" fmla="*/ 610 h 619"/>
                <a:gd name="T18" fmla="*/ 606 w 700"/>
                <a:gd name="T19" fmla="*/ 569 h 619"/>
                <a:gd name="T20" fmla="*/ 700 w 700"/>
                <a:gd name="T21" fmla="*/ 526 h 619"/>
                <a:gd name="T22" fmla="*/ 597 w 700"/>
                <a:gd name="T23" fmla="*/ 50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0" h="619">
                  <a:moveTo>
                    <a:pt x="597" y="506"/>
                  </a:moveTo>
                  <a:cubicBezTo>
                    <a:pt x="551" y="497"/>
                    <a:pt x="519" y="474"/>
                    <a:pt x="501" y="434"/>
                  </a:cubicBezTo>
                  <a:cubicBezTo>
                    <a:pt x="484" y="399"/>
                    <a:pt x="478" y="351"/>
                    <a:pt x="484" y="296"/>
                  </a:cubicBezTo>
                  <a:cubicBezTo>
                    <a:pt x="492" y="217"/>
                    <a:pt x="462" y="135"/>
                    <a:pt x="402" y="79"/>
                  </a:cubicBezTo>
                  <a:cubicBezTo>
                    <a:pt x="344" y="24"/>
                    <a:pt x="268" y="0"/>
                    <a:pt x="193" y="15"/>
                  </a:cubicBezTo>
                  <a:cubicBezTo>
                    <a:pt x="173" y="19"/>
                    <a:pt x="155" y="25"/>
                    <a:pt x="138" y="33"/>
                  </a:cubicBezTo>
                  <a:cubicBezTo>
                    <a:pt x="83" y="58"/>
                    <a:pt x="44" y="103"/>
                    <a:pt x="24" y="163"/>
                  </a:cubicBezTo>
                  <a:cubicBezTo>
                    <a:pt x="0" y="234"/>
                    <a:pt x="6" y="318"/>
                    <a:pt x="42" y="393"/>
                  </a:cubicBezTo>
                  <a:cubicBezTo>
                    <a:pt x="97" y="508"/>
                    <a:pt x="217" y="590"/>
                    <a:pt x="362" y="610"/>
                  </a:cubicBezTo>
                  <a:cubicBezTo>
                    <a:pt x="425" y="619"/>
                    <a:pt x="537" y="600"/>
                    <a:pt x="606" y="569"/>
                  </a:cubicBezTo>
                  <a:cubicBezTo>
                    <a:pt x="700" y="526"/>
                    <a:pt x="700" y="526"/>
                    <a:pt x="700" y="526"/>
                  </a:cubicBezTo>
                  <a:lnTo>
                    <a:pt x="597" y="506"/>
                  </a:lnTo>
                  <a:close/>
                </a:path>
              </a:pathLst>
            </a:custGeom>
            <a:solidFill>
              <a:srgbClr val="D1D3D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3" name="Freeform 2527"/>
            <p:cNvSpPr/>
            <p:nvPr/>
          </p:nvSpPr>
          <p:spPr bwMode="auto">
            <a:xfrm>
              <a:off x="3513101" y="1827718"/>
              <a:ext cx="2141324" cy="1976607"/>
            </a:xfrm>
            <a:custGeom>
              <a:avLst/>
              <a:gdLst>
                <a:gd name="T0" fmla="*/ 584 w 666"/>
                <a:gd name="T1" fmla="*/ 515 h 615"/>
                <a:gd name="T2" fmla="*/ 504 w 666"/>
                <a:gd name="T3" fmla="*/ 426 h 615"/>
                <a:gd name="T4" fmla="*/ 508 w 666"/>
                <a:gd name="T5" fmla="*/ 288 h 615"/>
                <a:gd name="T6" fmla="*/ 425 w 666"/>
                <a:gd name="T7" fmla="*/ 73 h 615"/>
                <a:gd name="T8" fmla="*/ 206 w 666"/>
                <a:gd name="T9" fmla="*/ 19 h 615"/>
                <a:gd name="T10" fmla="*/ 147 w 666"/>
                <a:gd name="T11" fmla="*/ 39 h 615"/>
                <a:gd name="T12" fmla="*/ 26 w 666"/>
                <a:gd name="T13" fmla="*/ 175 h 615"/>
                <a:gd name="T14" fmla="*/ 43 w 666"/>
                <a:gd name="T15" fmla="*/ 405 h 615"/>
                <a:gd name="T16" fmla="*/ 376 w 666"/>
                <a:gd name="T17" fmla="*/ 609 h 615"/>
                <a:gd name="T18" fmla="*/ 634 w 666"/>
                <a:gd name="T19" fmla="*/ 556 h 615"/>
                <a:gd name="T20" fmla="*/ 666 w 666"/>
                <a:gd name="T21" fmla="*/ 531 h 615"/>
                <a:gd name="T22" fmla="*/ 584 w 666"/>
                <a:gd name="T23" fmla="*/ 5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6" h="615">
                  <a:moveTo>
                    <a:pt x="584" y="515"/>
                  </a:moveTo>
                  <a:cubicBezTo>
                    <a:pt x="535" y="508"/>
                    <a:pt x="515" y="468"/>
                    <a:pt x="504" y="426"/>
                  </a:cubicBezTo>
                  <a:cubicBezTo>
                    <a:pt x="489" y="371"/>
                    <a:pt x="502" y="343"/>
                    <a:pt x="508" y="288"/>
                  </a:cubicBezTo>
                  <a:cubicBezTo>
                    <a:pt x="518" y="207"/>
                    <a:pt x="487" y="127"/>
                    <a:pt x="425" y="73"/>
                  </a:cubicBezTo>
                  <a:cubicBezTo>
                    <a:pt x="365" y="20"/>
                    <a:pt x="285" y="0"/>
                    <a:pt x="206" y="19"/>
                  </a:cubicBezTo>
                  <a:cubicBezTo>
                    <a:pt x="185" y="23"/>
                    <a:pt x="165" y="30"/>
                    <a:pt x="147" y="39"/>
                  </a:cubicBezTo>
                  <a:cubicBezTo>
                    <a:pt x="89" y="67"/>
                    <a:pt x="47" y="114"/>
                    <a:pt x="26" y="175"/>
                  </a:cubicBezTo>
                  <a:cubicBezTo>
                    <a:pt x="0" y="248"/>
                    <a:pt x="6" y="332"/>
                    <a:pt x="43" y="405"/>
                  </a:cubicBezTo>
                  <a:cubicBezTo>
                    <a:pt x="99" y="519"/>
                    <a:pt x="224" y="595"/>
                    <a:pt x="376" y="609"/>
                  </a:cubicBezTo>
                  <a:cubicBezTo>
                    <a:pt x="443" y="615"/>
                    <a:pt x="561" y="591"/>
                    <a:pt x="634" y="556"/>
                  </a:cubicBezTo>
                  <a:cubicBezTo>
                    <a:pt x="666" y="531"/>
                    <a:pt x="666" y="531"/>
                    <a:pt x="666" y="531"/>
                  </a:cubicBezTo>
                  <a:lnTo>
                    <a:pt x="584" y="515"/>
                  </a:lnTo>
                  <a:close/>
                </a:path>
              </a:pathLst>
            </a:custGeom>
            <a:solidFill>
              <a:srgbClr val="000000">
                <a:alpha val="2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4" name="Freeform 2566"/>
            <p:cNvSpPr/>
            <p:nvPr/>
          </p:nvSpPr>
          <p:spPr bwMode="auto">
            <a:xfrm>
              <a:off x="3419852" y="1784156"/>
              <a:ext cx="2401332" cy="2074621"/>
            </a:xfrm>
            <a:custGeom>
              <a:avLst/>
              <a:gdLst>
                <a:gd name="T0" fmla="*/ 637 w 747"/>
                <a:gd name="T1" fmla="*/ 524 h 645"/>
                <a:gd name="T2" fmla="*/ 534 w 747"/>
                <a:gd name="T3" fmla="*/ 450 h 645"/>
                <a:gd name="T4" fmla="*/ 518 w 747"/>
                <a:gd name="T5" fmla="*/ 306 h 645"/>
                <a:gd name="T6" fmla="*/ 434 w 747"/>
                <a:gd name="T7" fmla="*/ 80 h 645"/>
                <a:gd name="T8" fmla="*/ 211 w 747"/>
                <a:gd name="T9" fmla="*/ 17 h 645"/>
                <a:gd name="T10" fmla="*/ 151 w 747"/>
                <a:gd name="T11" fmla="*/ 36 h 645"/>
                <a:gd name="T12" fmla="*/ 27 w 747"/>
                <a:gd name="T13" fmla="*/ 174 h 645"/>
                <a:gd name="T14" fmla="*/ 43 w 747"/>
                <a:gd name="T15" fmla="*/ 414 h 645"/>
                <a:gd name="T16" fmla="*/ 382 w 747"/>
                <a:gd name="T17" fmla="*/ 636 h 645"/>
                <a:gd name="T18" fmla="*/ 645 w 747"/>
                <a:gd name="T19" fmla="*/ 589 h 645"/>
                <a:gd name="T20" fmla="*/ 747 w 747"/>
                <a:gd name="T21" fmla="*/ 543 h 645"/>
                <a:gd name="T22" fmla="*/ 637 w 747"/>
                <a:gd name="T23" fmla="*/ 524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7" h="645">
                  <a:moveTo>
                    <a:pt x="637" y="524"/>
                  </a:moveTo>
                  <a:cubicBezTo>
                    <a:pt x="587" y="515"/>
                    <a:pt x="554" y="491"/>
                    <a:pt x="534" y="450"/>
                  </a:cubicBezTo>
                  <a:cubicBezTo>
                    <a:pt x="517" y="413"/>
                    <a:pt x="511" y="363"/>
                    <a:pt x="518" y="306"/>
                  </a:cubicBezTo>
                  <a:cubicBezTo>
                    <a:pt x="529" y="223"/>
                    <a:pt x="497" y="138"/>
                    <a:pt x="434" y="80"/>
                  </a:cubicBezTo>
                  <a:cubicBezTo>
                    <a:pt x="373" y="23"/>
                    <a:pt x="291" y="0"/>
                    <a:pt x="211" y="17"/>
                  </a:cubicBezTo>
                  <a:cubicBezTo>
                    <a:pt x="190" y="21"/>
                    <a:pt x="170" y="28"/>
                    <a:pt x="151" y="36"/>
                  </a:cubicBezTo>
                  <a:cubicBezTo>
                    <a:pt x="92" y="64"/>
                    <a:pt x="49" y="111"/>
                    <a:pt x="27" y="174"/>
                  </a:cubicBezTo>
                  <a:cubicBezTo>
                    <a:pt x="0" y="249"/>
                    <a:pt x="6" y="336"/>
                    <a:pt x="43" y="414"/>
                  </a:cubicBezTo>
                  <a:cubicBezTo>
                    <a:pt x="100" y="534"/>
                    <a:pt x="227" y="617"/>
                    <a:pt x="382" y="636"/>
                  </a:cubicBezTo>
                  <a:cubicBezTo>
                    <a:pt x="451" y="645"/>
                    <a:pt x="571" y="623"/>
                    <a:pt x="645" y="589"/>
                  </a:cubicBezTo>
                  <a:cubicBezTo>
                    <a:pt x="747" y="543"/>
                    <a:pt x="747" y="543"/>
                    <a:pt x="747" y="543"/>
                  </a:cubicBezTo>
                  <a:lnTo>
                    <a:pt x="637" y="524"/>
                  </a:lnTo>
                  <a:close/>
                </a:path>
              </a:pathLst>
            </a:custGeom>
            <a:solidFill>
              <a:srgbClr val="FFFFFF"/>
            </a:solidFill>
            <a:ln>
              <a:noFill/>
            </a:ln>
            <a:effectLst>
              <a:outerShdw blurRad="50800" dir="17400000" algn="br"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95" name="Freeform 2573"/>
            <p:cNvSpPr/>
            <p:nvPr/>
          </p:nvSpPr>
          <p:spPr bwMode="auto">
            <a:xfrm>
              <a:off x="3462052" y="1843287"/>
              <a:ext cx="2003833" cy="1897651"/>
            </a:xfrm>
            <a:custGeom>
              <a:avLst/>
              <a:gdLst>
                <a:gd name="T0" fmla="*/ 623 w 623"/>
                <a:gd name="T1" fmla="*/ 538 h 590"/>
                <a:gd name="T2" fmla="*/ 476 w 623"/>
                <a:gd name="T3" fmla="*/ 282 h 590"/>
                <a:gd name="T4" fmla="*/ 210 w 623"/>
                <a:gd name="T5" fmla="*/ 31 h 590"/>
                <a:gd name="T6" fmla="*/ 66 w 623"/>
                <a:gd name="T7" fmla="*/ 380 h 590"/>
                <a:gd name="T8" fmla="*/ 379 w 623"/>
                <a:gd name="T9" fmla="*/ 582 h 590"/>
                <a:gd name="T10" fmla="*/ 623 w 623"/>
                <a:gd name="T11" fmla="*/ 538 h 590"/>
              </a:gdLst>
              <a:ahLst/>
              <a:cxnLst>
                <a:cxn ang="0">
                  <a:pos x="T0" y="T1"/>
                </a:cxn>
                <a:cxn ang="0">
                  <a:pos x="T2" y="T3"/>
                </a:cxn>
                <a:cxn ang="0">
                  <a:pos x="T4" y="T5"/>
                </a:cxn>
                <a:cxn ang="0">
                  <a:pos x="T6" y="T7"/>
                </a:cxn>
                <a:cxn ang="0">
                  <a:pos x="T8" y="T9"/>
                </a:cxn>
                <a:cxn ang="0">
                  <a:pos x="T10" y="T11"/>
                </a:cxn>
              </a:cxnLst>
              <a:rect l="0" t="0" r="r" b="b"/>
              <a:pathLst>
                <a:path w="623" h="590">
                  <a:moveTo>
                    <a:pt x="623" y="538"/>
                  </a:moveTo>
                  <a:cubicBezTo>
                    <a:pt x="492" y="516"/>
                    <a:pt x="462" y="398"/>
                    <a:pt x="476" y="282"/>
                  </a:cubicBezTo>
                  <a:cubicBezTo>
                    <a:pt x="495" y="133"/>
                    <a:pt x="360" y="0"/>
                    <a:pt x="210" y="31"/>
                  </a:cubicBezTo>
                  <a:cubicBezTo>
                    <a:pt x="44" y="65"/>
                    <a:pt x="0" y="242"/>
                    <a:pt x="66" y="380"/>
                  </a:cubicBezTo>
                  <a:cubicBezTo>
                    <a:pt x="123" y="498"/>
                    <a:pt x="249" y="566"/>
                    <a:pt x="379" y="582"/>
                  </a:cubicBezTo>
                  <a:cubicBezTo>
                    <a:pt x="437" y="590"/>
                    <a:pt x="551" y="571"/>
                    <a:pt x="623" y="538"/>
                  </a:cubicBezTo>
                  <a:close/>
                </a:path>
              </a:pathLst>
            </a:custGeom>
            <a:solidFill>
              <a:schemeClr val="accent2"/>
            </a:solidFill>
            <a:ln>
              <a:noFill/>
            </a:ln>
            <a:scene3d>
              <a:camera prst="orthographicFront"/>
              <a:lightRig rig="soft" dir="t">
                <a:rot lat="0" lon="0" rev="2400000"/>
              </a:lightRig>
            </a:scene3d>
            <a:sp3d>
              <a:bevelT w="114300" h="146050"/>
            </a:sp3d>
          </p:spPr>
          <p:txBody>
            <a:bodyPr vert="horz" wrap="square" lIns="91440" tIns="45720" rIns="91440" bIns="45720" numCol="1" anchor="t" anchorCtr="0" compatLnSpc="1"/>
            <a:lstStyle/>
            <a:p>
              <a:endParaRPr lang="zh-CN" altLang="en-US" sz="2400"/>
            </a:p>
          </p:txBody>
        </p:sp>
        <p:sp>
          <p:nvSpPr>
            <p:cNvPr id="96" name="Freeform 2582"/>
            <p:cNvSpPr>
              <a:spLocks noEditPoints="1"/>
            </p:cNvSpPr>
            <p:nvPr/>
          </p:nvSpPr>
          <p:spPr bwMode="auto">
            <a:xfrm>
              <a:off x="3620304" y="1984948"/>
              <a:ext cx="1607695" cy="1688012"/>
            </a:xfrm>
            <a:custGeom>
              <a:avLst/>
              <a:gdLst>
                <a:gd name="T0" fmla="*/ 474 w 500"/>
                <a:gd name="T1" fmla="*/ 509 h 525"/>
                <a:gd name="T2" fmla="*/ 439 w 500"/>
                <a:gd name="T3" fmla="*/ 516 h 525"/>
                <a:gd name="T4" fmla="*/ 488 w 500"/>
                <a:gd name="T5" fmla="*/ 483 h 525"/>
                <a:gd name="T6" fmla="*/ 415 w 500"/>
                <a:gd name="T7" fmla="*/ 519 h 525"/>
                <a:gd name="T8" fmla="*/ 403 w 500"/>
                <a:gd name="T9" fmla="*/ 520 h 525"/>
                <a:gd name="T10" fmla="*/ 380 w 500"/>
                <a:gd name="T11" fmla="*/ 523 h 525"/>
                <a:gd name="T12" fmla="*/ 480 w 500"/>
                <a:gd name="T13" fmla="*/ 477 h 525"/>
                <a:gd name="T14" fmla="*/ 355 w 500"/>
                <a:gd name="T15" fmla="*/ 525 h 525"/>
                <a:gd name="T16" fmla="*/ 331 w 500"/>
                <a:gd name="T17" fmla="*/ 524 h 525"/>
                <a:gd name="T18" fmla="*/ 461 w 500"/>
                <a:gd name="T19" fmla="*/ 461 h 525"/>
                <a:gd name="T20" fmla="*/ 445 w 500"/>
                <a:gd name="T21" fmla="*/ 442 h 525"/>
                <a:gd name="T22" fmla="*/ 271 w 500"/>
                <a:gd name="T23" fmla="*/ 513 h 525"/>
                <a:gd name="T24" fmla="*/ 247 w 500"/>
                <a:gd name="T25" fmla="*/ 506 h 525"/>
                <a:gd name="T26" fmla="*/ 426 w 500"/>
                <a:gd name="T27" fmla="*/ 410 h 525"/>
                <a:gd name="T28" fmla="*/ 225 w 500"/>
                <a:gd name="T29" fmla="*/ 497 h 525"/>
                <a:gd name="T30" fmla="*/ 418 w 500"/>
                <a:gd name="T31" fmla="*/ 388 h 525"/>
                <a:gd name="T32" fmla="*/ 215 w 500"/>
                <a:gd name="T33" fmla="*/ 494 h 525"/>
                <a:gd name="T34" fmla="*/ 192 w 500"/>
                <a:gd name="T35" fmla="*/ 485 h 525"/>
                <a:gd name="T36" fmla="*/ 414 w 500"/>
                <a:gd name="T37" fmla="*/ 378 h 525"/>
                <a:gd name="T38" fmla="*/ 408 w 500"/>
                <a:gd name="T39" fmla="*/ 354 h 525"/>
                <a:gd name="T40" fmla="*/ 139 w 500"/>
                <a:gd name="T41" fmla="*/ 455 h 525"/>
                <a:gd name="T42" fmla="*/ 403 w 500"/>
                <a:gd name="T43" fmla="*/ 318 h 525"/>
                <a:gd name="T44" fmla="*/ 120 w 500"/>
                <a:gd name="T45" fmla="*/ 440 h 525"/>
                <a:gd name="T46" fmla="*/ 403 w 500"/>
                <a:gd name="T47" fmla="*/ 294 h 525"/>
                <a:gd name="T48" fmla="*/ 111 w 500"/>
                <a:gd name="T49" fmla="*/ 433 h 525"/>
                <a:gd name="T50" fmla="*/ 403 w 500"/>
                <a:gd name="T51" fmla="*/ 282 h 525"/>
                <a:gd name="T52" fmla="*/ 92 w 500"/>
                <a:gd name="T53" fmla="*/ 417 h 525"/>
                <a:gd name="T54" fmla="*/ 75 w 500"/>
                <a:gd name="T55" fmla="*/ 400 h 525"/>
                <a:gd name="T56" fmla="*/ 406 w 500"/>
                <a:gd name="T57" fmla="*/ 233 h 525"/>
                <a:gd name="T58" fmla="*/ 53 w 500"/>
                <a:gd name="T59" fmla="*/ 371 h 525"/>
                <a:gd name="T60" fmla="*/ 407 w 500"/>
                <a:gd name="T61" fmla="*/ 197 h 525"/>
                <a:gd name="T62" fmla="*/ 47 w 500"/>
                <a:gd name="T63" fmla="*/ 361 h 525"/>
                <a:gd name="T64" fmla="*/ 406 w 500"/>
                <a:gd name="T65" fmla="*/ 185 h 525"/>
                <a:gd name="T66" fmla="*/ 35 w 500"/>
                <a:gd name="T67" fmla="*/ 341 h 525"/>
                <a:gd name="T68" fmla="*/ 401 w 500"/>
                <a:gd name="T69" fmla="*/ 162 h 525"/>
                <a:gd name="T70" fmla="*/ 24 w 500"/>
                <a:gd name="T71" fmla="*/ 319 h 525"/>
                <a:gd name="T72" fmla="*/ 15 w 500"/>
                <a:gd name="T73" fmla="*/ 297 h 525"/>
                <a:gd name="T74" fmla="*/ 378 w 500"/>
                <a:gd name="T75" fmla="*/ 106 h 525"/>
                <a:gd name="T76" fmla="*/ 5 w 500"/>
                <a:gd name="T77" fmla="*/ 261 h 525"/>
                <a:gd name="T78" fmla="*/ 366 w 500"/>
                <a:gd name="T79" fmla="*/ 85 h 525"/>
                <a:gd name="T80" fmla="*/ 3 w 500"/>
                <a:gd name="T81" fmla="*/ 237 h 525"/>
                <a:gd name="T82" fmla="*/ 358 w 500"/>
                <a:gd name="T83" fmla="*/ 77 h 525"/>
                <a:gd name="T84" fmla="*/ 2 w 500"/>
                <a:gd name="T85" fmla="*/ 226 h 525"/>
                <a:gd name="T86" fmla="*/ 342 w 500"/>
                <a:gd name="T87" fmla="*/ 59 h 525"/>
                <a:gd name="T88" fmla="*/ 2 w 500"/>
                <a:gd name="T89" fmla="*/ 202 h 525"/>
                <a:gd name="T90" fmla="*/ 322 w 500"/>
                <a:gd name="T91" fmla="*/ 44 h 525"/>
                <a:gd name="T92" fmla="*/ 303 w 500"/>
                <a:gd name="T93" fmla="*/ 30 h 525"/>
                <a:gd name="T94" fmla="*/ 7 w 500"/>
                <a:gd name="T95" fmla="*/ 153 h 525"/>
                <a:gd name="T96" fmla="*/ 270 w 500"/>
                <a:gd name="T97" fmla="*/ 13 h 525"/>
                <a:gd name="T98" fmla="*/ 18 w 500"/>
                <a:gd name="T99" fmla="*/ 118 h 525"/>
                <a:gd name="T100" fmla="*/ 247 w 500"/>
                <a:gd name="T101" fmla="*/ 6 h 525"/>
                <a:gd name="T102" fmla="*/ 29 w 500"/>
                <a:gd name="T103" fmla="*/ 96 h 525"/>
                <a:gd name="T104" fmla="*/ 236 w 500"/>
                <a:gd name="T105" fmla="*/ 3 h 525"/>
                <a:gd name="T106" fmla="*/ 36 w 500"/>
                <a:gd name="T107" fmla="*/ 87 h 525"/>
                <a:gd name="T108" fmla="*/ 212 w 500"/>
                <a:gd name="T109" fmla="*/ 2 h 525"/>
                <a:gd name="T110" fmla="*/ 49 w 500"/>
                <a:gd name="T111" fmla="*/ 68 h 525"/>
                <a:gd name="T112" fmla="*/ 66 w 500"/>
                <a:gd name="T113" fmla="*/ 51 h 525"/>
                <a:gd name="T114" fmla="*/ 160 w 500"/>
                <a:gd name="T115" fmla="*/ 6 h 525"/>
                <a:gd name="T116" fmla="*/ 85 w 500"/>
                <a:gd name="T117" fmla="*/ 36 h 525"/>
                <a:gd name="T118" fmla="*/ 129 w 500"/>
                <a:gd name="T119" fmla="*/ 14 h 525"/>
                <a:gd name="T120" fmla="*/ 117 w 500"/>
                <a:gd name="T121" fmla="*/ 18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00" h="525">
                  <a:moveTo>
                    <a:pt x="498" y="503"/>
                  </a:moveTo>
                  <a:cubicBezTo>
                    <a:pt x="494" y="504"/>
                    <a:pt x="490" y="505"/>
                    <a:pt x="486" y="506"/>
                  </a:cubicBezTo>
                  <a:cubicBezTo>
                    <a:pt x="486" y="507"/>
                    <a:pt x="485" y="506"/>
                    <a:pt x="485" y="506"/>
                  </a:cubicBezTo>
                  <a:cubicBezTo>
                    <a:pt x="485" y="505"/>
                    <a:pt x="485" y="505"/>
                    <a:pt x="486" y="505"/>
                  </a:cubicBezTo>
                  <a:cubicBezTo>
                    <a:pt x="490" y="504"/>
                    <a:pt x="494" y="503"/>
                    <a:pt x="498" y="502"/>
                  </a:cubicBezTo>
                  <a:cubicBezTo>
                    <a:pt x="498" y="502"/>
                    <a:pt x="498" y="502"/>
                    <a:pt x="498" y="502"/>
                  </a:cubicBezTo>
                  <a:cubicBezTo>
                    <a:pt x="499" y="503"/>
                    <a:pt x="498" y="503"/>
                    <a:pt x="498" y="503"/>
                  </a:cubicBezTo>
                  <a:cubicBezTo>
                    <a:pt x="498" y="503"/>
                    <a:pt x="498" y="503"/>
                    <a:pt x="498" y="503"/>
                  </a:cubicBezTo>
                  <a:close/>
                  <a:moveTo>
                    <a:pt x="474" y="509"/>
                  </a:moveTo>
                  <a:cubicBezTo>
                    <a:pt x="471" y="510"/>
                    <a:pt x="467" y="511"/>
                    <a:pt x="463" y="512"/>
                  </a:cubicBezTo>
                  <a:cubicBezTo>
                    <a:pt x="462" y="512"/>
                    <a:pt x="462" y="512"/>
                    <a:pt x="462" y="511"/>
                  </a:cubicBezTo>
                  <a:cubicBezTo>
                    <a:pt x="462" y="511"/>
                    <a:pt x="462" y="510"/>
                    <a:pt x="462" y="510"/>
                  </a:cubicBezTo>
                  <a:cubicBezTo>
                    <a:pt x="466" y="510"/>
                    <a:pt x="470" y="509"/>
                    <a:pt x="474" y="508"/>
                  </a:cubicBezTo>
                  <a:cubicBezTo>
                    <a:pt x="475" y="508"/>
                    <a:pt x="475" y="508"/>
                    <a:pt x="475" y="508"/>
                  </a:cubicBezTo>
                  <a:cubicBezTo>
                    <a:pt x="475" y="509"/>
                    <a:pt x="475" y="509"/>
                    <a:pt x="475" y="509"/>
                  </a:cubicBezTo>
                  <a:cubicBezTo>
                    <a:pt x="475" y="509"/>
                    <a:pt x="475" y="509"/>
                    <a:pt x="474" y="509"/>
                  </a:cubicBezTo>
                  <a:close/>
                  <a:moveTo>
                    <a:pt x="451" y="514"/>
                  </a:moveTo>
                  <a:cubicBezTo>
                    <a:pt x="447" y="515"/>
                    <a:pt x="443" y="516"/>
                    <a:pt x="439" y="516"/>
                  </a:cubicBezTo>
                  <a:cubicBezTo>
                    <a:pt x="439" y="516"/>
                    <a:pt x="438" y="516"/>
                    <a:pt x="438" y="516"/>
                  </a:cubicBezTo>
                  <a:cubicBezTo>
                    <a:pt x="438" y="515"/>
                    <a:pt x="438" y="515"/>
                    <a:pt x="439" y="515"/>
                  </a:cubicBezTo>
                  <a:cubicBezTo>
                    <a:pt x="443" y="514"/>
                    <a:pt x="447" y="513"/>
                    <a:pt x="451" y="513"/>
                  </a:cubicBezTo>
                  <a:cubicBezTo>
                    <a:pt x="451" y="513"/>
                    <a:pt x="451" y="513"/>
                    <a:pt x="451" y="513"/>
                  </a:cubicBezTo>
                  <a:cubicBezTo>
                    <a:pt x="451" y="514"/>
                    <a:pt x="451" y="514"/>
                    <a:pt x="451" y="514"/>
                  </a:cubicBezTo>
                  <a:cubicBezTo>
                    <a:pt x="451" y="514"/>
                    <a:pt x="451" y="514"/>
                    <a:pt x="451" y="514"/>
                  </a:cubicBezTo>
                  <a:close/>
                  <a:moveTo>
                    <a:pt x="499" y="490"/>
                  </a:moveTo>
                  <a:cubicBezTo>
                    <a:pt x="495" y="488"/>
                    <a:pt x="492" y="486"/>
                    <a:pt x="489" y="484"/>
                  </a:cubicBezTo>
                  <a:cubicBezTo>
                    <a:pt x="488" y="484"/>
                    <a:pt x="488" y="483"/>
                    <a:pt x="488" y="483"/>
                  </a:cubicBezTo>
                  <a:cubicBezTo>
                    <a:pt x="489" y="482"/>
                    <a:pt x="489" y="482"/>
                    <a:pt x="489" y="482"/>
                  </a:cubicBezTo>
                  <a:cubicBezTo>
                    <a:pt x="493" y="485"/>
                    <a:pt x="496" y="487"/>
                    <a:pt x="500" y="489"/>
                  </a:cubicBezTo>
                  <a:cubicBezTo>
                    <a:pt x="500" y="489"/>
                    <a:pt x="500" y="489"/>
                    <a:pt x="500" y="490"/>
                  </a:cubicBezTo>
                  <a:cubicBezTo>
                    <a:pt x="500" y="490"/>
                    <a:pt x="500" y="490"/>
                    <a:pt x="500" y="490"/>
                  </a:cubicBezTo>
                  <a:cubicBezTo>
                    <a:pt x="499" y="490"/>
                    <a:pt x="499" y="490"/>
                    <a:pt x="499" y="490"/>
                  </a:cubicBezTo>
                  <a:close/>
                  <a:moveTo>
                    <a:pt x="427" y="518"/>
                  </a:moveTo>
                  <a:cubicBezTo>
                    <a:pt x="423" y="519"/>
                    <a:pt x="419" y="520"/>
                    <a:pt x="415" y="520"/>
                  </a:cubicBezTo>
                  <a:cubicBezTo>
                    <a:pt x="415" y="520"/>
                    <a:pt x="414" y="520"/>
                    <a:pt x="414" y="519"/>
                  </a:cubicBezTo>
                  <a:cubicBezTo>
                    <a:pt x="414" y="519"/>
                    <a:pt x="414" y="519"/>
                    <a:pt x="415" y="519"/>
                  </a:cubicBezTo>
                  <a:cubicBezTo>
                    <a:pt x="419" y="518"/>
                    <a:pt x="423" y="517"/>
                    <a:pt x="427" y="517"/>
                  </a:cubicBezTo>
                  <a:cubicBezTo>
                    <a:pt x="427" y="517"/>
                    <a:pt x="428" y="517"/>
                    <a:pt x="428" y="517"/>
                  </a:cubicBezTo>
                  <a:cubicBezTo>
                    <a:pt x="428" y="518"/>
                    <a:pt x="428" y="518"/>
                    <a:pt x="427" y="518"/>
                  </a:cubicBezTo>
                  <a:cubicBezTo>
                    <a:pt x="427" y="518"/>
                    <a:pt x="427" y="518"/>
                    <a:pt x="427" y="518"/>
                  </a:cubicBezTo>
                  <a:close/>
                  <a:moveTo>
                    <a:pt x="403" y="522"/>
                  </a:moveTo>
                  <a:cubicBezTo>
                    <a:pt x="399" y="522"/>
                    <a:pt x="395" y="522"/>
                    <a:pt x="391" y="523"/>
                  </a:cubicBezTo>
                  <a:cubicBezTo>
                    <a:pt x="391" y="523"/>
                    <a:pt x="390" y="523"/>
                    <a:pt x="390" y="522"/>
                  </a:cubicBezTo>
                  <a:cubicBezTo>
                    <a:pt x="390" y="522"/>
                    <a:pt x="390" y="521"/>
                    <a:pt x="391" y="521"/>
                  </a:cubicBezTo>
                  <a:cubicBezTo>
                    <a:pt x="395" y="521"/>
                    <a:pt x="399" y="520"/>
                    <a:pt x="403" y="520"/>
                  </a:cubicBezTo>
                  <a:cubicBezTo>
                    <a:pt x="403" y="520"/>
                    <a:pt x="404" y="520"/>
                    <a:pt x="404" y="521"/>
                  </a:cubicBezTo>
                  <a:cubicBezTo>
                    <a:pt x="404" y="521"/>
                    <a:pt x="404" y="521"/>
                    <a:pt x="403" y="521"/>
                  </a:cubicBezTo>
                  <a:cubicBezTo>
                    <a:pt x="403" y="522"/>
                    <a:pt x="403" y="522"/>
                    <a:pt x="403" y="522"/>
                  </a:cubicBezTo>
                  <a:close/>
                  <a:moveTo>
                    <a:pt x="379" y="524"/>
                  </a:moveTo>
                  <a:cubicBezTo>
                    <a:pt x="375" y="524"/>
                    <a:pt x="371" y="524"/>
                    <a:pt x="367" y="524"/>
                  </a:cubicBezTo>
                  <a:cubicBezTo>
                    <a:pt x="366" y="524"/>
                    <a:pt x="366" y="524"/>
                    <a:pt x="366" y="524"/>
                  </a:cubicBezTo>
                  <a:cubicBezTo>
                    <a:pt x="366" y="523"/>
                    <a:pt x="366" y="523"/>
                    <a:pt x="367" y="523"/>
                  </a:cubicBezTo>
                  <a:cubicBezTo>
                    <a:pt x="371" y="523"/>
                    <a:pt x="375" y="523"/>
                    <a:pt x="379" y="522"/>
                  </a:cubicBezTo>
                  <a:cubicBezTo>
                    <a:pt x="379" y="522"/>
                    <a:pt x="380" y="523"/>
                    <a:pt x="380" y="523"/>
                  </a:cubicBezTo>
                  <a:cubicBezTo>
                    <a:pt x="380" y="523"/>
                    <a:pt x="380" y="524"/>
                    <a:pt x="379" y="524"/>
                  </a:cubicBezTo>
                  <a:cubicBezTo>
                    <a:pt x="379" y="524"/>
                    <a:pt x="379" y="524"/>
                    <a:pt x="379" y="524"/>
                  </a:cubicBezTo>
                  <a:close/>
                  <a:moveTo>
                    <a:pt x="479" y="477"/>
                  </a:moveTo>
                  <a:cubicBezTo>
                    <a:pt x="476" y="474"/>
                    <a:pt x="472" y="472"/>
                    <a:pt x="469" y="469"/>
                  </a:cubicBezTo>
                  <a:cubicBezTo>
                    <a:pt x="469" y="469"/>
                    <a:pt x="469" y="468"/>
                    <a:pt x="469" y="468"/>
                  </a:cubicBezTo>
                  <a:cubicBezTo>
                    <a:pt x="470" y="468"/>
                    <a:pt x="470" y="468"/>
                    <a:pt x="470" y="468"/>
                  </a:cubicBezTo>
                  <a:cubicBezTo>
                    <a:pt x="473" y="471"/>
                    <a:pt x="476" y="473"/>
                    <a:pt x="480" y="476"/>
                  </a:cubicBezTo>
                  <a:cubicBezTo>
                    <a:pt x="480" y="476"/>
                    <a:pt x="480" y="476"/>
                    <a:pt x="480" y="477"/>
                  </a:cubicBezTo>
                  <a:cubicBezTo>
                    <a:pt x="480" y="477"/>
                    <a:pt x="480" y="477"/>
                    <a:pt x="480" y="477"/>
                  </a:cubicBezTo>
                  <a:cubicBezTo>
                    <a:pt x="479" y="477"/>
                    <a:pt x="479" y="477"/>
                    <a:pt x="479" y="477"/>
                  </a:cubicBezTo>
                  <a:close/>
                  <a:moveTo>
                    <a:pt x="355" y="525"/>
                  </a:moveTo>
                  <a:cubicBezTo>
                    <a:pt x="351" y="525"/>
                    <a:pt x="347" y="525"/>
                    <a:pt x="343" y="524"/>
                  </a:cubicBezTo>
                  <a:cubicBezTo>
                    <a:pt x="342" y="524"/>
                    <a:pt x="342" y="524"/>
                    <a:pt x="342" y="524"/>
                  </a:cubicBezTo>
                  <a:cubicBezTo>
                    <a:pt x="342" y="523"/>
                    <a:pt x="342" y="523"/>
                    <a:pt x="343" y="523"/>
                  </a:cubicBezTo>
                  <a:cubicBezTo>
                    <a:pt x="347" y="523"/>
                    <a:pt x="351" y="523"/>
                    <a:pt x="355" y="523"/>
                  </a:cubicBezTo>
                  <a:cubicBezTo>
                    <a:pt x="355" y="523"/>
                    <a:pt x="356" y="523"/>
                    <a:pt x="356" y="524"/>
                  </a:cubicBezTo>
                  <a:cubicBezTo>
                    <a:pt x="356" y="524"/>
                    <a:pt x="355" y="524"/>
                    <a:pt x="355" y="525"/>
                  </a:cubicBezTo>
                  <a:cubicBezTo>
                    <a:pt x="355" y="525"/>
                    <a:pt x="355" y="525"/>
                    <a:pt x="355" y="525"/>
                  </a:cubicBezTo>
                  <a:close/>
                  <a:moveTo>
                    <a:pt x="331" y="524"/>
                  </a:moveTo>
                  <a:cubicBezTo>
                    <a:pt x="330" y="524"/>
                    <a:pt x="329" y="523"/>
                    <a:pt x="328" y="523"/>
                  </a:cubicBezTo>
                  <a:cubicBezTo>
                    <a:pt x="325" y="523"/>
                    <a:pt x="322" y="523"/>
                    <a:pt x="319" y="522"/>
                  </a:cubicBezTo>
                  <a:cubicBezTo>
                    <a:pt x="318" y="522"/>
                    <a:pt x="318" y="522"/>
                    <a:pt x="318" y="521"/>
                  </a:cubicBezTo>
                  <a:cubicBezTo>
                    <a:pt x="318" y="521"/>
                    <a:pt x="318" y="521"/>
                    <a:pt x="319" y="521"/>
                  </a:cubicBezTo>
                  <a:cubicBezTo>
                    <a:pt x="322" y="521"/>
                    <a:pt x="325" y="521"/>
                    <a:pt x="328" y="522"/>
                  </a:cubicBezTo>
                  <a:cubicBezTo>
                    <a:pt x="329" y="522"/>
                    <a:pt x="330" y="522"/>
                    <a:pt x="331" y="522"/>
                  </a:cubicBezTo>
                  <a:cubicBezTo>
                    <a:pt x="331" y="522"/>
                    <a:pt x="331" y="523"/>
                    <a:pt x="331" y="523"/>
                  </a:cubicBezTo>
                  <a:cubicBezTo>
                    <a:pt x="331" y="523"/>
                    <a:pt x="331" y="523"/>
                    <a:pt x="331" y="524"/>
                  </a:cubicBezTo>
                  <a:cubicBezTo>
                    <a:pt x="331" y="524"/>
                    <a:pt x="331" y="524"/>
                    <a:pt x="331" y="524"/>
                  </a:cubicBezTo>
                  <a:close/>
                  <a:moveTo>
                    <a:pt x="461" y="461"/>
                  </a:moveTo>
                  <a:cubicBezTo>
                    <a:pt x="458" y="458"/>
                    <a:pt x="455" y="455"/>
                    <a:pt x="452" y="452"/>
                  </a:cubicBezTo>
                  <a:cubicBezTo>
                    <a:pt x="452" y="451"/>
                    <a:pt x="452" y="451"/>
                    <a:pt x="452" y="451"/>
                  </a:cubicBezTo>
                  <a:cubicBezTo>
                    <a:pt x="453" y="450"/>
                    <a:pt x="453" y="451"/>
                    <a:pt x="454" y="451"/>
                  </a:cubicBezTo>
                  <a:cubicBezTo>
                    <a:pt x="456" y="454"/>
                    <a:pt x="459" y="457"/>
                    <a:pt x="462" y="460"/>
                  </a:cubicBezTo>
                  <a:cubicBezTo>
                    <a:pt x="462" y="460"/>
                    <a:pt x="462" y="460"/>
                    <a:pt x="462" y="461"/>
                  </a:cubicBezTo>
                  <a:cubicBezTo>
                    <a:pt x="462" y="461"/>
                    <a:pt x="461" y="461"/>
                    <a:pt x="461" y="461"/>
                  </a:cubicBezTo>
                  <a:cubicBezTo>
                    <a:pt x="461" y="461"/>
                    <a:pt x="461" y="461"/>
                    <a:pt x="461" y="461"/>
                  </a:cubicBezTo>
                  <a:close/>
                  <a:moveTo>
                    <a:pt x="307" y="520"/>
                  </a:moveTo>
                  <a:cubicBezTo>
                    <a:pt x="303" y="520"/>
                    <a:pt x="299" y="519"/>
                    <a:pt x="295" y="518"/>
                  </a:cubicBezTo>
                  <a:cubicBezTo>
                    <a:pt x="294" y="518"/>
                    <a:pt x="294" y="518"/>
                    <a:pt x="294" y="517"/>
                  </a:cubicBezTo>
                  <a:cubicBezTo>
                    <a:pt x="294" y="517"/>
                    <a:pt x="295" y="517"/>
                    <a:pt x="295" y="517"/>
                  </a:cubicBezTo>
                  <a:cubicBezTo>
                    <a:pt x="299" y="517"/>
                    <a:pt x="303" y="518"/>
                    <a:pt x="307" y="519"/>
                  </a:cubicBezTo>
                  <a:cubicBezTo>
                    <a:pt x="307" y="519"/>
                    <a:pt x="308" y="519"/>
                    <a:pt x="308" y="520"/>
                  </a:cubicBezTo>
                  <a:cubicBezTo>
                    <a:pt x="307" y="520"/>
                    <a:pt x="307" y="520"/>
                    <a:pt x="307" y="520"/>
                  </a:cubicBezTo>
                  <a:cubicBezTo>
                    <a:pt x="307" y="520"/>
                    <a:pt x="307" y="520"/>
                    <a:pt x="307" y="520"/>
                  </a:cubicBezTo>
                  <a:close/>
                  <a:moveTo>
                    <a:pt x="445" y="442"/>
                  </a:moveTo>
                  <a:cubicBezTo>
                    <a:pt x="442" y="439"/>
                    <a:pt x="440" y="436"/>
                    <a:pt x="438" y="432"/>
                  </a:cubicBezTo>
                  <a:cubicBezTo>
                    <a:pt x="438" y="432"/>
                    <a:pt x="438" y="432"/>
                    <a:pt x="438" y="431"/>
                  </a:cubicBezTo>
                  <a:cubicBezTo>
                    <a:pt x="439" y="431"/>
                    <a:pt x="439" y="431"/>
                    <a:pt x="439" y="432"/>
                  </a:cubicBezTo>
                  <a:cubicBezTo>
                    <a:pt x="441" y="435"/>
                    <a:pt x="444" y="438"/>
                    <a:pt x="446" y="441"/>
                  </a:cubicBezTo>
                  <a:cubicBezTo>
                    <a:pt x="446" y="442"/>
                    <a:pt x="446" y="442"/>
                    <a:pt x="446" y="442"/>
                  </a:cubicBezTo>
                  <a:cubicBezTo>
                    <a:pt x="446" y="443"/>
                    <a:pt x="446" y="443"/>
                    <a:pt x="446" y="443"/>
                  </a:cubicBezTo>
                  <a:cubicBezTo>
                    <a:pt x="445" y="443"/>
                    <a:pt x="445" y="443"/>
                    <a:pt x="445" y="442"/>
                  </a:cubicBezTo>
                  <a:close/>
                  <a:moveTo>
                    <a:pt x="283" y="516"/>
                  </a:moveTo>
                  <a:cubicBezTo>
                    <a:pt x="279" y="515"/>
                    <a:pt x="275" y="514"/>
                    <a:pt x="271" y="513"/>
                  </a:cubicBezTo>
                  <a:cubicBezTo>
                    <a:pt x="271" y="513"/>
                    <a:pt x="270" y="512"/>
                    <a:pt x="271" y="512"/>
                  </a:cubicBezTo>
                  <a:cubicBezTo>
                    <a:pt x="271" y="512"/>
                    <a:pt x="271" y="511"/>
                    <a:pt x="271" y="511"/>
                  </a:cubicBezTo>
                  <a:cubicBezTo>
                    <a:pt x="275" y="512"/>
                    <a:pt x="279" y="513"/>
                    <a:pt x="283" y="514"/>
                  </a:cubicBezTo>
                  <a:cubicBezTo>
                    <a:pt x="284" y="514"/>
                    <a:pt x="284" y="515"/>
                    <a:pt x="284" y="515"/>
                  </a:cubicBezTo>
                  <a:cubicBezTo>
                    <a:pt x="284" y="515"/>
                    <a:pt x="284" y="516"/>
                    <a:pt x="283" y="516"/>
                  </a:cubicBezTo>
                  <a:cubicBezTo>
                    <a:pt x="283" y="516"/>
                    <a:pt x="283" y="516"/>
                    <a:pt x="283" y="516"/>
                  </a:cubicBezTo>
                  <a:close/>
                  <a:moveTo>
                    <a:pt x="259" y="510"/>
                  </a:moveTo>
                  <a:cubicBezTo>
                    <a:pt x="256" y="509"/>
                    <a:pt x="252" y="508"/>
                    <a:pt x="248" y="506"/>
                  </a:cubicBezTo>
                  <a:cubicBezTo>
                    <a:pt x="247" y="506"/>
                    <a:pt x="247" y="506"/>
                    <a:pt x="247" y="506"/>
                  </a:cubicBezTo>
                  <a:cubicBezTo>
                    <a:pt x="247" y="505"/>
                    <a:pt x="248" y="505"/>
                    <a:pt x="248" y="505"/>
                  </a:cubicBezTo>
                  <a:cubicBezTo>
                    <a:pt x="252" y="506"/>
                    <a:pt x="256" y="507"/>
                    <a:pt x="260" y="508"/>
                  </a:cubicBezTo>
                  <a:cubicBezTo>
                    <a:pt x="260" y="509"/>
                    <a:pt x="260" y="509"/>
                    <a:pt x="260" y="509"/>
                  </a:cubicBezTo>
                  <a:cubicBezTo>
                    <a:pt x="260" y="510"/>
                    <a:pt x="260" y="510"/>
                    <a:pt x="260" y="510"/>
                  </a:cubicBezTo>
                  <a:cubicBezTo>
                    <a:pt x="260" y="510"/>
                    <a:pt x="260" y="510"/>
                    <a:pt x="259" y="510"/>
                  </a:cubicBezTo>
                  <a:close/>
                  <a:moveTo>
                    <a:pt x="432" y="422"/>
                  </a:moveTo>
                  <a:cubicBezTo>
                    <a:pt x="430" y="418"/>
                    <a:pt x="428" y="415"/>
                    <a:pt x="426" y="411"/>
                  </a:cubicBezTo>
                  <a:cubicBezTo>
                    <a:pt x="426" y="411"/>
                    <a:pt x="426" y="410"/>
                    <a:pt x="426" y="410"/>
                  </a:cubicBezTo>
                  <a:cubicBezTo>
                    <a:pt x="426" y="410"/>
                    <a:pt x="426" y="410"/>
                    <a:pt x="426" y="410"/>
                  </a:cubicBezTo>
                  <a:cubicBezTo>
                    <a:pt x="427" y="410"/>
                    <a:pt x="427" y="410"/>
                    <a:pt x="428" y="411"/>
                  </a:cubicBezTo>
                  <a:cubicBezTo>
                    <a:pt x="429" y="414"/>
                    <a:pt x="431" y="418"/>
                    <a:pt x="433" y="421"/>
                  </a:cubicBezTo>
                  <a:cubicBezTo>
                    <a:pt x="433" y="422"/>
                    <a:pt x="433" y="422"/>
                    <a:pt x="433" y="422"/>
                  </a:cubicBezTo>
                  <a:cubicBezTo>
                    <a:pt x="433" y="422"/>
                    <a:pt x="433" y="422"/>
                    <a:pt x="433" y="422"/>
                  </a:cubicBezTo>
                  <a:cubicBezTo>
                    <a:pt x="432" y="422"/>
                    <a:pt x="432" y="422"/>
                    <a:pt x="432" y="422"/>
                  </a:cubicBezTo>
                  <a:close/>
                  <a:moveTo>
                    <a:pt x="236" y="503"/>
                  </a:moveTo>
                  <a:cubicBezTo>
                    <a:pt x="232" y="502"/>
                    <a:pt x="229" y="500"/>
                    <a:pt x="225" y="499"/>
                  </a:cubicBezTo>
                  <a:cubicBezTo>
                    <a:pt x="224" y="499"/>
                    <a:pt x="224" y="498"/>
                    <a:pt x="224" y="498"/>
                  </a:cubicBezTo>
                  <a:cubicBezTo>
                    <a:pt x="225" y="497"/>
                    <a:pt x="225" y="497"/>
                    <a:pt x="225" y="497"/>
                  </a:cubicBezTo>
                  <a:cubicBezTo>
                    <a:pt x="229" y="499"/>
                    <a:pt x="233" y="500"/>
                    <a:pt x="237" y="501"/>
                  </a:cubicBezTo>
                  <a:cubicBezTo>
                    <a:pt x="237" y="502"/>
                    <a:pt x="237" y="502"/>
                    <a:pt x="237" y="502"/>
                  </a:cubicBezTo>
                  <a:cubicBezTo>
                    <a:pt x="237" y="503"/>
                    <a:pt x="237" y="503"/>
                    <a:pt x="237" y="503"/>
                  </a:cubicBezTo>
                  <a:cubicBezTo>
                    <a:pt x="237" y="503"/>
                    <a:pt x="236" y="503"/>
                    <a:pt x="236" y="503"/>
                  </a:cubicBezTo>
                  <a:close/>
                  <a:moveTo>
                    <a:pt x="422" y="401"/>
                  </a:moveTo>
                  <a:cubicBezTo>
                    <a:pt x="422" y="401"/>
                    <a:pt x="421" y="401"/>
                    <a:pt x="421" y="400"/>
                  </a:cubicBezTo>
                  <a:cubicBezTo>
                    <a:pt x="420" y="396"/>
                    <a:pt x="418" y="393"/>
                    <a:pt x="417" y="389"/>
                  </a:cubicBezTo>
                  <a:cubicBezTo>
                    <a:pt x="417" y="388"/>
                    <a:pt x="417" y="388"/>
                    <a:pt x="417" y="388"/>
                  </a:cubicBezTo>
                  <a:cubicBezTo>
                    <a:pt x="418" y="388"/>
                    <a:pt x="418" y="388"/>
                    <a:pt x="418" y="388"/>
                  </a:cubicBezTo>
                  <a:cubicBezTo>
                    <a:pt x="420" y="392"/>
                    <a:pt x="421" y="396"/>
                    <a:pt x="423" y="400"/>
                  </a:cubicBezTo>
                  <a:cubicBezTo>
                    <a:pt x="423" y="400"/>
                    <a:pt x="423" y="400"/>
                    <a:pt x="422" y="401"/>
                  </a:cubicBezTo>
                  <a:cubicBezTo>
                    <a:pt x="422" y="401"/>
                    <a:pt x="422" y="401"/>
                    <a:pt x="422" y="401"/>
                  </a:cubicBezTo>
                  <a:close/>
                  <a:moveTo>
                    <a:pt x="214" y="495"/>
                  </a:moveTo>
                  <a:cubicBezTo>
                    <a:pt x="210" y="493"/>
                    <a:pt x="206" y="491"/>
                    <a:pt x="202" y="490"/>
                  </a:cubicBezTo>
                  <a:cubicBezTo>
                    <a:pt x="202" y="490"/>
                    <a:pt x="202" y="489"/>
                    <a:pt x="202" y="489"/>
                  </a:cubicBezTo>
                  <a:cubicBezTo>
                    <a:pt x="202" y="488"/>
                    <a:pt x="203" y="488"/>
                    <a:pt x="203" y="488"/>
                  </a:cubicBezTo>
                  <a:cubicBezTo>
                    <a:pt x="207" y="490"/>
                    <a:pt x="210" y="492"/>
                    <a:pt x="214" y="493"/>
                  </a:cubicBezTo>
                  <a:cubicBezTo>
                    <a:pt x="215" y="493"/>
                    <a:pt x="215" y="494"/>
                    <a:pt x="215" y="494"/>
                  </a:cubicBezTo>
                  <a:cubicBezTo>
                    <a:pt x="215" y="494"/>
                    <a:pt x="214" y="494"/>
                    <a:pt x="214" y="495"/>
                  </a:cubicBezTo>
                  <a:cubicBezTo>
                    <a:pt x="214" y="495"/>
                    <a:pt x="214" y="495"/>
                    <a:pt x="214" y="495"/>
                  </a:cubicBezTo>
                  <a:close/>
                  <a:moveTo>
                    <a:pt x="191" y="485"/>
                  </a:moveTo>
                  <a:cubicBezTo>
                    <a:pt x="188" y="483"/>
                    <a:pt x="184" y="481"/>
                    <a:pt x="181" y="480"/>
                  </a:cubicBezTo>
                  <a:cubicBezTo>
                    <a:pt x="180" y="479"/>
                    <a:pt x="180" y="479"/>
                    <a:pt x="180" y="479"/>
                  </a:cubicBezTo>
                  <a:cubicBezTo>
                    <a:pt x="180" y="478"/>
                    <a:pt x="181" y="478"/>
                    <a:pt x="181" y="478"/>
                  </a:cubicBezTo>
                  <a:cubicBezTo>
                    <a:pt x="185" y="480"/>
                    <a:pt x="188" y="482"/>
                    <a:pt x="192" y="484"/>
                  </a:cubicBezTo>
                  <a:cubicBezTo>
                    <a:pt x="192" y="484"/>
                    <a:pt x="193" y="484"/>
                    <a:pt x="192" y="485"/>
                  </a:cubicBezTo>
                  <a:cubicBezTo>
                    <a:pt x="192" y="485"/>
                    <a:pt x="192" y="485"/>
                    <a:pt x="192" y="485"/>
                  </a:cubicBezTo>
                  <a:cubicBezTo>
                    <a:pt x="192" y="485"/>
                    <a:pt x="192" y="485"/>
                    <a:pt x="191" y="485"/>
                  </a:cubicBezTo>
                  <a:close/>
                  <a:moveTo>
                    <a:pt x="414" y="378"/>
                  </a:moveTo>
                  <a:cubicBezTo>
                    <a:pt x="414" y="378"/>
                    <a:pt x="413" y="378"/>
                    <a:pt x="413" y="377"/>
                  </a:cubicBezTo>
                  <a:cubicBezTo>
                    <a:pt x="412" y="373"/>
                    <a:pt x="411" y="370"/>
                    <a:pt x="410" y="366"/>
                  </a:cubicBezTo>
                  <a:cubicBezTo>
                    <a:pt x="410" y="365"/>
                    <a:pt x="410" y="365"/>
                    <a:pt x="411" y="365"/>
                  </a:cubicBezTo>
                  <a:cubicBezTo>
                    <a:pt x="411" y="365"/>
                    <a:pt x="411" y="365"/>
                    <a:pt x="412" y="365"/>
                  </a:cubicBezTo>
                  <a:cubicBezTo>
                    <a:pt x="413" y="369"/>
                    <a:pt x="414" y="373"/>
                    <a:pt x="415" y="377"/>
                  </a:cubicBezTo>
                  <a:cubicBezTo>
                    <a:pt x="415" y="377"/>
                    <a:pt x="415" y="378"/>
                    <a:pt x="414" y="378"/>
                  </a:cubicBezTo>
                  <a:cubicBezTo>
                    <a:pt x="414" y="378"/>
                    <a:pt x="414" y="378"/>
                    <a:pt x="414" y="378"/>
                  </a:cubicBezTo>
                  <a:close/>
                  <a:moveTo>
                    <a:pt x="170" y="474"/>
                  </a:moveTo>
                  <a:cubicBezTo>
                    <a:pt x="166" y="472"/>
                    <a:pt x="163" y="470"/>
                    <a:pt x="159" y="468"/>
                  </a:cubicBezTo>
                  <a:cubicBezTo>
                    <a:pt x="159" y="468"/>
                    <a:pt x="159" y="467"/>
                    <a:pt x="159" y="467"/>
                  </a:cubicBezTo>
                  <a:cubicBezTo>
                    <a:pt x="159" y="467"/>
                    <a:pt x="160" y="467"/>
                    <a:pt x="160" y="467"/>
                  </a:cubicBezTo>
                  <a:cubicBezTo>
                    <a:pt x="163" y="469"/>
                    <a:pt x="167" y="471"/>
                    <a:pt x="171" y="473"/>
                  </a:cubicBezTo>
                  <a:cubicBezTo>
                    <a:pt x="171" y="473"/>
                    <a:pt x="171" y="473"/>
                    <a:pt x="171" y="474"/>
                  </a:cubicBezTo>
                  <a:cubicBezTo>
                    <a:pt x="171" y="474"/>
                    <a:pt x="171" y="474"/>
                    <a:pt x="170" y="474"/>
                  </a:cubicBezTo>
                  <a:cubicBezTo>
                    <a:pt x="170" y="474"/>
                    <a:pt x="170" y="474"/>
                    <a:pt x="170" y="474"/>
                  </a:cubicBezTo>
                  <a:close/>
                  <a:moveTo>
                    <a:pt x="408" y="354"/>
                  </a:moveTo>
                  <a:cubicBezTo>
                    <a:pt x="408" y="354"/>
                    <a:pt x="408" y="354"/>
                    <a:pt x="408" y="354"/>
                  </a:cubicBezTo>
                  <a:cubicBezTo>
                    <a:pt x="407" y="350"/>
                    <a:pt x="406" y="346"/>
                    <a:pt x="405" y="342"/>
                  </a:cubicBezTo>
                  <a:cubicBezTo>
                    <a:pt x="405" y="341"/>
                    <a:pt x="406" y="341"/>
                    <a:pt x="406" y="341"/>
                  </a:cubicBezTo>
                  <a:cubicBezTo>
                    <a:pt x="407" y="341"/>
                    <a:pt x="407" y="341"/>
                    <a:pt x="407" y="342"/>
                  </a:cubicBezTo>
                  <a:cubicBezTo>
                    <a:pt x="408" y="346"/>
                    <a:pt x="408" y="350"/>
                    <a:pt x="409" y="353"/>
                  </a:cubicBezTo>
                  <a:cubicBezTo>
                    <a:pt x="409" y="354"/>
                    <a:pt x="409" y="354"/>
                    <a:pt x="409" y="354"/>
                  </a:cubicBezTo>
                  <a:cubicBezTo>
                    <a:pt x="409" y="354"/>
                    <a:pt x="408" y="354"/>
                    <a:pt x="408" y="354"/>
                  </a:cubicBezTo>
                  <a:close/>
                  <a:moveTo>
                    <a:pt x="149" y="462"/>
                  </a:moveTo>
                  <a:cubicBezTo>
                    <a:pt x="145" y="460"/>
                    <a:pt x="142" y="457"/>
                    <a:pt x="139" y="455"/>
                  </a:cubicBezTo>
                  <a:cubicBezTo>
                    <a:pt x="138" y="455"/>
                    <a:pt x="138" y="455"/>
                    <a:pt x="139" y="454"/>
                  </a:cubicBezTo>
                  <a:cubicBezTo>
                    <a:pt x="139" y="454"/>
                    <a:pt x="139" y="454"/>
                    <a:pt x="140" y="454"/>
                  </a:cubicBezTo>
                  <a:cubicBezTo>
                    <a:pt x="143" y="456"/>
                    <a:pt x="146" y="458"/>
                    <a:pt x="150" y="461"/>
                  </a:cubicBezTo>
                  <a:cubicBezTo>
                    <a:pt x="150" y="461"/>
                    <a:pt x="150" y="461"/>
                    <a:pt x="150" y="462"/>
                  </a:cubicBezTo>
                  <a:cubicBezTo>
                    <a:pt x="150" y="462"/>
                    <a:pt x="150" y="462"/>
                    <a:pt x="150" y="462"/>
                  </a:cubicBezTo>
                  <a:cubicBezTo>
                    <a:pt x="149" y="462"/>
                    <a:pt x="149" y="462"/>
                    <a:pt x="149" y="462"/>
                  </a:cubicBezTo>
                  <a:close/>
                  <a:moveTo>
                    <a:pt x="405" y="331"/>
                  </a:moveTo>
                  <a:cubicBezTo>
                    <a:pt x="404" y="331"/>
                    <a:pt x="404" y="330"/>
                    <a:pt x="404" y="330"/>
                  </a:cubicBezTo>
                  <a:cubicBezTo>
                    <a:pt x="403" y="326"/>
                    <a:pt x="403" y="322"/>
                    <a:pt x="403" y="318"/>
                  </a:cubicBezTo>
                  <a:cubicBezTo>
                    <a:pt x="403" y="317"/>
                    <a:pt x="403" y="317"/>
                    <a:pt x="403" y="317"/>
                  </a:cubicBezTo>
                  <a:cubicBezTo>
                    <a:pt x="404" y="317"/>
                    <a:pt x="404" y="317"/>
                    <a:pt x="404" y="318"/>
                  </a:cubicBezTo>
                  <a:cubicBezTo>
                    <a:pt x="405" y="322"/>
                    <a:pt x="405" y="326"/>
                    <a:pt x="405" y="330"/>
                  </a:cubicBezTo>
                  <a:cubicBezTo>
                    <a:pt x="405" y="330"/>
                    <a:pt x="405" y="330"/>
                    <a:pt x="405" y="330"/>
                  </a:cubicBezTo>
                  <a:cubicBezTo>
                    <a:pt x="405" y="330"/>
                    <a:pt x="405" y="331"/>
                    <a:pt x="405" y="331"/>
                  </a:cubicBezTo>
                  <a:close/>
                  <a:moveTo>
                    <a:pt x="129" y="448"/>
                  </a:moveTo>
                  <a:cubicBezTo>
                    <a:pt x="126" y="446"/>
                    <a:pt x="122" y="444"/>
                    <a:pt x="119" y="441"/>
                  </a:cubicBezTo>
                  <a:cubicBezTo>
                    <a:pt x="119" y="441"/>
                    <a:pt x="119" y="440"/>
                    <a:pt x="119" y="440"/>
                  </a:cubicBezTo>
                  <a:cubicBezTo>
                    <a:pt x="119" y="440"/>
                    <a:pt x="120" y="440"/>
                    <a:pt x="120" y="440"/>
                  </a:cubicBezTo>
                  <a:cubicBezTo>
                    <a:pt x="123" y="442"/>
                    <a:pt x="127" y="445"/>
                    <a:pt x="130" y="447"/>
                  </a:cubicBezTo>
                  <a:cubicBezTo>
                    <a:pt x="130" y="447"/>
                    <a:pt x="130" y="448"/>
                    <a:pt x="130" y="448"/>
                  </a:cubicBezTo>
                  <a:cubicBezTo>
                    <a:pt x="130" y="448"/>
                    <a:pt x="130" y="448"/>
                    <a:pt x="130" y="448"/>
                  </a:cubicBezTo>
                  <a:cubicBezTo>
                    <a:pt x="129" y="449"/>
                    <a:pt x="129" y="449"/>
                    <a:pt x="129" y="448"/>
                  </a:cubicBezTo>
                  <a:close/>
                  <a:moveTo>
                    <a:pt x="403" y="306"/>
                  </a:moveTo>
                  <a:cubicBezTo>
                    <a:pt x="402" y="306"/>
                    <a:pt x="402" y="306"/>
                    <a:pt x="402" y="306"/>
                  </a:cubicBezTo>
                  <a:cubicBezTo>
                    <a:pt x="402" y="302"/>
                    <a:pt x="402" y="298"/>
                    <a:pt x="402" y="294"/>
                  </a:cubicBezTo>
                  <a:cubicBezTo>
                    <a:pt x="402" y="293"/>
                    <a:pt x="402" y="293"/>
                    <a:pt x="402" y="293"/>
                  </a:cubicBezTo>
                  <a:cubicBezTo>
                    <a:pt x="403" y="293"/>
                    <a:pt x="403" y="293"/>
                    <a:pt x="403" y="294"/>
                  </a:cubicBezTo>
                  <a:cubicBezTo>
                    <a:pt x="403" y="298"/>
                    <a:pt x="403" y="302"/>
                    <a:pt x="404" y="306"/>
                  </a:cubicBezTo>
                  <a:cubicBezTo>
                    <a:pt x="404" y="306"/>
                    <a:pt x="403" y="306"/>
                    <a:pt x="403" y="306"/>
                  </a:cubicBezTo>
                  <a:cubicBezTo>
                    <a:pt x="403" y="306"/>
                    <a:pt x="403" y="306"/>
                    <a:pt x="403" y="306"/>
                  </a:cubicBezTo>
                  <a:close/>
                  <a:moveTo>
                    <a:pt x="110" y="433"/>
                  </a:moveTo>
                  <a:cubicBezTo>
                    <a:pt x="107" y="431"/>
                    <a:pt x="104" y="428"/>
                    <a:pt x="101" y="426"/>
                  </a:cubicBezTo>
                  <a:cubicBezTo>
                    <a:pt x="100" y="425"/>
                    <a:pt x="100" y="425"/>
                    <a:pt x="101" y="425"/>
                  </a:cubicBezTo>
                  <a:cubicBezTo>
                    <a:pt x="101" y="424"/>
                    <a:pt x="101" y="424"/>
                    <a:pt x="102" y="424"/>
                  </a:cubicBezTo>
                  <a:cubicBezTo>
                    <a:pt x="105" y="427"/>
                    <a:pt x="108" y="430"/>
                    <a:pt x="111" y="432"/>
                  </a:cubicBezTo>
                  <a:cubicBezTo>
                    <a:pt x="111" y="433"/>
                    <a:pt x="111" y="433"/>
                    <a:pt x="111" y="433"/>
                  </a:cubicBezTo>
                  <a:cubicBezTo>
                    <a:pt x="111" y="433"/>
                    <a:pt x="111" y="434"/>
                    <a:pt x="111" y="434"/>
                  </a:cubicBezTo>
                  <a:cubicBezTo>
                    <a:pt x="110" y="434"/>
                    <a:pt x="110" y="434"/>
                    <a:pt x="110" y="433"/>
                  </a:cubicBezTo>
                  <a:close/>
                  <a:moveTo>
                    <a:pt x="403" y="282"/>
                  </a:moveTo>
                  <a:cubicBezTo>
                    <a:pt x="402" y="282"/>
                    <a:pt x="402" y="282"/>
                    <a:pt x="402" y="282"/>
                  </a:cubicBezTo>
                  <a:cubicBezTo>
                    <a:pt x="402" y="278"/>
                    <a:pt x="402" y="273"/>
                    <a:pt x="402" y="269"/>
                  </a:cubicBezTo>
                  <a:cubicBezTo>
                    <a:pt x="402" y="269"/>
                    <a:pt x="403" y="269"/>
                    <a:pt x="403" y="269"/>
                  </a:cubicBezTo>
                  <a:cubicBezTo>
                    <a:pt x="403" y="269"/>
                    <a:pt x="404" y="269"/>
                    <a:pt x="404" y="270"/>
                  </a:cubicBezTo>
                  <a:cubicBezTo>
                    <a:pt x="404" y="274"/>
                    <a:pt x="403" y="278"/>
                    <a:pt x="403" y="282"/>
                  </a:cubicBezTo>
                  <a:cubicBezTo>
                    <a:pt x="403" y="282"/>
                    <a:pt x="403" y="282"/>
                    <a:pt x="403" y="282"/>
                  </a:cubicBezTo>
                  <a:cubicBezTo>
                    <a:pt x="403" y="282"/>
                    <a:pt x="403" y="282"/>
                    <a:pt x="403" y="282"/>
                  </a:cubicBezTo>
                  <a:close/>
                  <a:moveTo>
                    <a:pt x="92" y="417"/>
                  </a:moveTo>
                  <a:cubicBezTo>
                    <a:pt x="89" y="415"/>
                    <a:pt x="86" y="412"/>
                    <a:pt x="83" y="409"/>
                  </a:cubicBezTo>
                  <a:cubicBezTo>
                    <a:pt x="83" y="409"/>
                    <a:pt x="83" y="408"/>
                    <a:pt x="83" y="408"/>
                  </a:cubicBezTo>
                  <a:cubicBezTo>
                    <a:pt x="84" y="407"/>
                    <a:pt x="84" y="407"/>
                    <a:pt x="84" y="408"/>
                  </a:cubicBezTo>
                  <a:cubicBezTo>
                    <a:pt x="87" y="411"/>
                    <a:pt x="90" y="413"/>
                    <a:pt x="93" y="416"/>
                  </a:cubicBezTo>
                  <a:cubicBezTo>
                    <a:pt x="93" y="417"/>
                    <a:pt x="93" y="417"/>
                    <a:pt x="93" y="417"/>
                  </a:cubicBezTo>
                  <a:cubicBezTo>
                    <a:pt x="93" y="417"/>
                    <a:pt x="93" y="417"/>
                    <a:pt x="93" y="417"/>
                  </a:cubicBezTo>
                  <a:cubicBezTo>
                    <a:pt x="92" y="418"/>
                    <a:pt x="92" y="418"/>
                    <a:pt x="92" y="417"/>
                  </a:cubicBezTo>
                  <a:close/>
                  <a:moveTo>
                    <a:pt x="404" y="258"/>
                  </a:moveTo>
                  <a:cubicBezTo>
                    <a:pt x="403" y="258"/>
                    <a:pt x="403" y="258"/>
                    <a:pt x="403" y="257"/>
                  </a:cubicBezTo>
                  <a:cubicBezTo>
                    <a:pt x="403" y="253"/>
                    <a:pt x="404" y="249"/>
                    <a:pt x="404" y="245"/>
                  </a:cubicBezTo>
                  <a:cubicBezTo>
                    <a:pt x="404" y="245"/>
                    <a:pt x="405" y="245"/>
                    <a:pt x="405" y="245"/>
                  </a:cubicBezTo>
                  <a:cubicBezTo>
                    <a:pt x="405" y="245"/>
                    <a:pt x="406" y="245"/>
                    <a:pt x="406" y="246"/>
                  </a:cubicBezTo>
                  <a:cubicBezTo>
                    <a:pt x="405" y="250"/>
                    <a:pt x="405" y="254"/>
                    <a:pt x="405" y="258"/>
                  </a:cubicBezTo>
                  <a:cubicBezTo>
                    <a:pt x="405" y="258"/>
                    <a:pt x="404" y="258"/>
                    <a:pt x="404" y="258"/>
                  </a:cubicBezTo>
                  <a:cubicBezTo>
                    <a:pt x="404" y="258"/>
                    <a:pt x="404" y="258"/>
                    <a:pt x="404" y="258"/>
                  </a:cubicBezTo>
                  <a:close/>
                  <a:moveTo>
                    <a:pt x="75" y="400"/>
                  </a:moveTo>
                  <a:cubicBezTo>
                    <a:pt x="72" y="397"/>
                    <a:pt x="70" y="394"/>
                    <a:pt x="67" y="391"/>
                  </a:cubicBezTo>
                  <a:cubicBezTo>
                    <a:pt x="67" y="390"/>
                    <a:pt x="67" y="390"/>
                    <a:pt x="67" y="390"/>
                  </a:cubicBezTo>
                  <a:cubicBezTo>
                    <a:pt x="68" y="389"/>
                    <a:pt x="68" y="390"/>
                    <a:pt x="68" y="390"/>
                  </a:cubicBezTo>
                  <a:cubicBezTo>
                    <a:pt x="71" y="393"/>
                    <a:pt x="73" y="396"/>
                    <a:pt x="76" y="399"/>
                  </a:cubicBezTo>
                  <a:cubicBezTo>
                    <a:pt x="76" y="399"/>
                    <a:pt x="76" y="400"/>
                    <a:pt x="76" y="400"/>
                  </a:cubicBezTo>
                  <a:cubicBezTo>
                    <a:pt x="76" y="400"/>
                    <a:pt x="76" y="400"/>
                    <a:pt x="76" y="400"/>
                  </a:cubicBezTo>
                  <a:cubicBezTo>
                    <a:pt x="76" y="400"/>
                    <a:pt x="75" y="400"/>
                    <a:pt x="75" y="400"/>
                  </a:cubicBezTo>
                  <a:close/>
                  <a:moveTo>
                    <a:pt x="406" y="234"/>
                  </a:moveTo>
                  <a:cubicBezTo>
                    <a:pt x="406" y="234"/>
                    <a:pt x="405" y="234"/>
                    <a:pt x="406" y="233"/>
                  </a:cubicBezTo>
                  <a:cubicBezTo>
                    <a:pt x="406" y="229"/>
                    <a:pt x="406" y="225"/>
                    <a:pt x="406" y="221"/>
                  </a:cubicBezTo>
                  <a:cubicBezTo>
                    <a:pt x="406" y="221"/>
                    <a:pt x="407" y="221"/>
                    <a:pt x="407" y="221"/>
                  </a:cubicBezTo>
                  <a:cubicBezTo>
                    <a:pt x="408" y="221"/>
                    <a:pt x="408" y="221"/>
                    <a:pt x="408" y="221"/>
                  </a:cubicBezTo>
                  <a:cubicBezTo>
                    <a:pt x="408" y="225"/>
                    <a:pt x="407" y="230"/>
                    <a:pt x="407" y="234"/>
                  </a:cubicBezTo>
                  <a:cubicBezTo>
                    <a:pt x="407" y="234"/>
                    <a:pt x="407" y="234"/>
                    <a:pt x="407" y="234"/>
                  </a:cubicBezTo>
                  <a:cubicBezTo>
                    <a:pt x="406" y="234"/>
                    <a:pt x="406" y="234"/>
                    <a:pt x="406" y="234"/>
                  </a:cubicBezTo>
                  <a:close/>
                  <a:moveTo>
                    <a:pt x="60" y="381"/>
                  </a:moveTo>
                  <a:cubicBezTo>
                    <a:pt x="57" y="378"/>
                    <a:pt x="55" y="375"/>
                    <a:pt x="52" y="372"/>
                  </a:cubicBezTo>
                  <a:cubicBezTo>
                    <a:pt x="52" y="371"/>
                    <a:pt x="52" y="371"/>
                    <a:pt x="53" y="371"/>
                  </a:cubicBezTo>
                  <a:cubicBezTo>
                    <a:pt x="53" y="370"/>
                    <a:pt x="54" y="370"/>
                    <a:pt x="54" y="371"/>
                  </a:cubicBezTo>
                  <a:cubicBezTo>
                    <a:pt x="56" y="374"/>
                    <a:pt x="58" y="377"/>
                    <a:pt x="61" y="380"/>
                  </a:cubicBezTo>
                  <a:cubicBezTo>
                    <a:pt x="61" y="381"/>
                    <a:pt x="61" y="381"/>
                    <a:pt x="61" y="382"/>
                  </a:cubicBezTo>
                  <a:cubicBezTo>
                    <a:pt x="61" y="382"/>
                    <a:pt x="61" y="382"/>
                    <a:pt x="61" y="382"/>
                  </a:cubicBezTo>
                  <a:cubicBezTo>
                    <a:pt x="60" y="382"/>
                    <a:pt x="60" y="382"/>
                    <a:pt x="60" y="381"/>
                  </a:cubicBezTo>
                  <a:close/>
                  <a:moveTo>
                    <a:pt x="407" y="210"/>
                  </a:moveTo>
                  <a:cubicBezTo>
                    <a:pt x="407" y="210"/>
                    <a:pt x="407" y="210"/>
                    <a:pt x="407" y="209"/>
                  </a:cubicBezTo>
                  <a:cubicBezTo>
                    <a:pt x="407" y="205"/>
                    <a:pt x="406" y="201"/>
                    <a:pt x="406" y="197"/>
                  </a:cubicBezTo>
                  <a:cubicBezTo>
                    <a:pt x="406" y="197"/>
                    <a:pt x="406" y="197"/>
                    <a:pt x="407" y="197"/>
                  </a:cubicBezTo>
                  <a:cubicBezTo>
                    <a:pt x="407" y="197"/>
                    <a:pt x="408" y="197"/>
                    <a:pt x="408" y="197"/>
                  </a:cubicBezTo>
                  <a:cubicBezTo>
                    <a:pt x="408" y="201"/>
                    <a:pt x="408" y="205"/>
                    <a:pt x="408" y="209"/>
                  </a:cubicBezTo>
                  <a:cubicBezTo>
                    <a:pt x="408" y="210"/>
                    <a:pt x="408" y="210"/>
                    <a:pt x="408" y="210"/>
                  </a:cubicBezTo>
                  <a:cubicBezTo>
                    <a:pt x="408" y="210"/>
                    <a:pt x="408" y="210"/>
                    <a:pt x="407" y="210"/>
                  </a:cubicBezTo>
                  <a:close/>
                  <a:moveTo>
                    <a:pt x="46" y="362"/>
                  </a:moveTo>
                  <a:cubicBezTo>
                    <a:pt x="44" y="358"/>
                    <a:pt x="41" y="355"/>
                    <a:pt x="39" y="351"/>
                  </a:cubicBezTo>
                  <a:cubicBezTo>
                    <a:pt x="39" y="351"/>
                    <a:pt x="39" y="350"/>
                    <a:pt x="40" y="350"/>
                  </a:cubicBezTo>
                  <a:cubicBezTo>
                    <a:pt x="40" y="350"/>
                    <a:pt x="41" y="350"/>
                    <a:pt x="41" y="351"/>
                  </a:cubicBezTo>
                  <a:cubicBezTo>
                    <a:pt x="43" y="354"/>
                    <a:pt x="45" y="357"/>
                    <a:pt x="47" y="361"/>
                  </a:cubicBezTo>
                  <a:cubicBezTo>
                    <a:pt x="47" y="361"/>
                    <a:pt x="47" y="362"/>
                    <a:pt x="47" y="362"/>
                  </a:cubicBezTo>
                  <a:cubicBezTo>
                    <a:pt x="47" y="362"/>
                    <a:pt x="47" y="362"/>
                    <a:pt x="47" y="362"/>
                  </a:cubicBezTo>
                  <a:cubicBezTo>
                    <a:pt x="46" y="362"/>
                    <a:pt x="46" y="362"/>
                    <a:pt x="46" y="362"/>
                  </a:cubicBezTo>
                  <a:close/>
                  <a:moveTo>
                    <a:pt x="406" y="186"/>
                  </a:moveTo>
                  <a:cubicBezTo>
                    <a:pt x="405" y="186"/>
                    <a:pt x="405" y="186"/>
                    <a:pt x="405" y="185"/>
                  </a:cubicBezTo>
                  <a:cubicBezTo>
                    <a:pt x="404" y="181"/>
                    <a:pt x="404" y="177"/>
                    <a:pt x="403" y="174"/>
                  </a:cubicBezTo>
                  <a:cubicBezTo>
                    <a:pt x="403" y="173"/>
                    <a:pt x="403" y="173"/>
                    <a:pt x="404" y="173"/>
                  </a:cubicBezTo>
                  <a:cubicBezTo>
                    <a:pt x="404" y="173"/>
                    <a:pt x="404" y="173"/>
                    <a:pt x="404" y="173"/>
                  </a:cubicBezTo>
                  <a:cubicBezTo>
                    <a:pt x="405" y="177"/>
                    <a:pt x="406" y="181"/>
                    <a:pt x="406" y="185"/>
                  </a:cubicBezTo>
                  <a:cubicBezTo>
                    <a:pt x="406" y="186"/>
                    <a:pt x="406" y="186"/>
                    <a:pt x="406" y="186"/>
                  </a:cubicBezTo>
                  <a:cubicBezTo>
                    <a:pt x="406" y="186"/>
                    <a:pt x="406" y="186"/>
                    <a:pt x="406" y="186"/>
                  </a:cubicBezTo>
                  <a:close/>
                  <a:moveTo>
                    <a:pt x="34" y="341"/>
                  </a:moveTo>
                  <a:cubicBezTo>
                    <a:pt x="32" y="337"/>
                    <a:pt x="30" y="334"/>
                    <a:pt x="28" y="330"/>
                  </a:cubicBezTo>
                  <a:cubicBezTo>
                    <a:pt x="28" y="330"/>
                    <a:pt x="28" y="329"/>
                    <a:pt x="28" y="329"/>
                  </a:cubicBezTo>
                  <a:cubicBezTo>
                    <a:pt x="28" y="329"/>
                    <a:pt x="28" y="329"/>
                    <a:pt x="28" y="329"/>
                  </a:cubicBezTo>
                  <a:cubicBezTo>
                    <a:pt x="29" y="329"/>
                    <a:pt x="29" y="329"/>
                    <a:pt x="29" y="329"/>
                  </a:cubicBezTo>
                  <a:cubicBezTo>
                    <a:pt x="31" y="333"/>
                    <a:pt x="33" y="336"/>
                    <a:pt x="35" y="340"/>
                  </a:cubicBezTo>
                  <a:cubicBezTo>
                    <a:pt x="35" y="340"/>
                    <a:pt x="35" y="341"/>
                    <a:pt x="35" y="341"/>
                  </a:cubicBezTo>
                  <a:cubicBezTo>
                    <a:pt x="35" y="341"/>
                    <a:pt x="35" y="341"/>
                    <a:pt x="35" y="341"/>
                  </a:cubicBezTo>
                  <a:cubicBezTo>
                    <a:pt x="34" y="341"/>
                    <a:pt x="34" y="341"/>
                    <a:pt x="34" y="341"/>
                  </a:cubicBezTo>
                  <a:close/>
                  <a:moveTo>
                    <a:pt x="401" y="162"/>
                  </a:moveTo>
                  <a:cubicBezTo>
                    <a:pt x="401" y="162"/>
                    <a:pt x="401" y="162"/>
                    <a:pt x="400" y="162"/>
                  </a:cubicBezTo>
                  <a:cubicBezTo>
                    <a:pt x="399" y="158"/>
                    <a:pt x="398" y="154"/>
                    <a:pt x="397" y="150"/>
                  </a:cubicBezTo>
                  <a:cubicBezTo>
                    <a:pt x="397" y="150"/>
                    <a:pt x="397" y="149"/>
                    <a:pt x="398" y="149"/>
                  </a:cubicBezTo>
                  <a:cubicBezTo>
                    <a:pt x="398" y="149"/>
                    <a:pt x="398" y="149"/>
                    <a:pt x="399" y="150"/>
                  </a:cubicBezTo>
                  <a:cubicBezTo>
                    <a:pt x="400" y="154"/>
                    <a:pt x="401" y="158"/>
                    <a:pt x="402" y="161"/>
                  </a:cubicBezTo>
                  <a:cubicBezTo>
                    <a:pt x="402" y="162"/>
                    <a:pt x="402" y="162"/>
                    <a:pt x="401" y="162"/>
                  </a:cubicBezTo>
                  <a:cubicBezTo>
                    <a:pt x="401" y="162"/>
                    <a:pt x="401" y="162"/>
                    <a:pt x="401" y="162"/>
                  </a:cubicBezTo>
                  <a:close/>
                  <a:moveTo>
                    <a:pt x="24" y="319"/>
                  </a:moveTo>
                  <a:cubicBezTo>
                    <a:pt x="24" y="319"/>
                    <a:pt x="23" y="319"/>
                    <a:pt x="23" y="319"/>
                  </a:cubicBezTo>
                  <a:cubicBezTo>
                    <a:pt x="21" y="315"/>
                    <a:pt x="20" y="311"/>
                    <a:pt x="19" y="308"/>
                  </a:cubicBezTo>
                  <a:cubicBezTo>
                    <a:pt x="18" y="307"/>
                    <a:pt x="19" y="307"/>
                    <a:pt x="19" y="307"/>
                  </a:cubicBezTo>
                  <a:cubicBezTo>
                    <a:pt x="19" y="307"/>
                    <a:pt x="20" y="307"/>
                    <a:pt x="20" y="307"/>
                  </a:cubicBezTo>
                  <a:cubicBezTo>
                    <a:pt x="21" y="311"/>
                    <a:pt x="23" y="315"/>
                    <a:pt x="24" y="318"/>
                  </a:cubicBezTo>
                  <a:cubicBezTo>
                    <a:pt x="25" y="319"/>
                    <a:pt x="24" y="319"/>
                    <a:pt x="24" y="319"/>
                  </a:cubicBezTo>
                  <a:cubicBezTo>
                    <a:pt x="24" y="319"/>
                    <a:pt x="24" y="319"/>
                    <a:pt x="24" y="319"/>
                  </a:cubicBezTo>
                  <a:close/>
                  <a:moveTo>
                    <a:pt x="394" y="139"/>
                  </a:moveTo>
                  <a:cubicBezTo>
                    <a:pt x="394" y="139"/>
                    <a:pt x="393" y="139"/>
                    <a:pt x="393" y="139"/>
                  </a:cubicBezTo>
                  <a:cubicBezTo>
                    <a:pt x="392" y="135"/>
                    <a:pt x="390" y="131"/>
                    <a:pt x="389" y="128"/>
                  </a:cubicBezTo>
                  <a:cubicBezTo>
                    <a:pt x="389" y="127"/>
                    <a:pt x="389" y="127"/>
                    <a:pt x="389" y="127"/>
                  </a:cubicBezTo>
                  <a:cubicBezTo>
                    <a:pt x="389" y="127"/>
                    <a:pt x="390" y="127"/>
                    <a:pt x="390" y="127"/>
                  </a:cubicBezTo>
                  <a:cubicBezTo>
                    <a:pt x="392" y="131"/>
                    <a:pt x="393" y="135"/>
                    <a:pt x="395" y="138"/>
                  </a:cubicBezTo>
                  <a:cubicBezTo>
                    <a:pt x="395" y="139"/>
                    <a:pt x="395" y="139"/>
                    <a:pt x="394" y="139"/>
                  </a:cubicBezTo>
                  <a:cubicBezTo>
                    <a:pt x="394" y="139"/>
                    <a:pt x="394" y="139"/>
                    <a:pt x="394" y="139"/>
                  </a:cubicBezTo>
                  <a:close/>
                  <a:moveTo>
                    <a:pt x="15" y="297"/>
                  </a:moveTo>
                  <a:cubicBezTo>
                    <a:pt x="15" y="297"/>
                    <a:pt x="15" y="297"/>
                    <a:pt x="15" y="296"/>
                  </a:cubicBezTo>
                  <a:cubicBezTo>
                    <a:pt x="13" y="292"/>
                    <a:pt x="12" y="289"/>
                    <a:pt x="11" y="285"/>
                  </a:cubicBezTo>
                  <a:cubicBezTo>
                    <a:pt x="11" y="284"/>
                    <a:pt x="11" y="284"/>
                    <a:pt x="12" y="284"/>
                  </a:cubicBezTo>
                  <a:cubicBezTo>
                    <a:pt x="12" y="284"/>
                    <a:pt x="12" y="284"/>
                    <a:pt x="12" y="284"/>
                  </a:cubicBezTo>
                  <a:cubicBezTo>
                    <a:pt x="14" y="288"/>
                    <a:pt x="15" y="292"/>
                    <a:pt x="16" y="296"/>
                  </a:cubicBezTo>
                  <a:cubicBezTo>
                    <a:pt x="16" y="296"/>
                    <a:pt x="16" y="297"/>
                    <a:pt x="16" y="297"/>
                  </a:cubicBezTo>
                  <a:cubicBezTo>
                    <a:pt x="16" y="297"/>
                    <a:pt x="16" y="297"/>
                    <a:pt x="15" y="297"/>
                  </a:cubicBezTo>
                  <a:close/>
                  <a:moveTo>
                    <a:pt x="384" y="117"/>
                  </a:moveTo>
                  <a:cubicBezTo>
                    <a:pt x="382" y="113"/>
                    <a:pt x="380" y="110"/>
                    <a:pt x="378" y="106"/>
                  </a:cubicBezTo>
                  <a:cubicBezTo>
                    <a:pt x="378" y="106"/>
                    <a:pt x="378" y="105"/>
                    <a:pt x="378" y="105"/>
                  </a:cubicBezTo>
                  <a:cubicBezTo>
                    <a:pt x="378" y="105"/>
                    <a:pt x="379" y="105"/>
                    <a:pt x="379" y="106"/>
                  </a:cubicBezTo>
                  <a:cubicBezTo>
                    <a:pt x="381" y="109"/>
                    <a:pt x="383" y="113"/>
                    <a:pt x="385" y="116"/>
                  </a:cubicBezTo>
                  <a:cubicBezTo>
                    <a:pt x="385" y="117"/>
                    <a:pt x="385" y="117"/>
                    <a:pt x="385" y="117"/>
                  </a:cubicBezTo>
                  <a:cubicBezTo>
                    <a:pt x="385" y="117"/>
                    <a:pt x="385" y="117"/>
                    <a:pt x="385" y="117"/>
                  </a:cubicBezTo>
                  <a:cubicBezTo>
                    <a:pt x="384" y="117"/>
                    <a:pt x="384" y="117"/>
                    <a:pt x="384" y="117"/>
                  </a:cubicBezTo>
                  <a:close/>
                  <a:moveTo>
                    <a:pt x="9" y="274"/>
                  </a:moveTo>
                  <a:cubicBezTo>
                    <a:pt x="8" y="274"/>
                    <a:pt x="8" y="273"/>
                    <a:pt x="8" y="273"/>
                  </a:cubicBezTo>
                  <a:cubicBezTo>
                    <a:pt x="7" y="269"/>
                    <a:pt x="6" y="265"/>
                    <a:pt x="5" y="261"/>
                  </a:cubicBezTo>
                  <a:cubicBezTo>
                    <a:pt x="5" y="261"/>
                    <a:pt x="6" y="260"/>
                    <a:pt x="6" y="260"/>
                  </a:cubicBezTo>
                  <a:cubicBezTo>
                    <a:pt x="6" y="260"/>
                    <a:pt x="7" y="260"/>
                    <a:pt x="7" y="261"/>
                  </a:cubicBezTo>
                  <a:cubicBezTo>
                    <a:pt x="8" y="265"/>
                    <a:pt x="9" y="269"/>
                    <a:pt x="9" y="273"/>
                  </a:cubicBezTo>
                  <a:cubicBezTo>
                    <a:pt x="10" y="273"/>
                    <a:pt x="9" y="273"/>
                    <a:pt x="9" y="273"/>
                  </a:cubicBezTo>
                  <a:cubicBezTo>
                    <a:pt x="9" y="274"/>
                    <a:pt x="9" y="274"/>
                    <a:pt x="9" y="274"/>
                  </a:cubicBezTo>
                  <a:close/>
                  <a:moveTo>
                    <a:pt x="371" y="96"/>
                  </a:moveTo>
                  <a:cubicBezTo>
                    <a:pt x="369" y="93"/>
                    <a:pt x="367" y="89"/>
                    <a:pt x="365" y="86"/>
                  </a:cubicBezTo>
                  <a:cubicBezTo>
                    <a:pt x="364" y="86"/>
                    <a:pt x="364" y="85"/>
                    <a:pt x="365" y="85"/>
                  </a:cubicBezTo>
                  <a:cubicBezTo>
                    <a:pt x="365" y="85"/>
                    <a:pt x="365" y="85"/>
                    <a:pt x="366" y="85"/>
                  </a:cubicBezTo>
                  <a:cubicBezTo>
                    <a:pt x="368" y="89"/>
                    <a:pt x="370" y="92"/>
                    <a:pt x="373" y="95"/>
                  </a:cubicBezTo>
                  <a:cubicBezTo>
                    <a:pt x="373" y="96"/>
                    <a:pt x="373" y="96"/>
                    <a:pt x="372" y="96"/>
                  </a:cubicBezTo>
                  <a:cubicBezTo>
                    <a:pt x="372" y="96"/>
                    <a:pt x="372" y="96"/>
                    <a:pt x="372" y="96"/>
                  </a:cubicBezTo>
                  <a:cubicBezTo>
                    <a:pt x="372" y="97"/>
                    <a:pt x="372" y="96"/>
                    <a:pt x="371" y="96"/>
                  </a:cubicBezTo>
                  <a:close/>
                  <a:moveTo>
                    <a:pt x="4" y="250"/>
                  </a:moveTo>
                  <a:cubicBezTo>
                    <a:pt x="4" y="250"/>
                    <a:pt x="3" y="250"/>
                    <a:pt x="3" y="249"/>
                  </a:cubicBezTo>
                  <a:cubicBezTo>
                    <a:pt x="3" y="245"/>
                    <a:pt x="2" y="241"/>
                    <a:pt x="2" y="237"/>
                  </a:cubicBezTo>
                  <a:cubicBezTo>
                    <a:pt x="2" y="237"/>
                    <a:pt x="2" y="236"/>
                    <a:pt x="2" y="236"/>
                  </a:cubicBezTo>
                  <a:cubicBezTo>
                    <a:pt x="3" y="236"/>
                    <a:pt x="3" y="237"/>
                    <a:pt x="3" y="237"/>
                  </a:cubicBezTo>
                  <a:cubicBezTo>
                    <a:pt x="4" y="241"/>
                    <a:pt x="4" y="245"/>
                    <a:pt x="5" y="249"/>
                  </a:cubicBezTo>
                  <a:cubicBezTo>
                    <a:pt x="5" y="249"/>
                    <a:pt x="5" y="250"/>
                    <a:pt x="4" y="250"/>
                  </a:cubicBezTo>
                  <a:cubicBezTo>
                    <a:pt x="4" y="250"/>
                    <a:pt x="4" y="250"/>
                    <a:pt x="4" y="250"/>
                  </a:cubicBezTo>
                  <a:close/>
                  <a:moveTo>
                    <a:pt x="357" y="77"/>
                  </a:moveTo>
                  <a:cubicBezTo>
                    <a:pt x="355" y="74"/>
                    <a:pt x="352" y="71"/>
                    <a:pt x="349" y="68"/>
                  </a:cubicBezTo>
                  <a:cubicBezTo>
                    <a:pt x="349" y="67"/>
                    <a:pt x="349" y="67"/>
                    <a:pt x="349" y="67"/>
                  </a:cubicBezTo>
                  <a:cubicBezTo>
                    <a:pt x="349" y="66"/>
                    <a:pt x="350" y="66"/>
                    <a:pt x="350" y="67"/>
                  </a:cubicBezTo>
                  <a:cubicBezTo>
                    <a:pt x="353" y="70"/>
                    <a:pt x="356" y="73"/>
                    <a:pt x="358" y="76"/>
                  </a:cubicBezTo>
                  <a:cubicBezTo>
                    <a:pt x="359" y="76"/>
                    <a:pt x="358" y="77"/>
                    <a:pt x="358" y="77"/>
                  </a:cubicBezTo>
                  <a:cubicBezTo>
                    <a:pt x="358" y="77"/>
                    <a:pt x="358" y="77"/>
                    <a:pt x="358" y="77"/>
                  </a:cubicBezTo>
                  <a:cubicBezTo>
                    <a:pt x="358" y="77"/>
                    <a:pt x="357" y="77"/>
                    <a:pt x="357" y="77"/>
                  </a:cubicBezTo>
                  <a:close/>
                  <a:moveTo>
                    <a:pt x="2" y="226"/>
                  </a:moveTo>
                  <a:cubicBezTo>
                    <a:pt x="1" y="226"/>
                    <a:pt x="1" y="226"/>
                    <a:pt x="1" y="225"/>
                  </a:cubicBezTo>
                  <a:cubicBezTo>
                    <a:pt x="1" y="221"/>
                    <a:pt x="0" y="217"/>
                    <a:pt x="0" y="213"/>
                  </a:cubicBezTo>
                  <a:cubicBezTo>
                    <a:pt x="0" y="213"/>
                    <a:pt x="1" y="212"/>
                    <a:pt x="1" y="212"/>
                  </a:cubicBezTo>
                  <a:cubicBezTo>
                    <a:pt x="2" y="212"/>
                    <a:pt x="2" y="213"/>
                    <a:pt x="2" y="213"/>
                  </a:cubicBezTo>
                  <a:cubicBezTo>
                    <a:pt x="2" y="217"/>
                    <a:pt x="2" y="221"/>
                    <a:pt x="2" y="225"/>
                  </a:cubicBezTo>
                  <a:cubicBezTo>
                    <a:pt x="2" y="225"/>
                    <a:pt x="2" y="226"/>
                    <a:pt x="2" y="226"/>
                  </a:cubicBezTo>
                  <a:cubicBezTo>
                    <a:pt x="2" y="226"/>
                    <a:pt x="2" y="226"/>
                    <a:pt x="2" y="226"/>
                  </a:cubicBezTo>
                  <a:close/>
                  <a:moveTo>
                    <a:pt x="341" y="59"/>
                  </a:moveTo>
                  <a:cubicBezTo>
                    <a:pt x="340" y="58"/>
                    <a:pt x="339" y="57"/>
                    <a:pt x="338" y="56"/>
                  </a:cubicBezTo>
                  <a:cubicBezTo>
                    <a:pt x="336" y="55"/>
                    <a:pt x="334" y="53"/>
                    <a:pt x="332" y="51"/>
                  </a:cubicBezTo>
                  <a:cubicBezTo>
                    <a:pt x="331" y="51"/>
                    <a:pt x="331" y="50"/>
                    <a:pt x="332" y="50"/>
                  </a:cubicBezTo>
                  <a:cubicBezTo>
                    <a:pt x="332" y="50"/>
                    <a:pt x="332" y="50"/>
                    <a:pt x="333" y="50"/>
                  </a:cubicBezTo>
                  <a:cubicBezTo>
                    <a:pt x="335" y="52"/>
                    <a:pt x="337" y="53"/>
                    <a:pt x="339" y="55"/>
                  </a:cubicBezTo>
                  <a:cubicBezTo>
                    <a:pt x="340" y="56"/>
                    <a:pt x="341" y="57"/>
                    <a:pt x="342" y="58"/>
                  </a:cubicBezTo>
                  <a:cubicBezTo>
                    <a:pt x="342" y="58"/>
                    <a:pt x="342" y="59"/>
                    <a:pt x="342" y="59"/>
                  </a:cubicBezTo>
                  <a:cubicBezTo>
                    <a:pt x="342" y="59"/>
                    <a:pt x="342" y="59"/>
                    <a:pt x="342" y="59"/>
                  </a:cubicBezTo>
                  <a:cubicBezTo>
                    <a:pt x="341" y="59"/>
                    <a:pt x="341" y="59"/>
                    <a:pt x="341" y="59"/>
                  </a:cubicBezTo>
                  <a:close/>
                  <a:moveTo>
                    <a:pt x="1" y="202"/>
                  </a:moveTo>
                  <a:cubicBezTo>
                    <a:pt x="1" y="202"/>
                    <a:pt x="0" y="201"/>
                    <a:pt x="0" y="201"/>
                  </a:cubicBezTo>
                  <a:cubicBezTo>
                    <a:pt x="1" y="197"/>
                    <a:pt x="1" y="193"/>
                    <a:pt x="1" y="189"/>
                  </a:cubicBezTo>
                  <a:cubicBezTo>
                    <a:pt x="1" y="188"/>
                    <a:pt x="1" y="188"/>
                    <a:pt x="2" y="188"/>
                  </a:cubicBezTo>
                  <a:cubicBezTo>
                    <a:pt x="2" y="188"/>
                    <a:pt x="3" y="189"/>
                    <a:pt x="3" y="189"/>
                  </a:cubicBezTo>
                  <a:cubicBezTo>
                    <a:pt x="2" y="193"/>
                    <a:pt x="2" y="197"/>
                    <a:pt x="2" y="201"/>
                  </a:cubicBezTo>
                  <a:cubicBezTo>
                    <a:pt x="2" y="201"/>
                    <a:pt x="2" y="202"/>
                    <a:pt x="2" y="202"/>
                  </a:cubicBezTo>
                  <a:cubicBezTo>
                    <a:pt x="1" y="202"/>
                    <a:pt x="1" y="202"/>
                    <a:pt x="1" y="202"/>
                  </a:cubicBezTo>
                  <a:close/>
                  <a:moveTo>
                    <a:pt x="322" y="44"/>
                  </a:moveTo>
                  <a:cubicBezTo>
                    <a:pt x="319" y="41"/>
                    <a:pt x="316" y="39"/>
                    <a:pt x="313" y="37"/>
                  </a:cubicBezTo>
                  <a:cubicBezTo>
                    <a:pt x="312" y="36"/>
                    <a:pt x="312" y="36"/>
                    <a:pt x="312" y="35"/>
                  </a:cubicBezTo>
                  <a:cubicBezTo>
                    <a:pt x="313" y="35"/>
                    <a:pt x="313" y="35"/>
                    <a:pt x="314" y="35"/>
                  </a:cubicBezTo>
                  <a:cubicBezTo>
                    <a:pt x="317" y="38"/>
                    <a:pt x="320" y="40"/>
                    <a:pt x="323" y="42"/>
                  </a:cubicBezTo>
                  <a:cubicBezTo>
                    <a:pt x="324" y="43"/>
                    <a:pt x="324" y="43"/>
                    <a:pt x="323" y="43"/>
                  </a:cubicBezTo>
                  <a:cubicBezTo>
                    <a:pt x="323" y="44"/>
                    <a:pt x="323" y="44"/>
                    <a:pt x="323" y="44"/>
                  </a:cubicBezTo>
                  <a:cubicBezTo>
                    <a:pt x="323" y="44"/>
                    <a:pt x="323" y="44"/>
                    <a:pt x="322" y="44"/>
                  </a:cubicBezTo>
                  <a:close/>
                  <a:moveTo>
                    <a:pt x="3" y="178"/>
                  </a:moveTo>
                  <a:cubicBezTo>
                    <a:pt x="3" y="178"/>
                    <a:pt x="2" y="177"/>
                    <a:pt x="2" y="177"/>
                  </a:cubicBezTo>
                  <a:cubicBezTo>
                    <a:pt x="3" y="173"/>
                    <a:pt x="3" y="169"/>
                    <a:pt x="4" y="165"/>
                  </a:cubicBezTo>
                  <a:cubicBezTo>
                    <a:pt x="4" y="164"/>
                    <a:pt x="5" y="164"/>
                    <a:pt x="5" y="164"/>
                  </a:cubicBezTo>
                  <a:cubicBezTo>
                    <a:pt x="5" y="164"/>
                    <a:pt x="6" y="165"/>
                    <a:pt x="6" y="165"/>
                  </a:cubicBezTo>
                  <a:cubicBezTo>
                    <a:pt x="5" y="169"/>
                    <a:pt x="4" y="173"/>
                    <a:pt x="4" y="177"/>
                  </a:cubicBezTo>
                  <a:cubicBezTo>
                    <a:pt x="4" y="177"/>
                    <a:pt x="4" y="178"/>
                    <a:pt x="3" y="178"/>
                  </a:cubicBezTo>
                  <a:cubicBezTo>
                    <a:pt x="3" y="178"/>
                    <a:pt x="3" y="178"/>
                    <a:pt x="3" y="178"/>
                  </a:cubicBezTo>
                  <a:close/>
                  <a:moveTo>
                    <a:pt x="303" y="30"/>
                  </a:moveTo>
                  <a:cubicBezTo>
                    <a:pt x="299" y="28"/>
                    <a:pt x="296" y="26"/>
                    <a:pt x="292" y="24"/>
                  </a:cubicBezTo>
                  <a:cubicBezTo>
                    <a:pt x="292" y="24"/>
                    <a:pt x="292" y="24"/>
                    <a:pt x="292" y="23"/>
                  </a:cubicBezTo>
                  <a:cubicBezTo>
                    <a:pt x="292" y="23"/>
                    <a:pt x="292" y="23"/>
                    <a:pt x="293" y="23"/>
                  </a:cubicBezTo>
                  <a:cubicBezTo>
                    <a:pt x="296" y="25"/>
                    <a:pt x="300" y="27"/>
                    <a:pt x="303" y="29"/>
                  </a:cubicBezTo>
                  <a:cubicBezTo>
                    <a:pt x="304" y="29"/>
                    <a:pt x="304" y="29"/>
                    <a:pt x="304" y="30"/>
                  </a:cubicBezTo>
                  <a:cubicBezTo>
                    <a:pt x="304" y="30"/>
                    <a:pt x="303" y="30"/>
                    <a:pt x="303" y="30"/>
                  </a:cubicBezTo>
                  <a:cubicBezTo>
                    <a:pt x="303" y="30"/>
                    <a:pt x="303" y="30"/>
                    <a:pt x="303" y="30"/>
                  </a:cubicBezTo>
                  <a:close/>
                  <a:moveTo>
                    <a:pt x="7" y="154"/>
                  </a:moveTo>
                  <a:cubicBezTo>
                    <a:pt x="7" y="154"/>
                    <a:pt x="6" y="153"/>
                    <a:pt x="7" y="153"/>
                  </a:cubicBezTo>
                  <a:cubicBezTo>
                    <a:pt x="7" y="149"/>
                    <a:pt x="8" y="145"/>
                    <a:pt x="10" y="141"/>
                  </a:cubicBezTo>
                  <a:cubicBezTo>
                    <a:pt x="10" y="141"/>
                    <a:pt x="10" y="141"/>
                    <a:pt x="11" y="141"/>
                  </a:cubicBezTo>
                  <a:cubicBezTo>
                    <a:pt x="11" y="141"/>
                    <a:pt x="11" y="141"/>
                    <a:pt x="11" y="142"/>
                  </a:cubicBezTo>
                  <a:cubicBezTo>
                    <a:pt x="10" y="146"/>
                    <a:pt x="9" y="149"/>
                    <a:pt x="8" y="153"/>
                  </a:cubicBezTo>
                  <a:cubicBezTo>
                    <a:pt x="8" y="154"/>
                    <a:pt x="8" y="154"/>
                    <a:pt x="8" y="154"/>
                  </a:cubicBezTo>
                  <a:cubicBezTo>
                    <a:pt x="7" y="154"/>
                    <a:pt x="7" y="154"/>
                    <a:pt x="7" y="154"/>
                  </a:cubicBezTo>
                  <a:close/>
                  <a:moveTo>
                    <a:pt x="281" y="19"/>
                  </a:moveTo>
                  <a:cubicBezTo>
                    <a:pt x="278" y="17"/>
                    <a:pt x="274" y="16"/>
                    <a:pt x="270" y="14"/>
                  </a:cubicBezTo>
                  <a:cubicBezTo>
                    <a:pt x="270" y="14"/>
                    <a:pt x="270" y="14"/>
                    <a:pt x="270" y="13"/>
                  </a:cubicBezTo>
                  <a:cubicBezTo>
                    <a:pt x="270" y="13"/>
                    <a:pt x="270" y="13"/>
                    <a:pt x="271" y="13"/>
                  </a:cubicBezTo>
                  <a:cubicBezTo>
                    <a:pt x="274" y="14"/>
                    <a:pt x="278" y="16"/>
                    <a:pt x="282" y="18"/>
                  </a:cubicBezTo>
                  <a:cubicBezTo>
                    <a:pt x="282" y="18"/>
                    <a:pt x="282" y="18"/>
                    <a:pt x="282" y="19"/>
                  </a:cubicBezTo>
                  <a:cubicBezTo>
                    <a:pt x="282" y="19"/>
                    <a:pt x="282" y="19"/>
                    <a:pt x="282" y="19"/>
                  </a:cubicBezTo>
                  <a:cubicBezTo>
                    <a:pt x="282" y="19"/>
                    <a:pt x="281" y="19"/>
                    <a:pt x="281" y="19"/>
                  </a:cubicBezTo>
                  <a:close/>
                  <a:moveTo>
                    <a:pt x="14" y="131"/>
                  </a:moveTo>
                  <a:cubicBezTo>
                    <a:pt x="13" y="131"/>
                    <a:pt x="13" y="130"/>
                    <a:pt x="13" y="130"/>
                  </a:cubicBezTo>
                  <a:cubicBezTo>
                    <a:pt x="14" y="129"/>
                    <a:pt x="14" y="129"/>
                    <a:pt x="14" y="129"/>
                  </a:cubicBezTo>
                  <a:cubicBezTo>
                    <a:pt x="15" y="125"/>
                    <a:pt x="16" y="122"/>
                    <a:pt x="18" y="118"/>
                  </a:cubicBezTo>
                  <a:cubicBezTo>
                    <a:pt x="18" y="118"/>
                    <a:pt x="18" y="118"/>
                    <a:pt x="19" y="118"/>
                  </a:cubicBezTo>
                  <a:cubicBezTo>
                    <a:pt x="19" y="118"/>
                    <a:pt x="19" y="119"/>
                    <a:pt x="19" y="119"/>
                  </a:cubicBezTo>
                  <a:cubicBezTo>
                    <a:pt x="18" y="122"/>
                    <a:pt x="16" y="126"/>
                    <a:pt x="15" y="129"/>
                  </a:cubicBezTo>
                  <a:cubicBezTo>
                    <a:pt x="15" y="130"/>
                    <a:pt x="15" y="130"/>
                    <a:pt x="15" y="130"/>
                  </a:cubicBezTo>
                  <a:cubicBezTo>
                    <a:pt x="15" y="130"/>
                    <a:pt x="15" y="131"/>
                    <a:pt x="14" y="131"/>
                  </a:cubicBezTo>
                  <a:cubicBezTo>
                    <a:pt x="14" y="131"/>
                    <a:pt x="14" y="131"/>
                    <a:pt x="14" y="131"/>
                  </a:cubicBezTo>
                  <a:close/>
                  <a:moveTo>
                    <a:pt x="259" y="10"/>
                  </a:moveTo>
                  <a:cubicBezTo>
                    <a:pt x="255" y="9"/>
                    <a:pt x="251" y="8"/>
                    <a:pt x="247" y="7"/>
                  </a:cubicBezTo>
                  <a:cubicBezTo>
                    <a:pt x="247" y="7"/>
                    <a:pt x="247" y="7"/>
                    <a:pt x="247" y="6"/>
                  </a:cubicBezTo>
                  <a:cubicBezTo>
                    <a:pt x="247" y="6"/>
                    <a:pt x="247" y="6"/>
                    <a:pt x="248" y="6"/>
                  </a:cubicBezTo>
                  <a:cubicBezTo>
                    <a:pt x="251" y="7"/>
                    <a:pt x="255" y="8"/>
                    <a:pt x="259" y="9"/>
                  </a:cubicBezTo>
                  <a:cubicBezTo>
                    <a:pt x="260" y="9"/>
                    <a:pt x="260" y="10"/>
                    <a:pt x="260" y="10"/>
                  </a:cubicBezTo>
                  <a:cubicBezTo>
                    <a:pt x="260" y="10"/>
                    <a:pt x="259" y="10"/>
                    <a:pt x="259" y="10"/>
                  </a:cubicBezTo>
                  <a:cubicBezTo>
                    <a:pt x="259" y="10"/>
                    <a:pt x="259" y="10"/>
                    <a:pt x="259" y="10"/>
                  </a:cubicBezTo>
                  <a:close/>
                  <a:moveTo>
                    <a:pt x="23" y="108"/>
                  </a:moveTo>
                  <a:cubicBezTo>
                    <a:pt x="23" y="108"/>
                    <a:pt x="22" y="108"/>
                    <a:pt x="23" y="107"/>
                  </a:cubicBezTo>
                  <a:cubicBezTo>
                    <a:pt x="24" y="104"/>
                    <a:pt x="26" y="100"/>
                    <a:pt x="28" y="97"/>
                  </a:cubicBezTo>
                  <a:cubicBezTo>
                    <a:pt x="28" y="96"/>
                    <a:pt x="29" y="96"/>
                    <a:pt x="29" y="96"/>
                  </a:cubicBezTo>
                  <a:cubicBezTo>
                    <a:pt x="30" y="97"/>
                    <a:pt x="30" y="97"/>
                    <a:pt x="30" y="97"/>
                  </a:cubicBezTo>
                  <a:cubicBezTo>
                    <a:pt x="28" y="101"/>
                    <a:pt x="26" y="104"/>
                    <a:pt x="24" y="108"/>
                  </a:cubicBezTo>
                  <a:cubicBezTo>
                    <a:pt x="24" y="108"/>
                    <a:pt x="24" y="108"/>
                    <a:pt x="24" y="108"/>
                  </a:cubicBezTo>
                  <a:cubicBezTo>
                    <a:pt x="23" y="109"/>
                    <a:pt x="23" y="109"/>
                    <a:pt x="23" y="108"/>
                  </a:cubicBezTo>
                  <a:close/>
                  <a:moveTo>
                    <a:pt x="235" y="5"/>
                  </a:moveTo>
                  <a:cubicBezTo>
                    <a:pt x="231" y="4"/>
                    <a:pt x="227" y="3"/>
                    <a:pt x="224" y="3"/>
                  </a:cubicBezTo>
                  <a:cubicBezTo>
                    <a:pt x="223" y="3"/>
                    <a:pt x="223" y="2"/>
                    <a:pt x="223" y="2"/>
                  </a:cubicBezTo>
                  <a:cubicBezTo>
                    <a:pt x="223" y="2"/>
                    <a:pt x="223" y="1"/>
                    <a:pt x="224" y="1"/>
                  </a:cubicBezTo>
                  <a:cubicBezTo>
                    <a:pt x="228" y="2"/>
                    <a:pt x="232" y="2"/>
                    <a:pt x="236" y="3"/>
                  </a:cubicBezTo>
                  <a:cubicBezTo>
                    <a:pt x="236" y="3"/>
                    <a:pt x="236" y="4"/>
                    <a:pt x="236" y="4"/>
                  </a:cubicBezTo>
                  <a:cubicBezTo>
                    <a:pt x="236" y="4"/>
                    <a:pt x="236" y="5"/>
                    <a:pt x="236" y="5"/>
                  </a:cubicBezTo>
                  <a:cubicBezTo>
                    <a:pt x="236" y="5"/>
                    <a:pt x="236" y="5"/>
                    <a:pt x="235" y="5"/>
                  </a:cubicBezTo>
                  <a:close/>
                  <a:moveTo>
                    <a:pt x="35" y="87"/>
                  </a:moveTo>
                  <a:cubicBezTo>
                    <a:pt x="34" y="87"/>
                    <a:pt x="34" y="87"/>
                    <a:pt x="35" y="86"/>
                  </a:cubicBezTo>
                  <a:cubicBezTo>
                    <a:pt x="37" y="83"/>
                    <a:pt x="39" y="80"/>
                    <a:pt x="42" y="76"/>
                  </a:cubicBezTo>
                  <a:cubicBezTo>
                    <a:pt x="42" y="76"/>
                    <a:pt x="42" y="76"/>
                    <a:pt x="43" y="76"/>
                  </a:cubicBezTo>
                  <a:cubicBezTo>
                    <a:pt x="43" y="77"/>
                    <a:pt x="43" y="77"/>
                    <a:pt x="43" y="77"/>
                  </a:cubicBezTo>
                  <a:cubicBezTo>
                    <a:pt x="40" y="81"/>
                    <a:pt x="38" y="84"/>
                    <a:pt x="36" y="87"/>
                  </a:cubicBezTo>
                  <a:cubicBezTo>
                    <a:pt x="36" y="87"/>
                    <a:pt x="36" y="87"/>
                    <a:pt x="36" y="87"/>
                  </a:cubicBezTo>
                  <a:cubicBezTo>
                    <a:pt x="35" y="88"/>
                    <a:pt x="35" y="88"/>
                    <a:pt x="35" y="87"/>
                  </a:cubicBezTo>
                  <a:close/>
                  <a:moveTo>
                    <a:pt x="212" y="2"/>
                  </a:moveTo>
                  <a:cubicBezTo>
                    <a:pt x="208" y="2"/>
                    <a:pt x="204" y="2"/>
                    <a:pt x="200" y="2"/>
                  </a:cubicBezTo>
                  <a:cubicBezTo>
                    <a:pt x="199" y="2"/>
                    <a:pt x="199" y="1"/>
                    <a:pt x="199" y="1"/>
                  </a:cubicBezTo>
                  <a:cubicBezTo>
                    <a:pt x="199" y="0"/>
                    <a:pt x="199" y="0"/>
                    <a:pt x="200" y="0"/>
                  </a:cubicBezTo>
                  <a:cubicBezTo>
                    <a:pt x="204" y="0"/>
                    <a:pt x="208" y="0"/>
                    <a:pt x="212" y="0"/>
                  </a:cubicBezTo>
                  <a:cubicBezTo>
                    <a:pt x="212" y="0"/>
                    <a:pt x="212" y="1"/>
                    <a:pt x="212" y="1"/>
                  </a:cubicBezTo>
                  <a:cubicBezTo>
                    <a:pt x="212" y="1"/>
                    <a:pt x="212" y="2"/>
                    <a:pt x="212" y="2"/>
                  </a:cubicBezTo>
                  <a:cubicBezTo>
                    <a:pt x="212" y="2"/>
                    <a:pt x="212" y="2"/>
                    <a:pt x="212" y="2"/>
                  </a:cubicBezTo>
                  <a:close/>
                  <a:moveTo>
                    <a:pt x="49" y="68"/>
                  </a:moveTo>
                  <a:cubicBezTo>
                    <a:pt x="49" y="68"/>
                    <a:pt x="49" y="67"/>
                    <a:pt x="49" y="67"/>
                  </a:cubicBezTo>
                  <a:cubicBezTo>
                    <a:pt x="52" y="64"/>
                    <a:pt x="55" y="61"/>
                    <a:pt x="57" y="58"/>
                  </a:cubicBezTo>
                  <a:cubicBezTo>
                    <a:pt x="58" y="58"/>
                    <a:pt x="58" y="58"/>
                    <a:pt x="58" y="58"/>
                  </a:cubicBezTo>
                  <a:cubicBezTo>
                    <a:pt x="59" y="58"/>
                    <a:pt x="59" y="59"/>
                    <a:pt x="58" y="59"/>
                  </a:cubicBezTo>
                  <a:cubicBezTo>
                    <a:pt x="56" y="62"/>
                    <a:pt x="53" y="65"/>
                    <a:pt x="50" y="68"/>
                  </a:cubicBezTo>
                  <a:cubicBezTo>
                    <a:pt x="50" y="68"/>
                    <a:pt x="50" y="68"/>
                    <a:pt x="50" y="68"/>
                  </a:cubicBezTo>
                  <a:cubicBezTo>
                    <a:pt x="50" y="68"/>
                    <a:pt x="49" y="68"/>
                    <a:pt x="49" y="68"/>
                  </a:cubicBezTo>
                  <a:close/>
                  <a:moveTo>
                    <a:pt x="188" y="2"/>
                  </a:moveTo>
                  <a:cubicBezTo>
                    <a:pt x="184" y="2"/>
                    <a:pt x="180" y="3"/>
                    <a:pt x="176" y="3"/>
                  </a:cubicBezTo>
                  <a:cubicBezTo>
                    <a:pt x="175" y="3"/>
                    <a:pt x="175" y="3"/>
                    <a:pt x="175" y="2"/>
                  </a:cubicBezTo>
                  <a:cubicBezTo>
                    <a:pt x="175" y="2"/>
                    <a:pt x="175" y="2"/>
                    <a:pt x="175" y="2"/>
                  </a:cubicBezTo>
                  <a:cubicBezTo>
                    <a:pt x="179" y="1"/>
                    <a:pt x="183" y="1"/>
                    <a:pt x="187" y="0"/>
                  </a:cubicBezTo>
                  <a:cubicBezTo>
                    <a:pt x="188" y="0"/>
                    <a:pt x="188" y="1"/>
                    <a:pt x="188" y="1"/>
                  </a:cubicBezTo>
                  <a:cubicBezTo>
                    <a:pt x="188" y="2"/>
                    <a:pt x="188" y="2"/>
                    <a:pt x="188" y="2"/>
                  </a:cubicBezTo>
                  <a:cubicBezTo>
                    <a:pt x="188" y="2"/>
                    <a:pt x="188" y="2"/>
                    <a:pt x="188" y="2"/>
                  </a:cubicBezTo>
                  <a:close/>
                  <a:moveTo>
                    <a:pt x="66" y="51"/>
                  </a:moveTo>
                  <a:cubicBezTo>
                    <a:pt x="66" y="51"/>
                    <a:pt x="66" y="50"/>
                    <a:pt x="66" y="50"/>
                  </a:cubicBezTo>
                  <a:cubicBezTo>
                    <a:pt x="69" y="47"/>
                    <a:pt x="72" y="44"/>
                    <a:pt x="75" y="42"/>
                  </a:cubicBezTo>
                  <a:cubicBezTo>
                    <a:pt x="76" y="42"/>
                    <a:pt x="76" y="42"/>
                    <a:pt x="76" y="42"/>
                  </a:cubicBezTo>
                  <a:cubicBezTo>
                    <a:pt x="77" y="42"/>
                    <a:pt x="77" y="43"/>
                    <a:pt x="76" y="43"/>
                  </a:cubicBezTo>
                  <a:cubicBezTo>
                    <a:pt x="73" y="46"/>
                    <a:pt x="70" y="48"/>
                    <a:pt x="67" y="51"/>
                  </a:cubicBezTo>
                  <a:cubicBezTo>
                    <a:pt x="67" y="51"/>
                    <a:pt x="67" y="51"/>
                    <a:pt x="67" y="51"/>
                  </a:cubicBezTo>
                  <a:cubicBezTo>
                    <a:pt x="67" y="51"/>
                    <a:pt x="66" y="51"/>
                    <a:pt x="66" y="51"/>
                  </a:cubicBezTo>
                  <a:close/>
                  <a:moveTo>
                    <a:pt x="164" y="5"/>
                  </a:moveTo>
                  <a:cubicBezTo>
                    <a:pt x="163" y="5"/>
                    <a:pt x="161" y="5"/>
                    <a:pt x="160" y="6"/>
                  </a:cubicBezTo>
                  <a:cubicBezTo>
                    <a:pt x="158" y="6"/>
                    <a:pt x="155" y="7"/>
                    <a:pt x="152" y="8"/>
                  </a:cubicBezTo>
                  <a:cubicBezTo>
                    <a:pt x="152" y="8"/>
                    <a:pt x="151" y="7"/>
                    <a:pt x="151" y="7"/>
                  </a:cubicBezTo>
                  <a:cubicBezTo>
                    <a:pt x="151" y="7"/>
                    <a:pt x="151" y="6"/>
                    <a:pt x="152" y="6"/>
                  </a:cubicBezTo>
                  <a:cubicBezTo>
                    <a:pt x="154" y="5"/>
                    <a:pt x="157" y="5"/>
                    <a:pt x="160" y="4"/>
                  </a:cubicBezTo>
                  <a:cubicBezTo>
                    <a:pt x="161" y="4"/>
                    <a:pt x="162" y="4"/>
                    <a:pt x="163" y="4"/>
                  </a:cubicBezTo>
                  <a:cubicBezTo>
                    <a:pt x="164" y="3"/>
                    <a:pt x="164" y="4"/>
                    <a:pt x="164" y="4"/>
                  </a:cubicBezTo>
                  <a:cubicBezTo>
                    <a:pt x="164" y="4"/>
                    <a:pt x="164" y="5"/>
                    <a:pt x="164" y="5"/>
                  </a:cubicBezTo>
                  <a:cubicBezTo>
                    <a:pt x="164" y="5"/>
                    <a:pt x="164" y="5"/>
                    <a:pt x="164" y="5"/>
                  </a:cubicBezTo>
                  <a:close/>
                  <a:moveTo>
                    <a:pt x="85" y="36"/>
                  </a:moveTo>
                  <a:cubicBezTo>
                    <a:pt x="85" y="36"/>
                    <a:pt x="85" y="35"/>
                    <a:pt x="85" y="35"/>
                  </a:cubicBezTo>
                  <a:cubicBezTo>
                    <a:pt x="89" y="33"/>
                    <a:pt x="92" y="30"/>
                    <a:pt x="96" y="28"/>
                  </a:cubicBezTo>
                  <a:cubicBezTo>
                    <a:pt x="96" y="28"/>
                    <a:pt x="96" y="28"/>
                    <a:pt x="97" y="29"/>
                  </a:cubicBezTo>
                  <a:cubicBezTo>
                    <a:pt x="97" y="29"/>
                    <a:pt x="97" y="30"/>
                    <a:pt x="96" y="30"/>
                  </a:cubicBezTo>
                  <a:cubicBezTo>
                    <a:pt x="93" y="32"/>
                    <a:pt x="89" y="34"/>
                    <a:pt x="86" y="36"/>
                  </a:cubicBezTo>
                  <a:cubicBezTo>
                    <a:pt x="86" y="36"/>
                    <a:pt x="86" y="36"/>
                    <a:pt x="86" y="36"/>
                  </a:cubicBezTo>
                  <a:cubicBezTo>
                    <a:pt x="86" y="36"/>
                    <a:pt x="85" y="36"/>
                    <a:pt x="85" y="36"/>
                  </a:cubicBezTo>
                  <a:close/>
                  <a:moveTo>
                    <a:pt x="140" y="11"/>
                  </a:moveTo>
                  <a:cubicBezTo>
                    <a:pt x="136" y="12"/>
                    <a:pt x="133" y="13"/>
                    <a:pt x="129" y="14"/>
                  </a:cubicBezTo>
                  <a:cubicBezTo>
                    <a:pt x="129" y="15"/>
                    <a:pt x="128" y="14"/>
                    <a:pt x="128" y="14"/>
                  </a:cubicBezTo>
                  <a:cubicBezTo>
                    <a:pt x="128" y="14"/>
                    <a:pt x="128" y="13"/>
                    <a:pt x="128" y="13"/>
                  </a:cubicBezTo>
                  <a:cubicBezTo>
                    <a:pt x="132" y="12"/>
                    <a:pt x="136" y="10"/>
                    <a:pt x="140" y="9"/>
                  </a:cubicBezTo>
                  <a:cubicBezTo>
                    <a:pt x="140" y="9"/>
                    <a:pt x="141" y="9"/>
                    <a:pt x="141" y="10"/>
                  </a:cubicBezTo>
                  <a:cubicBezTo>
                    <a:pt x="141" y="10"/>
                    <a:pt x="141" y="11"/>
                    <a:pt x="140" y="11"/>
                  </a:cubicBezTo>
                  <a:cubicBezTo>
                    <a:pt x="140" y="11"/>
                    <a:pt x="140" y="11"/>
                    <a:pt x="140" y="11"/>
                  </a:cubicBezTo>
                  <a:close/>
                  <a:moveTo>
                    <a:pt x="106" y="24"/>
                  </a:moveTo>
                  <a:cubicBezTo>
                    <a:pt x="106" y="23"/>
                    <a:pt x="106" y="23"/>
                    <a:pt x="106" y="23"/>
                  </a:cubicBezTo>
                  <a:cubicBezTo>
                    <a:pt x="110" y="21"/>
                    <a:pt x="113" y="19"/>
                    <a:pt x="117" y="18"/>
                  </a:cubicBezTo>
                  <a:cubicBezTo>
                    <a:pt x="118" y="17"/>
                    <a:pt x="118" y="18"/>
                    <a:pt x="118" y="18"/>
                  </a:cubicBezTo>
                  <a:cubicBezTo>
                    <a:pt x="118" y="18"/>
                    <a:pt x="118" y="19"/>
                    <a:pt x="118" y="19"/>
                  </a:cubicBezTo>
                  <a:cubicBezTo>
                    <a:pt x="114" y="21"/>
                    <a:pt x="110" y="22"/>
                    <a:pt x="107" y="24"/>
                  </a:cubicBezTo>
                  <a:cubicBezTo>
                    <a:pt x="107" y="24"/>
                    <a:pt x="107" y="24"/>
                    <a:pt x="107" y="24"/>
                  </a:cubicBezTo>
                  <a:cubicBezTo>
                    <a:pt x="106" y="24"/>
                    <a:pt x="106" y="24"/>
                    <a:pt x="106" y="24"/>
                  </a:cubicBezTo>
                  <a:close/>
                </a:path>
              </a:pathLst>
            </a:custGeom>
            <a:solidFill>
              <a:schemeClr val="bg1"/>
            </a:solidFill>
            <a:ln w="14288" cap="flat">
              <a:solidFill>
                <a:schemeClr val="bg1">
                  <a:lumMod val="75000"/>
                </a:schemeClr>
              </a:solidFill>
              <a:prstDash val="solid"/>
              <a:miter lim="800000"/>
            </a:ln>
            <a:scene3d>
              <a:camera prst="orthographicFront"/>
              <a:lightRig rig="balanced" dir="t"/>
            </a:scene3d>
          </p:spPr>
          <p:txBody>
            <a:bodyPr vert="horz" wrap="square" lIns="91440" tIns="45720" rIns="91440" bIns="45720" numCol="1" anchor="t" anchorCtr="0" compatLnSpc="1"/>
            <a:lstStyle/>
            <a:p>
              <a:endParaRPr lang="zh-CN" altLang="en-US" sz="2400"/>
            </a:p>
          </p:txBody>
        </p:sp>
        <p:sp>
          <p:nvSpPr>
            <p:cNvPr id="97" name="Oval 2589"/>
            <p:cNvSpPr>
              <a:spLocks noChangeArrowheads="1"/>
            </p:cNvSpPr>
            <p:nvPr/>
          </p:nvSpPr>
          <p:spPr bwMode="auto">
            <a:xfrm>
              <a:off x="4224869" y="1105548"/>
              <a:ext cx="1491984" cy="1576385"/>
            </a:xfrm>
            <a:prstGeom prst="ellipse">
              <a:avLst/>
            </a:prstGeom>
            <a:gradFill>
              <a:gsLst>
                <a:gs pos="0">
                  <a:schemeClr val="bg1">
                    <a:alpha val="15000"/>
                  </a:schemeClr>
                </a:gs>
                <a:gs pos="100000">
                  <a:schemeClr val="bg1">
                    <a:lumMod val="95000"/>
                    <a:alpha val="0"/>
                  </a:schemeClr>
                </a:gs>
              </a:gsLst>
              <a:path path="circle">
                <a:fillToRect l="50000" t="50000" r="50000" b="50000"/>
              </a:path>
            </a:gradFill>
            <a:ln>
              <a:noFill/>
            </a:ln>
          </p:spPr>
          <p:txBody>
            <a:bodyPr vert="horz" wrap="square" lIns="91440" tIns="45720" rIns="91440" bIns="45720" numCol="1" anchor="t" anchorCtr="0" compatLnSpc="1"/>
            <a:lstStyle/>
            <a:p>
              <a:endParaRPr lang="zh-CN" altLang="en-US" sz="2400"/>
            </a:p>
          </p:txBody>
        </p:sp>
        <p:sp>
          <p:nvSpPr>
            <p:cNvPr id="98" name="Oval 2590"/>
            <p:cNvSpPr>
              <a:spLocks noChangeArrowheads="1"/>
            </p:cNvSpPr>
            <p:nvPr/>
          </p:nvSpPr>
          <p:spPr bwMode="auto">
            <a:xfrm>
              <a:off x="2999699" y="1669126"/>
              <a:ext cx="1430726" cy="1506959"/>
            </a:xfrm>
            <a:prstGeom prst="ellipse">
              <a:avLst/>
            </a:prstGeom>
            <a:gradFill>
              <a:gsLst>
                <a:gs pos="0">
                  <a:schemeClr val="bg1">
                    <a:alpha val="15000"/>
                  </a:schemeClr>
                </a:gs>
                <a:gs pos="100000">
                  <a:schemeClr val="bg1">
                    <a:lumMod val="95000"/>
                    <a:alpha val="0"/>
                  </a:schemeClr>
                </a:gs>
              </a:gsLst>
              <a:path path="circle">
                <a:fillToRect l="50000" t="50000" r="50000" b="50000"/>
              </a:path>
            </a:gradFill>
            <a:ln>
              <a:noFill/>
            </a:ln>
          </p:spPr>
          <p:txBody>
            <a:bodyPr vert="horz" wrap="square" lIns="91440" tIns="45720" rIns="91440" bIns="45720" numCol="1" anchor="t" anchorCtr="0" compatLnSpc="1"/>
            <a:lstStyle/>
            <a:p>
              <a:endParaRPr lang="zh-CN" altLang="en-US" sz="2400"/>
            </a:p>
          </p:txBody>
        </p:sp>
        <p:sp>
          <p:nvSpPr>
            <p:cNvPr id="99" name="Freeform 2612"/>
            <p:cNvSpPr/>
            <p:nvPr/>
          </p:nvSpPr>
          <p:spPr bwMode="auto">
            <a:xfrm>
              <a:off x="3469393" y="1532359"/>
              <a:ext cx="574469" cy="846727"/>
            </a:xfrm>
            <a:custGeom>
              <a:avLst/>
              <a:gdLst>
                <a:gd name="T0" fmla="*/ 96 w 179"/>
                <a:gd name="T1" fmla="*/ 0 h 263"/>
                <a:gd name="T2" fmla="*/ 54 w 179"/>
                <a:gd name="T3" fmla="*/ 7 h 263"/>
                <a:gd name="T4" fmla="*/ 7 w 179"/>
                <a:gd name="T5" fmla="*/ 41 h 263"/>
                <a:gd name="T6" fmla="*/ 30 w 179"/>
                <a:gd name="T7" fmla="*/ 63 h 263"/>
                <a:gd name="T8" fmla="*/ 94 w 179"/>
                <a:gd name="T9" fmla="*/ 32 h 263"/>
                <a:gd name="T10" fmla="*/ 96 w 179"/>
                <a:gd name="T11" fmla="*/ 32 h 263"/>
                <a:gd name="T12" fmla="*/ 139 w 179"/>
                <a:gd name="T13" fmla="*/ 71 h 263"/>
                <a:gd name="T14" fmla="*/ 103 w 179"/>
                <a:gd name="T15" fmla="*/ 113 h 263"/>
                <a:gd name="T16" fmla="*/ 39 w 179"/>
                <a:gd name="T17" fmla="*/ 156 h 263"/>
                <a:gd name="T18" fmla="*/ 1 w 179"/>
                <a:gd name="T19" fmla="*/ 244 h 263"/>
                <a:gd name="T20" fmla="*/ 1 w 179"/>
                <a:gd name="T21" fmla="*/ 261 h 263"/>
                <a:gd name="T22" fmla="*/ 166 w 179"/>
                <a:gd name="T23" fmla="*/ 263 h 263"/>
                <a:gd name="T24" fmla="*/ 167 w 179"/>
                <a:gd name="T25" fmla="*/ 231 h 263"/>
                <a:gd name="T26" fmla="*/ 41 w 179"/>
                <a:gd name="T27" fmla="*/ 229 h 263"/>
                <a:gd name="T28" fmla="*/ 78 w 179"/>
                <a:gd name="T29" fmla="*/ 168 h 263"/>
                <a:gd name="T30" fmla="*/ 142 w 179"/>
                <a:gd name="T31" fmla="*/ 129 h 263"/>
                <a:gd name="T32" fmla="*/ 178 w 179"/>
                <a:gd name="T33" fmla="*/ 72 h 263"/>
                <a:gd name="T34" fmla="*/ 156 w 179"/>
                <a:gd name="T35" fmla="*/ 19 h 263"/>
                <a:gd name="T36" fmla="*/ 97 w 179"/>
                <a:gd name="T37" fmla="*/ 0 h 263"/>
                <a:gd name="T38" fmla="*/ 96 w 179"/>
                <a:gd name="T3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9" h="263">
                  <a:moveTo>
                    <a:pt x="96" y="0"/>
                  </a:moveTo>
                  <a:cubicBezTo>
                    <a:pt x="82" y="0"/>
                    <a:pt x="68" y="2"/>
                    <a:pt x="54" y="7"/>
                  </a:cubicBezTo>
                  <a:cubicBezTo>
                    <a:pt x="34" y="14"/>
                    <a:pt x="19" y="25"/>
                    <a:pt x="7" y="41"/>
                  </a:cubicBezTo>
                  <a:cubicBezTo>
                    <a:pt x="30" y="63"/>
                    <a:pt x="30" y="63"/>
                    <a:pt x="30" y="63"/>
                  </a:cubicBezTo>
                  <a:cubicBezTo>
                    <a:pt x="46" y="42"/>
                    <a:pt x="67" y="32"/>
                    <a:pt x="94" y="32"/>
                  </a:cubicBezTo>
                  <a:cubicBezTo>
                    <a:pt x="95" y="32"/>
                    <a:pt x="95" y="32"/>
                    <a:pt x="96" y="32"/>
                  </a:cubicBezTo>
                  <a:cubicBezTo>
                    <a:pt x="126" y="33"/>
                    <a:pt x="140" y="46"/>
                    <a:pt x="139" y="71"/>
                  </a:cubicBezTo>
                  <a:cubicBezTo>
                    <a:pt x="138" y="85"/>
                    <a:pt x="126" y="99"/>
                    <a:pt x="103" y="113"/>
                  </a:cubicBezTo>
                  <a:cubicBezTo>
                    <a:pt x="69" y="133"/>
                    <a:pt x="47" y="148"/>
                    <a:pt x="39" y="156"/>
                  </a:cubicBezTo>
                  <a:cubicBezTo>
                    <a:pt x="15" y="179"/>
                    <a:pt x="3" y="208"/>
                    <a:pt x="1" y="244"/>
                  </a:cubicBezTo>
                  <a:cubicBezTo>
                    <a:pt x="0" y="249"/>
                    <a:pt x="0" y="255"/>
                    <a:pt x="1" y="261"/>
                  </a:cubicBezTo>
                  <a:cubicBezTo>
                    <a:pt x="166" y="263"/>
                    <a:pt x="166" y="263"/>
                    <a:pt x="166" y="263"/>
                  </a:cubicBezTo>
                  <a:cubicBezTo>
                    <a:pt x="167" y="231"/>
                    <a:pt x="167" y="231"/>
                    <a:pt x="167" y="231"/>
                  </a:cubicBezTo>
                  <a:cubicBezTo>
                    <a:pt x="41" y="229"/>
                    <a:pt x="41" y="229"/>
                    <a:pt x="41" y="229"/>
                  </a:cubicBezTo>
                  <a:cubicBezTo>
                    <a:pt x="42" y="206"/>
                    <a:pt x="54" y="185"/>
                    <a:pt x="78" y="168"/>
                  </a:cubicBezTo>
                  <a:cubicBezTo>
                    <a:pt x="99" y="155"/>
                    <a:pt x="120" y="142"/>
                    <a:pt x="142" y="129"/>
                  </a:cubicBezTo>
                  <a:cubicBezTo>
                    <a:pt x="165" y="113"/>
                    <a:pt x="177" y="94"/>
                    <a:pt x="178" y="72"/>
                  </a:cubicBezTo>
                  <a:cubicBezTo>
                    <a:pt x="179" y="50"/>
                    <a:pt x="172" y="32"/>
                    <a:pt x="156" y="19"/>
                  </a:cubicBezTo>
                  <a:cubicBezTo>
                    <a:pt x="141" y="7"/>
                    <a:pt x="122" y="0"/>
                    <a:pt x="97" y="0"/>
                  </a:cubicBezTo>
                  <a:cubicBezTo>
                    <a:pt x="97" y="0"/>
                    <a:pt x="96" y="0"/>
                    <a:pt x="96" y="0"/>
                  </a:cubicBezTo>
                </a:path>
              </a:pathLst>
            </a:custGeom>
            <a:solidFill>
              <a:schemeClr val="tx1">
                <a:alpha val="2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0" name="Freeform 2604"/>
            <p:cNvSpPr/>
            <p:nvPr/>
          </p:nvSpPr>
          <p:spPr bwMode="auto">
            <a:xfrm>
              <a:off x="3502203" y="1453829"/>
              <a:ext cx="552688" cy="955632"/>
            </a:xfrm>
            <a:custGeom>
              <a:avLst/>
              <a:gdLst>
                <a:gd name="T0" fmla="*/ 0 w 172"/>
                <a:gd name="T1" fmla="*/ 275 h 297"/>
                <a:gd name="T2" fmla="*/ 35 w 172"/>
                <a:gd name="T3" fmla="*/ 177 h 297"/>
                <a:gd name="T4" fmla="*/ 98 w 172"/>
                <a:gd name="T5" fmla="*/ 128 h 297"/>
                <a:gd name="T6" fmla="*/ 132 w 172"/>
                <a:gd name="T7" fmla="*/ 81 h 297"/>
                <a:gd name="T8" fmla="*/ 88 w 172"/>
                <a:gd name="T9" fmla="*/ 37 h 297"/>
                <a:gd name="T10" fmla="*/ 24 w 172"/>
                <a:gd name="T11" fmla="*/ 71 h 297"/>
                <a:gd name="T12" fmla="*/ 0 w 172"/>
                <a:gd name="T13" fmla="*/ 46 h 297"/>
                <a:gd name="T14" fmla="*/ 46 w 172"/>
                <a:gd name="T15" fmla="*/ 8 h 297"/>
                <a:gd name="T16" fmla="*/ 89 w 172"/>
                <a:gd name="T17" fmla="*/ 0 h 297"/>
                <a:gd name="T18" fmla="*/ 148 w 172"/>
                <a:gd name="T19" fmla="*/ 22 h 297"/>
                <a:gd name="T20" fmla="*/ 172 w 172"/>
                <a:gd name="T21" fmla="*/ 81 h 297"/>
                <a:gd name="T22" fmla="*/ 137 w 172"/>
                <a:gd name="T23" fmla="*/ 146 h 297"/>
                <a:gd name="T24" fmla="*/ 74 w 172"/>
                <a:gd name="T25" fmla="*/ 190 h 297"/>
                <a:gd name="T26" fmla="*/ 40 w 172"/>
                <a:gd name="T27" fmla="*/ 259 h 297"/>
                <a:gd name="T28" fmla="*/ 166 w 172"/>
                <a:gd name="T29" fmla="*/ 261 h 297"/>
                <a:gd name="T30" fmla="*/ 166 w 172"/>
                <a:gd name="T31" fmla="*/ 297 h 297"/>
                <a:gd name="T32" fmla="*/ 1 w 172"/>
                <a:gd name="T33" fmla="*/ 295 h 297"/>
                <a:gd name="T34" fmla="*/ 0 w 172"/>
                <a:gd name="T35" fmla="*/ 27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2" h="297">
                  <a:moveTo>
                    <a:pt x="0" y="275"/>
                  </a:moveTo>
                  <a:cubicBezTo>
                    <a:pt x="1" y="235"/>
                    <a:pt x="12" y="202"/>
                    <a:pt x="35" y="177"/>
                  </a:cubicBezTo>
                  <a:cubicBezTo>
                    <a:pt x="44" y="167"/>
                    <a:pt x="65" y="151"/>
                    <a:pt x="98" y="128"/>
                  </a:cubicBezTo>
                  <a:cubicBezTo>
                    <a:pt x="121" y="112"/>
                    <a:pt x="132" y="96"/>
                    <a:pt x="132" y="81"/>
                  </a:cubicBezTo>
                  <a:cubicBezTo>
                    <a:pt x="133" y="52"/>
                    <a:pt x="118" y="37"/>
                    <a:pt x="88" y="37"/>
                  </a:cubicBezTo>
                  <a:cubicBezTo>
                    <a:pt x="60" y="37"/>
                    <a:pt x="39" y="48"/>
                    <a:pt x="24" y="71"/>
                  </a:cubicBezTo>
                  <a:cubicBezTo>
                    <a:pt x="0" y="46"/>
                    <a:pt x="0" y="46"/>
                    <a:pt x="0" y="46"/>
                  </a:cubicBezTo>
                  <a:cubicBezTo>
                    <a:pt x="11" y="29"/>
                    <a:pt x="26" y="16"/>
                    <a:pt x="46" y="8"/>
                  </a:cubicBezTo>
                  <a:cubicBezTo>
                    <a:pt x="60" y="3"/>
                    <a:pt x="74" y="0"/>
                    <a:pt x="89" y="0"/>
                  </a:cubicBezTo>
                  <a:cubicBezTo>
                    <a:pt x="113" y="1"/>
                    <a:pt x="132" y="8"/>
                    <a:pt x="148" y="22"/>
                  </a:cubicBezTo>
                  <a:cubicBezTo>
                    <a:pt x="164" y="37"/>
                    <a:pt x="172" y="57"/>
                    <a:pt x="172" y="81"/>
                  </a:cubicBezTo>
                  <a:cubicBezTo>
                    <a:pt x="171" y="106"/>
                    <a:pt x="160" y="127"/>
                    <a:pt x="137" y="146"/>
                  </a:cubicBezTo>
                  <a:cubicBezTo>
                    <a:pt x="116" y="161"/>
                    <a:pt x="95" y="176"/>
                    <a:pt x="74" y="190"/>
                  </a:cubicBezTo>
                  <a:cubicBezTo>
                    <a:pt x="52" y="210"/>
                    <a:pt x="40" y="232"/>
                    <a:pt x="40" y="259"/>
                  </a:cubicBezTo>
                  <a:cubicBezTo>
                    <a:pt x="166" y="261"/>
                    <a:pt x="166" y="261"/>
                    <a:pt x="166" y="261"/>
                  </a:cubicBezTo>
                  <a:cubicBezTo>
                    <a:pt x="166" y="297"/>
                    <a:pt x="166" y="297"/>
                    <a:pt x="166" y="297"/>
                  </a:cubicBezTo>
                  <a:cubicBezTo>
                    <a:pt x="1" y="295"/>
                    <a:pt x="1" y="295"/>
                    <a:pt x="1" y="295"/>
                  </a:cubicBezTo>
                  <a:cubicBezTo>
                    <a:pt x="0" y="288"/>
                    <a:pt x="0" y="282"/>
                    <a:pt x="0" y="275"/>
                  </a:cubicBezTo>
                  <a:close/>
                </a:path>
              </a:pathLst>
            </a:custGeom>
            <a:solidFill>
              <a:srgbClr val="FFFFFF"/>
            </a:solidFill>
            <a:ln>
              <a:noFill/>
            </a:ln>
            <a:scene3d>
              <a:camera prst="orthographicFront"/>
              <a:lightRig rig="soft" dir="t">
                <a:rot lat="0" lon="0" rev="1800000"/>
              </a:lightRig>
            </a:scene3d>
            <a:sp3d prstMaterial="softEdge">
              <a:bevelT/>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sp>
        <p:nvSpPr>
          <p:cNvPr id="101" name="椭圆 100"/>
          <p:cNvSpPr/>
          <p:nvPr/>
        </p:nvSpPr>
        <p:spPr>
          <a:xfrm>
            <a:off x="594748" y="5840289"/>
            <a:ext cx="5339395" cy="331919"/>
          </a:xfrm>
          <a:prstGeom prst="ellipse">
            <a:avLst/>
          </a:prstGeom>
          <a:gradFill>
            <a:gsLst>
              <a:gs pos="34000">
                <a:schemeClr val="tx1">
                  <a:lumMod val="50000"/>
                  <a:lumOff val="50000"/>
                  <a:alpha val="39000"/>
                </a:schemeClr>
              </a:gs>
              <a:gs pos="48000">
                <a:schemeClr val="bg1">
                  <a:lumMod val="95000"/>
                  <a:alpha val="0"/>
                </a:schemeClr>
              </a:gs>
              <a:gs pos="100000">
                <a:schemeClr val="bg1">
                  <a:alpha val="0"/>
                </a:schemeClr>
              </a:gs>
              <a:gs pos="0">
                <a:schemeClr val="tx1">
                  <a:lumMod val="75000"/>
                  <a:lumOff val="25000"/>
                  <a:alpha val="80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2" name="组合 101"/>
          <p:cNvGrpSpPr/>
          <p:nvPr/>
        </p:nvGrpSpPr>
        <p:grpSpPr>
          <a:xfrm>
            <a:off x="1578430" y="3709474"/>
            <a:ext cx="3198460" cy="2324317"/>
            <a:chOff x="2832259" y="2739107"/>
            <a:chExt cx="2774520" cy="2016766"/>
          </a:xfrm>
        </p:grpSpPr>
        <p:sp>
          <p:nvSpPr>
            <p:cNvPr id="103" name="Freeform 2528"/>
            <p:cNvSpPr/>
            <p:nvPr/>
          </p:nvSpPr>
          <p:spPr bwMode="auto">
            <a:xfrm>
              <a:off x="3027117" y="2978016"/>
              <a:ext cx="2579662" cy="1777857"/>
            </a:xfrm>
            <a:custGeom>
              <a:avLst/>
              <a:gdLst>
                <a:gd name="T0" fmla="*/ 680 w 802"/>
                <a:gd name="T1" fmla="*/ 140 h 553"/>
                <a:gd name="T2" fmla="*/ 577 w 802"/>
                <a:gd name="T3" fmla="*/ 165 h 553"/>
                <a:gd name="T4" fmla="*/ 469 w 802"/>
                <a:gd name="T5" fmla="*/ 93 h 553"/>
                <a:gd name="T6" fmla="*/ 236 w 802"/>
                <a:gd name="T7" fmla="*/ 10 h 553"/>
                <a:gd name="T8" fmla="*/ 40 w 802"/>
                <a:gd name="T9" fmla="*/ 137 h 553"/>
                <a:gd name="T10" fmla="*/ 16 w 802"/>
                <a:gd name="T11" fmla="*/ 194 h 553"/>
                <a:gd name="T12" fmla="*/ 44 w 802"/>
                <a:gd name="T13" fmla="*/ 377 h 553"/>
                <a:gd name="T14" fmla="*/ 242 w 802"/>
                <a:gd name="T15" fmla="*/ 519 h 553"/>
                <a:gd name="T16" fmla="*/ 629 w 802"/>
                <a:gd name="T17" fmla="*/ 411 h 553"/>
                <a:gd name="T18" fmla="*/ 760 w 802"/>
                <a:gd name="T19" fmla="*/ 191 h 553"/>
                <a:gd name="T20" fmla="*/ 802 w 802"/>
                <a:gd name="T21" fmla="*/ 42 h 553"/>
                <a:gd name="T22" fmla="*/ 680 w 802"/>
                <a:gd name="T23" fmla="*/ 14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2" h="553">
                  <a:moveTo>
                    <a:pt x="680" y="140"/>
                  </a:moveTo>
                  <a:cubicBezTo>
                    <a:pt x="647" y="167"/>
                    <a:pt x="614" y="174"/>
                    <a:pt x="577" y="165"/>
                  </a:cubicBezTo>
                  <a:cubicBezTo>
                    <a:pt x="542" y="155"/>
                    <a:pt x="505" y="131"/>
                    <a:pt x="469" y="93"/>
                  </a:cubicBezTo>
                  <a:cubicBezTo>
                    <a:pt x="410" y="31"/>
                    <a:pt x="323" y="0"/>
                    <a:pt x="236" y="10"/>
                  </a:cubicBezTo>
                  <a:cubicBezTo>
                    <a:pt x="151" y="20"/>
                    <a:pt x="80" y="66"/>
                    <a:pt x="40" y="137"/>
                  </a:cubicBezTo>
                  <a:cubicBezTo>
                    <a:pt x="30" y="155"/>
                    <a:pt x="22" y="175"/>
                    <a:pt x="16" y="194"/>
                  </a:cubicBezTo>
                  <a:cubicBezTo>
                    <a:pt x="0" y="256"/>
                    <a:pt x="9" y="320"/>
                    <a:pt x="44" y="377"/>
                  </a:cubicBezTo>
                  <a:cubicBezTo>
                    <a:pt x="85" y="445"/>
                    <a:pt x="157" y="497"/>
                    <a:pt x="242" y="519"/>
                  </a:cubicBezTo>
                  <a:cubicBezTo>
                    <a:pt x="371" y="553"/>
                    <a:pt x="516" y="513"/>
                    <a:pt x="629" y="411"/>
                  </a:cubicBezTo>
                  <a:cubicBezTo>
                    <a:pt x="679" y="367"/>
                    <a:pt x="739" y="266"/>
                    <a:pt x="760" y="191"/>
                  </a:cubicBezTo>
                  <a:cubicBezTo>
                    <a:pt x="802" y="42"/>
                    <a:pt x="802" y="42"/>
                    <a:pt x="802" y="42"/>
                  </a:cubicBezTo>
                  <a:lnTo>
                    <a:pt x="680" y="140"/>
                  </a:lnTo>
                  <a:close/>
                </a:path>
              </a:pathLst>
            </a:custGeom>
            <a:solidFill>
              <a:srgbClr val="FFFFF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4" name="Freeform 2529"/>
            <p:cNvSpPr/>
            <p:nvPr/>
          </p:nvSpPr>
          <p:spPr bwMode="auto">
            <a:xfrm>
              <a:off x="3027117" y="2982100"/>
              <a:ext cx="2575578" cy="1771051"/>
            </a:xfrm>
            <a:custGeom>
              <a:avLst/>
              <a:gdLst>
                <a:gd name="T0" fmla="*/ 680 w 801"/>
                <a:gd name="T1" fmla="*/ 140 h 551"/>
                <a:gd name="T2" fmla="*/ 577 w 801"/>
                <a:gd name="T3" fmla="*/ 164 h 551"/>
                <a:gd name="T4" fmla="*/ 468 w 801"/>
                <a:gd name="T5" fmla="*/ 92 h 551"/>
                <a:gd name="T6" fmla="*/ 236 w 801"/>
                <a:gd name="T7" fmla="*/ 10 h 551"/>
                <a:gd name="T8" fmla="*/ 40 w 801"/>
                <a:gd name="T9" fmla="*/ 136 h 551"/>
                <a:gd name="T10" fmla="*/ 17 w 801"/>
                <a:gd name="T11" fmla="*/ 193 h 551"/>
                <a:gd name="T12" fmla="*/ 44 w 801"/>
                <a:gd name="T13" fmla="*/ 376 h 551"/>
                <a:gd name="T14" fmla="*/ 242 w 801"/>
                <a:gd name="T15" fmla="*/ 518 h 551"/>
                <a:gd name="T16" fmla="*/ 629 w 801"/>
                <a:gd name="T17" fmla="*/ 410 h 551"/>
                <a:gd name="T18" fmla="*/ 760 w 801"/>
                <a:gd name="T19" fmla="*/ 190 h 551"/>
                <a:gd name="T20" fmla="*/ 801 w 801"/>
                <a:gd name="T21" fmla="*/ 42 h 551"/>
                <a:gd name="T22" fmla="*/ 680 w 801"/>
                <a:gd name="T23" fmla="*/ 14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1" h="551">
                  <a:moveTo>
                    <a:pt x="680" y="140"/>
                  </a:moveTo>
                  <a:cubicBezTo>
                    <a:pt x="647" y="166"/>
                    <a:pt x="614" y="174"/>
                    <a:pt x="577" y="164"/>
                  </a:cubicBezTo>
                  <a:cubicBezTo>
                    <a:pt x="542" y="155"/>
                    <a:pt x="504" y="130"/>
                    <a:pt x="468" y="92"/>
                  </a:cubicBezTo>
                  <a:cubicBezTo>
                    <a:pt x="410" y="31"/>
                    <a:pt x="323" y="0"/>
                    <a:pt x="236" y="10"/>
                  </a:cubicBezTo>
                  <a:cubicBezTo>
                    <a:pt x="151" y="19"/>
                    <a:pt x="80" y="65"/>
                    <a:pt x="40" y="136"/>
                  </a:cubicBezTo>
                  <a:cubicBezTo>
                    <a:pt x="30" y="155"/>
                    <a:pt x="22" y="174"/>
                    <a:pt x="17" y="193"/>
                  </a:cubicBezTo>
                  <a:cubicBezTo>
                    <a:pt x="0" y="255"/>
                    <a:pt x="10" y="319"/>
                    <a:pt x="44" y="376"/>
                  </a:cubicBezTo>
                  <a:cubicBezTo>
                    <a:pt x="85" y="444"/>
                    <a:pt x="157" y="495"/>
                    <a:pt x="242" y="518"/>
                  </a:cubicBezTo>
                  <a:cubicBezTo>
                    <a:pt x="371" y="551"/>
                    <a:pt x="516" y="511"/>
                    <a:pt x="629" y="410"/>
                  </a:cubicBezTo>
                  <a:cubicBezTo>
                    <a:pt x="679" y="366"/>
                    <a:pt x="739" y="265"/>
                    <a:pt x="760" y="190"/>
                  </a:cubicBezTo>
                  <a:cubicBezTo>
                    <a:pt x="801" y="42"/>
                    <a:pt x="801" y="42"/>
                    <a:pt x="801" y="42"/>
                  </a:cubicBezTo>
                  <a:lnTo>
                    <a:pt x="680" y="140"/>
                  </a:lnTo>
                  <a:close/>
                </a:path>
              </a:pathLst>
            </a:custGeom>
            <a:solidFill>
              <a:srgbClr val="FEFEF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5" name="Freeform 2530"/>
            <p:cNvSpPr/>
            <p:nvPr/>
          </p:nvSpPr>
          <p:spPr bwMode="auto">
            <a:xfrm>
              <a:off x="3029840" y="2984822"/>
              <a:ext cx="2570133" cy="1768328"/>
            </a:xfrm>
            <a:custGeom>
              <a:avLst/>
              <a:gdLst>
                <a:gd name="T0" fmla="*/ 680 w 799"/>
                <a:gd name="T1" fmla="*/ 139 h 550"/>
                <a:gd name="T2" fmla="*/ 576 w 799"/>
                <a:gd name="T3" fmla="*/ 164 h 550"/>
                <a:gd name="T4" fmla="*/ 467 w 799"/>
                <a:gd name="T5" fmla="*/ 92 h 550"/>
                <a:gd name="T6" fmla="*/ 235 w 799"/>
                <a:gd name="T7" fmla="*/ 9 h 550"/>
                <a:gd name="T8" fmla="*/ 40 w 799"/>
                <a:gd name="T9" fmla="*/ 135 h 550"/>
                <a:gd name="T10" fmla="*/ 16 w 799"/>
                <a:gd name="T11" fmla="*/ 192 h 550"/>
                <a:gd name="T12" fmla="*/ 44 w 799"/>
                <a:gd name="T13" fmla="*/ 375 h 550"/>
                <a:gd name="T14" fmla="*/ 241 w 799"/>
                <a:gd name="T15" fmla="*/ 516 h 550"/>
                <a:gd name="T16" fmla="*/ 628 w 799"/>
                <a:gd name="T17" fmla="*/ 409 h 550"/>
                <a:gd name="T18" fmla="*/ 758 w 799"/>
                <a:gd name="T19" fmla="*/ 188 h 550"/>
                <a:gd name="T20" fmla="*/ 799 w 799"/>
                <a:gd name="T21" fmla="*/ 43 h 550"/>
                <a:gd name="T22" fmla="*/ 680 w 799"/>
                <a:gd name="T23" fmla="*/ 139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9" h="550">
                  <a:moveTo>
                    <a:pt x="680" y="139"/>
                  </a:moveTo>
                  <a:cubicBezTo>
                    <a:pt x="647" y="166"/>
                    <a:pt x="614" y="173"/>
                    <a:pt x="576" y="164"/>
                  </a:cubicBezTo>
                  <a:cubicBezTo>
                    <a:pt x="541" y="154"/>
                    <a:pt x="503" y="129"/>
                    <a:pt x="467" y="92"/>
                  </a:cubicBezTo>
                  <a:cubicBezTo>
                    <a:pt x="408" y="30"/>
                    <a:pt x="322" y="0"/>
                    <a:pt x="235" y="9"/>
                  </a:cubicBezTo>
                  <a:cubicBezTo>
                    <a:pt x="151" y="19"/>
                    <a:pt x="79" y="65"/>
                    <a:pt x="40" y="135"/>
                  </a:cubicBezTo>
                  <a:cubicBezTo>
                    <a:pt x="30" y="154"/>
                    <a:pt x="22" y="173"/>
                    <a:pt x="16" y="192"/>
                  </a:cubicBezTo>
                  <a:cubicBezTo>
                    <a:pt x="0" y="254"/>
                    <a:pt x="9" y="317"/>
                    <a:pt x="44" y="375"/>
                  </a:cubicBezTo>
                  <a:cubicBezTo>
                    <a:pt x="85" y="443"/>
                    <a:pt x="157" y="494"/>
                    <a:pt x="241" y="516"/>
                  </a:cubicBezTo>
                  <a:cubicBezTo>
                    <a:pt x="370" y="550"/>
                    <a:pt x="515" y="510"/>
                    <a:pt x="628" y="409"/>
                  </a:cubicBezTo>
                  <a:cubicBezTo>
                    <a:pt x="677" y="364"/>
                    <a:pt x="737" y="263"/>
                    <a:pt x="758" y="188"/>
                  </a:cubicBezTo>
                  <a:cubicBezTo>
                    <a:pt x="799" y="43"/>
                    <a:pt x="799" y="43"/>
                    <a:pt x="799" y="43"/>
                  </a:cubicBezTo>
                  <a:lnTo>
                    <a:pt x="680" y="139"/>
                  </a:lnTo>
                  <a:close/>
                </a:path>
              </a:pathLst>
            </a:custGeom>
            <a:solidFill>
              <a:srgbClr val="FCFCF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6" name="Freeform 2531"/>
            <p:cNvSpPr/>
            <p:nvPr/>
          </p:nvSpPr>
          <p:spPr bwMode="auto">
            <a:xfrm>
              <a:off x="3029840" y="2984822"/>
              <a:ext cx="2567411" cy="1765605"/>
            </a:xfrm>
            <a:custGeom>
              <a:avLst/>
              <a:gdLst>
                <a:gd name="T0" fmla="*/ 680 w 798"/>
                <a:gd name="T1" fmla="*/ 139 h 549"/>
                <a:gd name="T2" fmla="*/ 576 w 798"/>
                <a:gd name="T3" fmla="*/ 164 h 549"/>
                <a:gd name="T4" fmla="*/ 467 w 798"/>
                <a:gd name="T5" fmla="*/ 92 h 549"/>
                <a:gd name="T6" fmla="*/ 236 w 798"/>
                <a:gd name="T7" fmla="*/ 10 h 549"/>
                <a:gd name="T8" fmla="*/ 40 w 798"/>
                <a:gd name="T9" fmla="*/ 136 h 549"/>
                <a:gd name="T10" fmla="*/ 17 w 798"/>
                <a:gd name="T11" fmla="*/ 193 h 549"/>
                <a:gd name="T12" fmla="*/ 44 w 798"/>
                <a:gd name="T13" fmla="*/ 375 h 549"/>
                <a:gd name="T14" fmla="*/ 241 w 798"/>
                <a:gd name="T15" fmla="*/ 516 h 549"/>
                <a:gd name="T16" fmla="*/ 627 w 798"/>
                <a:gd name="T17" fmla="*/ 408 h 549"/>
                <a:gd name="T18" fmla="*/ 758 w 798"/>
                <a:gd name="T19" fmla="*/ 188 h 549"/>
                <a:gd name="T20" fmla="*/ 798 w 798"/>
                <a:gd name="T21" fmla="*/ 44 h 549"/>
                <a:gd name="T22" fmla="*/ 680 w 798"/>
                <a:gd name="T23" fmla="*/ 139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8" h="549">
                  <a:moveTo>
                    <a:pt x="680" y="139"/>
                  </a:moveTo>
                  <a:cubicBezTo>
                    <a:pt x="647" y="166"/>
                    <a:pt x="614" y="174"/>
                    <a:pt x="576" y="164"/>
                  </a:cubicBezTo>
                  <a:cubicBezTo>
                    <a:pt x="541" y="155"/>
                    <a:pt x="503" y="130"/>
                    <a:pt x="467" y="92"/>
                  </a:cubicBezTo>
                  <a:cubicBezTo>
                    <a:pt x="408" y="31"/>
                    <a:pt x="322" y="0"/>
                    <a:pt x="236" y="10"/>
                  </a:cubicBezTo>
                  <a:cubicBezTo>
                    <a:pt x="151" y="19"/>
                    <a:pt x="80" y="65"/>
                    <a:pt x="40" y="136"/>
                  </a:cubicBezTo>
                  <a:cubicBezTo>
                    <a:pt x="30" y="154"/>
                    <a:pt x="22" y="173"/>
                    <a:pt x="17" y="193"/>
                  </a:cubicBezTo>
                  <a:cubicBezTo>
                    <a:pt x="0" y="254"/>
                    <a:pt x="10" y="317"/>
                    <a:pt x="44" y="375"/>
                  </a:cubicBezTo>
                  <a:cubicBezTo>
                    <a:pt x="85" y="442"/>
                    <a:pt x="157" y="494"/>
                    <a:pt x="241" y="516"/>
                  </a:cubicBezTo>
                  <a:cubicBezTo>
                    <a:pt x="370" y="549"/>
                    <a:pt x="514" y="509"/>
                    <a:pt x="627" y="408"/>
                  </a:cubicBezTo>
                  <a:cubicBezTo>
                    <a:pt x="677" y="364"/>
                    <a:pt x="737" y="263"/>
                    <a:pt x="758" y="188"/>
                  </a:cubicBezTo>
                  <a:cubicBezTo>
                    <a:pt x="798" y="44"/>
                    <a:pt x="798" y="44"/>
                    <a:pt x="798" y="44"/>
                  </a:cubicBezTo>
                  <a:lnTo>
                    <a:pt x="680" y="139"/>
                  </a:lnTo>
                  <a:close/>
                </a:path>
              </a:pathLst>
            </a:custGeom>
            <a:solidFill>
              <a:srgbClr val="FBFBF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7" name="Freeform 2532"/>
            <p:cNvSpPr/>
            <p:nvPr/>
          </p:nvSpPr>
          <p:spPr bwMode="auto">
            <a:xfrm>
              <a:off x="3033923" y="2987545"/>
              <a:ext cx="2559243" cy="1762883"/>
            </a:xfrm>
            <a:custGeom>
              <a:avLst/>
              <a:gdLst>
                <a:gd name="T0" fmla="*/ 679 w 796"/>
                <a:gd name="T1" fmla="*/ 139 h 548"/>
                <a:gd name="T2" fmla="*/ 575 w 796"/>
                <a:gd name="T3" fmla="*/ 164 h 548"/>
                <a:gd name="T4" fmla="*/ 465 w 796"/>
                <a:gd name="T5" fmla="*/ 91 h 548"/>
                <a:gd name="T6" fmla="*/ 235 w 796"/>
                <a:gd name="T7" fmla="*/ 9 h 548"/>
                <a:gd name="T8" fmla="*/ 40 w 796"/>
                <a:gd name="T9" fmla="*/ 135 h 548"/>
                <a:gd name="T10" fmla="*/ 17 w 796"/>
                <a:gd name="T11" fmla="*/ 192 h 548"/>
                <a:gd name="T12" fmla="*/ 44 w 796"/>
                <a:gd name="T13" fmla="*/ 373 h 548"/>
                <a:gd name="T14" fmla="*/ 240 w 796"/>
                <a:gd name="T15" fmla="*/ 514 h 548"/>
                <a:gd name="T16" fmla="*/ 626 w 796"/>
                <a:gd name="T17" fmla="*/ 407 h 548"/>
                <a:gd name="T18" fmla="*/ 756 w 796"/>
                <a:gd name="T19" fmla="*/ 187 h 548"/>
                <a:gd name="T20" fmla="*/ 796 w 796"/>
                <a:gd name="T21" fmla="*/ 45 h 548"/>
                <a:gd name="T22" fmla="*/ 679 w 796"/>
                <a:gd name="T23" fmla="*/ 139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6" h="548">
                  <a:moveTo>
                    <a:pt x="679" y="139"/>
                  </a:moveTo>
                  <a:cubicBezTo>
                    <a:pt x="646" y="166"/>
                    <a:pt x="613" y="174"/>
                    <a:pt x="575" y="164"/>
                  </a:cubicBezTo>
                  <a:cubicBezTo>
                    <a:pt x="539" y="154"/>
                    <a:pt x="502" y="129"/>
                    <a:pt x="465" y="91"/>
                  </a:cubicBezTo>
                  <a:cubicBezTo>
                    <a:pt x="407" y="30"/>
                    <a:pt x="321" y="0"/>
                    <a:pt x="235" y="9"/>
                  </a:cubicBezTo>
                  <a:cubicBezTo>
                    <a:pt x="150" y="18"/>
                    <a:pt x="79" y="64"/>
                    <a:pt x="40" y="135"/>
                  </a:cubicBezTo>
                  <a:cubicBezTo>
                    <a:pt x="30" y="153"/>
                    <a:pt x="22" y="172"/>
                    <a:pt x="17" y="192"/>
                  </a:cubicBezTo>
                  <a:cubicBezTo>
                    <a:pt x="0" y="253"/>
                    <a:pt x="9" y="316"/>
                    <a:pt x="44" y="373"/>
                  </a:cubicBezTo>
                  <a:cubicBezTo>
                    <a:pt x="85" y="441"/>
                    <a:pt x="156" y="492"/>
                    <a:pt x="240" y="514"/>
                  </a:cubicBezTo>
                  <a:cubicBezTo>
                    <a:pt x="369" y="548"/>
                    <a:pt x="513" y="508"/>
                    <a:pt x="626" y="407"/>
                  </a:cubicBezTo>
                  <a:cubicBezTo>
                    <a:pt x="675" y="363"/>
                    <a:pt x="735" y="262"/>
                    <a:pt x="756" y="187"/>
                  </a:cubicBezTo>
                  <a:cubicBezTo>
                    <a:pt x="796" y="45"/>
                    <a:pt x="796" y="45"/>
                    <a:pt x="796" y="45"/>
                  </a:cubicBezTo>
                  <a:lnTo>
                    <a:pt x="679" y="139"/>
                  </a:lnTo>
                  <a:close/>
                </a:path>
              </a:pathLst>
            </a:custGeom>
            <a:solidFill>
              <a:srgbClr val="F9F9F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8" name="Freeform 2533"/>
            <p:cNvSpPr/>
            <p:nvPr/>
          </p:nvSpPr>
          <p:spPr bwMode="auto">
            <a:xfrm>
              <a:off x="3033923" y="2987545"/>
              <a:ext cx="2556520" cy="1758799"/>
            </a:xfrm>
            <a:custGeom>
              <a:avLst/>
              <a:gdLst>
                <a:gd name="T0" fmla="*/ 680 w 795"/>
                <a:gd name="T1" fmla="*/ 139 h 547"/>
                <a:gd name="T2" fmla="*/ 575 w 795"/>
                <a:gd name="T3" fmla="*/ 164 h 547"/>
                <a:gd name="T4" fmla="*/ 465 w 795"/>
                <a:gd name="T5" fmla="*/ 92 h 547"/>
                <a:gd name="T6" fmla="*/ 235 w 795"/>
                <a:gd name="T7" fmla="*/ 10 h 547"/>
                <a:gd name="T8" fmla="*/ 40 w 795"/>
                <a:gd name="T9" fmla="*/ 135 h 547"/>
                <a:gd name="T10" fmla="*/ 17 w 795"/>
                <a:gd name="T11" fmla="*/ 192 h 547"/>
                <a:gd name="T12" fmla="*/ 44 w 795"/>
                <a:gd name="T13" fmla="*/ 373 h 547"/>
                <a:gd name="T14" fmla="*/ 240 w 795"/>
                <a:gd name="T15" fmla="*/ 514 h 547"/>
                <a:gd name="T16" fmla="*/ 626 w 795"/>
                <a:gd name="T17" fmla="*/ 406 h 547"/>
                <a:gd name="T18" fmla="*/ 756 w 795"/>
                <a:gd name="T19" fmla="*/ 187 h 547"/>
                <a:gd name="T20" fmla="*/ 795 w 795"/>
                <a:gd name="T21" fmla="*/ 46 h 547"/>
                <a:gd name="T22" fmla="*/ 680 w 795"/>
                <a:gd name="T23" fmla="*/ 13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5" h="547">
                  <a:moveTo>
                    <a:pt x="680" y="139"/>
                  </a:moveTo>
                  <a:cubicBezTo>
                    <a:pt x="646" y="166"/>
                    <a:pt x="613" y="174"/>
                    <a:pt x="575" y="164"/>
                  </a:cubicBezTo>
                  <a:cubicBezTo>
                    <a:pt x="539" y="155"/>
                    <a:pt x="501" y="130"/>
                    <a:pt x="465" y="92"/>
                  </a:cubicBezTo>
                  <a:cubicBezTo>
                    <a:pt x="407" y="31"/>
                    <a:pt x="321" y="0"/>
                    <a:pt x="235" y="10"/>
                  </a:cubicBezTo>
                  <a:cubicBezTo>
                    <a:pt x="150" y="19"/>
                    <a:pt x="79" y="65"/>
                    <a:pt x="40" y="135"/>
                  </a:cubicBezTo>
                  <a:cubicBezTo>
                    <a:pt x="30" y="154"/>
                    <a:pt x="22" y="173"/>
                    <a:pt x="17" y="192"/>
                  </a:cubicBezTo>
                  <a:cubicBezTo>
                    <a:pt x="0" y="253"/>
                    <a:pt x="10" y="316"/>
                    <a:pt x="44" y="373"/>
                  </a:cubicBezTo>
                  <a:cubicBezTo>
                    <a:pt x="85" y="440"/>
                    <a:pt x="156" y="492"/>
                    <a:pt x="240" y="514"/>
                  </a:cubicBezTo>
                  <a:cubicBezTo>
                    <a:pt x="369" y="547"/>
                    <a:pt x="513" y="507"/>
                    <a:pt x="626" y="406"/>
                  </a:cubicBezTo>
                  <a:cubicBezTo>
                    <a:pt x="675" y="362"/>
                    <a:pt x="735" y="262"/>
                    <a:pt x="756" y="187"/>
                  </a:cubicBezTo>
                  <a:cubicBezTo>
                    <a:pt x="795" y="46"/>
                    <a:pt x="795" y="46"/>
                    <a:pt x="795" y="46"/>
                  </a:cubicBezTo>
                  <a:lnTo>
                    <a:pt x="680" y="139"/>
                  </a:lnTo>
                  <a:close/>
                </a:path>
              </a:pathLst>
            </a:custGeom>
            <a:solidFill>
              <a:srgbClr val="F8F8F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09" name="Freeform 2534"/>
            <p:cNvSpPr/>
            <p:nvPr/>
          </p:nvSpPr>
          <p:spPr bwMode="auto">
            <a:xfrm>
              <a:off x="3036646" y="2991629"/>
              <a:ext cx="2551075" cy="1754715"/>
            </a:xfrm>
            <a:custGeom>
              <a:avLst/>
              <a:gdLst>
                <a:gd name="T0" fmla="*/ 679 w 793"/>
                <a:gd name="T1" fmla="*/ 139 h 546"/>
                <a:gd name="T2" fmla="*/ 573 w 793"/>
                <a:gd name="T3" fmla="*/ 164 h 546"/>
                <a:gd name="T4" fmla="*/ 464 w 793"/>
                <a:gd name="T5" fmla="*/ 91 h 546"/>
                <a:gd name="T6" fmla="*/ 234 w 793"/>
                <a:gd name="T7" fmla="*/ 9 h 546"/>
                <a:gd name="T8" fmla="*/ 40 w 793"/>
                <a:gd name="T9" fmla="*/ 134 h 546"/>
                <a:gd name="T10" fmla="*/ 17 w 793"/>
                <a:gd name="T11" fmla="*/ 191 h 546"/>
                <a:gd name="T12" fmla="*/ 44 w 793"/>
                <a:gd name="T13" fmla="*/ 372 h 546"/>
                <a:gd name="T14" fmla="*/ 240 w 793"/>
                <a:gd name="T15" fmla="*/ 512 h 546"/>
                <a:gd name="T16" fmla="*/ 624 w 793"/>
                <a:gd name="T17" fmla="*/ 405 h 546"/>
                <a:gd name="T18" fmla="*/ 754 w 793"/>
                <a:gd name="T19" fmla="*/ 186 h 546"/>
                <a:gd name="T20" fmla="*/ 793 w 793"/>
                <a:gd name="T21" fmla="*/ 46 h 546"/>
                <a:gd name="T22" fmla="*/ 679 w 793"/>
                <a:gd name="T23" fmla="*/ 139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3" h="546">
                  <a:moveTo>
                    <a:pt x="679" y="139"/>
                  </a:moveTo>
                  <a:cubicBezTo>
                    <a:pt x="645" y="166"/>
                    <a:pt x="612" y="174"/>
                    <a:pt x="573" y="164"/>
                  </a:cubicBezTo>
                  <a:cubicBezTo>
                    <a:pt x="538" y="154"/>
                    <a:pt x="500" y="129"/>
                    <a:pt x="464" y="91"/>
                  </a:cubicBezTo>
                  <a:cubicBezTo>
                    <a:pt x="405" y="30"/>
                    <a:pt x="319" y="0"/>
                    <a:pt x="234" y="9"/>
                  </a:cubicBezTo>
                  <a:cubicBezTo>
                    <a:pt x="150" y="18"/>
                    <a:pt x="79" y="64"/>
                    <a:pt x="40" y="134"/>
                  </a:cubicBezTo>
                  <a:cubicBezTo>
                    <a:pt x="30" y="153"/>
                    <a:pt x="22" y="172"/>
                    <a:pt x="17" y="191"/>
                  </a:cubicBezTo>
                  <a:cubicBezTo>
                    <a:pt x="0" y="252"/>
                    <a:pt x="9" y="315"/>
                    <a:pt x="44" y="372"/>
                  </a:cubicBezTo>
                  <a:cubicBezTo>
                    <a:pt x="84" y="439"/>
                    <a:pt x="156" y="490"/>
                    <a:pt x="240" y="512"/>
                  </a:cubicBezTo>
                  <a:cubicBezTo>
                    <a:pt x="368" y="546"/>
                    <a:pt x="512" y="506"/>
                    <a:pt x="624" y="405"/>
                  </a:cubicBezTo>
                  <a:cubicBezTo>
                    <a:pt x="674" y="361"/>
                    <a:pt x="733" y="261"/>
                    <a:pt x="754" y="186"/>
                  </a:cubicBezTo>
                  <a:cubicBezTo>
                    <a:pt x="793" y="46"/>
                    <a:pt x="793" y="46"/>
                    <a:pt x="793" y="46"/>
                  </a:cubicBezTo>
                  <a:lnTo>
                    <a:pt x="679" y="139"/>
                  </a:lnTo>
                  <a:close/>
                </a:path>
              </a:pathLst>
            </a:custGeom>
            <a:solidFill>
              <a:srgbClr val="F6F6F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0" name="Freeform 2535"/>
            <p:cNvSpPr/>
            <p:nvPr/>
          </p:nvSpPr>
          <p:spPr bwMode="auto">
            <a:xfrm>
              <a:off x="3036646" y="2991629"/>
              <a:ext cx="2546991" cy="1751992"/>
            </a:xfrm>
            <a:custGeom>
              <a:avLst/>
              <a:gdLst>
                <a:gd name="T0" fmla="*/ 679 w 792"/>
                <a:gd name="T1" fmla="*/ 139 h 545"/>
                <a:gd name="T2" fmla="*/ 573 w 792"/>
                <a:gd name="T3" fmla="*/ 164 h 545"/>
                <a:gd name="T4" fmla="*/ 463 w 792"/>
                <a:gd name="T5" fmla="*/ 91 h 545"/>
                <a:gd name="T6" fmla="*/ 234 w 792"/>
                <a:gd name="T7" fmla="*/ 10 h 545"/>
                <a:gd name="T8" fmla="*/ 40 w 792"/>
                <a:gd name="T9" fmla="*/ 135 h 545"/>
                <a:gd name="T10" fmla="*/ 17 w 792"/>
                <a:gd name="T11" fmla="*/ 191 h 545"/>
                <a:gd name="T12" fmla="*/ 44 w 792"/>
                <a:gd name="T13" fmla="*/ 372 h 545"/>
                <a:gd name="T14" fmla="*/ 240 w 792"/>
                <a:gd name="T15" fmla="*/ 512 h 545"/>
                <a:gd name="T16" fmla="*/ 624 w 792"/>
                <a:gd name="T17" fmla="*/ 405 h 545"/>
                <a:gd name="T18" fmla="*/ 754 w 792"/>
                <a:gd name="T19" fmla="*/ 186 h 545"/>
                <a:gd name="T20" fmla="*/ 792 w 792"/>
                <a:gd name="T21" fmla="*/ 48 h 545"/>
                <a:gd name="T22" fmla="*/ 679 w 792"/>
                <a:gd name="T23" fmla="*/ 139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2" h="545">
                  <a:moveTo>
                    <a:pt x="679" y="139"/>
                  </a:moveTo>
                  <a:cubicBezTo>
                    <a:pt x="646" y="166"/>
                    <a:pt x="612" y="174"/>
                    <a:pt x="573" y="164"/>
                  </a:cubicBezTo>
                  <a:cubicBezTo>
                    <a:pt x="538" y="155"/>
                    <a:pt x="500" y="129"/>
                    <a:pt x="463" y="91"/>
                  </a:cubicBezTo>
                  <a:cubicBezTo>
                    <a:pt x="405" y="31"/>
                    <a:pt x="319" y="0"/>
                    <a:pt x="234" y="10"/>
                  </a:cubicBezTo>
                  <a:cubicBezTo>
                    <a:pt x="150" y="19"/>
                    <a:pt x="79" y="65"/>
                    <a:pt x="40" y="135"/>
                  </a:cubicBezTo>
                  <a:cubicBezTo>
                    <a:pt x="30" y="153"/>
                    <a:pt x="22" y="172"/>
                    <a:pt x="17" y="191"/>
                  </a:cubicBezTo>
                  <a:cubicBezTo>
                    <a:pt x="0" y="252"/>
                    <a:pt x="10" y="315"/>
                    <a:pt x="44" y="372"/>
                  </a:cubicBezTo>
                  <a:cubicBezTo>
                    <a:pt x="85" y="439"/>
                    <a:pt x="156" y="490"/>
                    <a:pt x="240" y="512"/>
                  </a:cubicBezTo>
                  <a:cubicBezTo>
                    <a:pt x="368" y="545"/>
                    <a:pt x="511" y="505"/>
                    <a:pt x="624" y="405"/>
                  </a:cubicBezTo>
                  <a:cubicBezTo>
                    <a:pt x="673" y="361"/>
                    <a:pt x="733" y="260"/>
                    <a:pt x="754" y="186"/>
                  </a:cubicBezTo>
                  <a:cubicBezTo>
                    <a:pt x="792" y="48"/>
                    <a:pt x="792" y="48"/>
                    <a:pt x="792" y="48"/>
                  </a:cubicBezTo>
                  <a:lnTo>
                    <a:pt x="679" y="139"/>
                  </a:lnTo>
                  <a:close/>
                </a:path>
              </a:pathLst>
            </a:custGeom>
            <a:solidFill>
              <a:srgbClr val="F5F5F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1" name="Freeform 2536"/>
            <p:cNvSpPr/>
            <p:nvPr/>
          </p:nvSpPr>
          <p:spPr bwMode="auto">
            <a:xfrm>
              <a:off x="3039369" y="2994352"/>
              <a:ext cx="2541546" cy="1749270"/>
            </a:xfrm>
            <a:custGeom>
              <a:avLst/>
              <a:gdLst>
                <a:gd name="T0" fmla="*/ 679 w 790"/>
                <a:gd name="T1" fmla="*/ 138 h 544"/>
                <a:gd name="T2" fmla="*/ 572 w 790"/>
                <a:gd name="T3" fmla="*/ 164 h 544"/>
                <a:gd name="T4" fmla="*/ 462 w 790"/>
                <a:gd name="T5" fmla="*/ 91 h 544"/>
                <a:gd name="T6" fmla="*/ 233 w 790"/>
                <a:gd name="T7" fmla="*/ 9 h 544"/>
                <a:gd name="T8" fmla="*/ 40 w 790"/>
                <a:gd name="T9" fmla="*/ 134 h 544"/>
                <a:gd name="T10" fmla="*/ 17 w 790"/>
                <a:gd name="T11" fmla="*/ 190 h 544"/>
                <a:gd name="T12" fmla="*/ 44 w 790"/>
                <a:gd name="T13" fmla="*/ 370 h 544"/>
                <a:gd name="T14" fmla="*/ 239 w 790"/>
                <a:gd name="T15" fmla="*/ 510 h 544"/>
                <a:gd name="T16" fmla="*/ 622 w 790"/>
                <a:gd name="T17" fmla="*/ 403 h 544"/>
                <a:gd name="T18" fmla="*/ 752 w 790"/>
                <a:gd name="T19" fmla="*/ 185 h 544"/>
                <a:gd name="T20" fmla="*/ 790 w 790"/>
                <a:gd name="T21" fmla="*/ 48 h 544"/>
                <a:gd name="T22" fmla="*/ 679 w 790"/>
                <a:gd name="T23" fmla="*/ 1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0" h="544">
                  <a:moveTo>
                    <a:pt x="679" y="138"/>
                  </a:moveTo>
                  <a:cubicBezTo>
                    <a:pt x="645" y="166"/>
                    <a:pt x="611" y="174"/>
                    <a:pt x="572" y="164"/>
                  </a:cubicBezTo>
                  <a:cubicBezTo>
                    <a:pt x="536" y="154"/>
                    <a:pt x="498" y="129"/>
                    <a:pt x="462" y="91"/>
                  </a:cubicBezTo>
                  <a:cubicBezTo>
                    <a:pt x="404" y="30"/>
                    <a:pt x="318" y="0"/>
                    <a:pt x="233" y="9"/>
                  </a:cubicBezTo>
                  <a:cubicBezTo>
                    <a:pt x="149" y="18"/>
                    <a:pt x="79" y="64"/>
                    <a:pt x="40" y="134"/>
                  </a:cubicBezTo>
                  <a:cubicBezTo>
                    <a:pt x="30" y="152"/>
                    <a:pt x="22" y="171"/>
                    <a:pt x="17" y="190"/>
                  </a:cubicBezTo>
                  <a:cubicBezTo>
                    <a:pt x="0" y="251"/>
                    <a:pt x="9" y="314"/>
                    <a:pt x="44" y="370"/>
                  </a:cubicBezTo>
                  <a:cubicBezTo>
                    <a:pt x="84" y="437"/>
                    <a:pt x="155" y="488"/>
                    <a:pt x="239" y="510"/>
                  </a:cubicBezTo>
                  <a:cubicBezTo>
                    <a:pt x="367" y="544"/>
                    <a:pt x="510" y="504"/>
                    <a:pt x="622" y="403"/>
                  </a:cubicBezTo>
                  <a:cubicBezTo>
                    <a:pt x="672" y="359"/>
                    <a:pt x="731" y="259"/>
                    <a:pt x="752" y="185"/>
                  </a:cubicBezTo>
                  <a:cubicBezTo>
                    <a:pt x="790" y="48"/>
                    <a:pt x="790" y="48"/>
                    <a:pt x="790" y="48"/>
                  </a:cubicBezTo>
                  <a:lnTo>
                    <a:pt x="679" y="138"/>
                  </a:lnTo>
                  <a:close/>
                </a:path>
              </a:pathLst>
            </a:custGeom>
            <a:solidFill>
              <a:srgbClr val="F3F4F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2" name="Freeform 2537"/>
            <p:cNvSpPr/>
            <p:nvPr/>
          </p:nvSpPr>
          <p:spPr bwMode="auto">
            <a:xfrm>
              <a:off x="3043453" y="2994352"/>
              <a:ext cx="2533378" cy="1745186"/>
            </a:xfrm>
            <a:custGeom>
              <a:avLst/>
              <a:gdLst>
                <a:gd name="T0" fmla="*/ 678 w 788"/>
                <a:gd name="T1" fmla="*/ 139 h 543"/>
                <a:gd name="T2" fmla="*/ 571 w 788"/>
                <a:gd name="T3" fmla="*/ 164 h 543"/>
                <a:gd name="T4" fmla="*/ 460 w 788"/>
                <a:gd name="T5" fmla="*/ 91 h 543"/>
                <a:gd name="T6" fmla="*/ 232 w 788"/>
                <a:gd name="T7" fmla="*/ 10 h 543"/>
                <a:gd name="T8" fmla="*/ 39 w 788"/>
                <a:gd name="T9" fmla="*/ 134 h 543"/>
                <a:gd name="T10" fmla="*/ 16 w 788"/>
                <a:gd name="T11" fmla="*/ 190 h 543"/>
                <a:gd name="T12" fmla="*/ 43 w 788"/>
                <a:gd name="T13" fmla="*/ 370 h 543"/>
                <a:gd name="T14" fmla="*/ 238 w 788"/>
                <a:gd name="T15" fmla="*/ 510 h 543"/>
                <a:gd name="T16" fmla="*/ 621 w 788"/>
                <a:gd name="T17" fmla="*/ 403 h 543"/>
                <a:gd name="T18" fmla="*/ 751 w 788"/>
                <a:gd name="T19" fmla="*/ 184 h 543"/>
                <a:gd name="T20" fmla="*/ 788 w 788"/>
                <a:gd name="T21" fmla="*/ 50 h 543"/>
                <a:gd name="T22" fmla="*/ 678 w 788"/>
                <a:gd name="T23" fmla="*/ 139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8" h="543">
                  <a:moveTo>
                    <a:pt x="678" y="139"/>
                  </a:moveTo>
                  <a:cubicBezTo>
                    <a:pt x="644" y="166"/>
                    <a:pt x="610" y="174"/>
                    <a:pt x="571" y="164"/>
                  </a:cubicBezTo>
                  <a:cubicBezTo>
                    <a:pt x="535" y="155"/>
                    <a:pt x="497" y="129"/>
                    <a:pt x="460" y="91"/>
                  </a:cubicBezTo>
                  <a:cubicBezTo>
                    <a:pt x="403" y="31"/>
                    <a:pt x="317" y="0"/>
                    <a:pt x="232" y="10"/>
                  </a:cubicBezTo>
                  <a:cubicBezTo>
                    <a:pt x="148" y="19"/>
                    <a:pt x="78" y="64"/>
                    <a:pt x="39" y="134"/>
                  </a:cubicBezTo>
                  <a:cubicBezTo>
                    <a:pt x="29" y="152"/>
                    <a:pt x="21" y="171"/>
                    <a:pt x="16" y="190"/>
                  </a:cubicBezTo>
                  <a:cubicBezTo>
                    <a:pt x="0" y="251"/>
                    <a:pt x="9" y="314"/>
                    <a:pt x="43" y="370"/>
                  </a:cubicBezTo>
                  <a:cubicBezTo>
                    <a:pt x="84" y="437"/>
                    <a:pt x="155" y="488"/>
                    <a:pt x="238" y="510"/>
                  </a:cubicBezTo>
                  <a:cubicBezTo>
                    <a:pt x="366" y="543"/>
                    <a:pt x="509" y="503"/>
                    <a:pt x="621" y="403"/>
                  </a:cubicBezTo>
                  <a:cubicBezTo>
                    <a:pt x="670" y="359"/>
                    <a:pt x="730" y="259"/>
                    <a:pt x="751" y="184"/>
                  </a:cubicBezTo>
                  <a:cubicBezTo>
                    <a:pt x="788" y="50"/>
                    <a:pt x="788" y="50"/>
                    <a:pt x="788" y="50"/>
                  </a:cubicBezTo>
                  <a:lnTo>
                    <a:pt x="678" y="139"/>
                  </a:lnTo>
                  <a:close/>
                </a:path>
              </a:pathLst>
            </a:custGeom>
            <a:solidFill>
              <a:srgbClr val="F2F2F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3" name="Freeform 2538"/>
            <p:cNvSpPr/>
            <p:nvPr/>
          </p:nvSpPr>
          <p:spPr bwMode="auto">
            <a:xfrm>
              <a:off x="3043453" y="2997074"/>
              <a:ext cx="2530656" cy="1739741"/>
            </a:xfrm>
            <a:custGeom>
              <a:avLst/>
              <a:gdLst>
                <a:gd name="T0" fmla="*/ 678 w 787"/>
                <a:gd name="T1" fmla="*/ 138 h 541"/>
                <a:gd name="T2" fmla="*/ 571 w 787"/>
                <a:gd name="T3" fmla="*/ 164 h 541"/>
                <a:gd name="T4" fmla="*/ 460 w 787"/>
                <a:gd name="T5" fmla="*/ 90 h 541"/>
                <a:gd name="T6" fmla="*/ 232 w 787"/>
                <a:gd name="T7" fmla="*/ 9 h 541"/>
                <a:gd name="T8" fmla="*/ 40 w 787"/>
                <a:gd name="T9" fmla="*/ 133 h 541"/>
                <a:gd name="T10" fmla="*/ 17 w 787"/>
                <a:gd name="T11" fmla="*/ 190 h 541"/>
                <a:gd name="T12" fmla="*/ 43 w 787"/>
                <a:gd name="T13" fmla="*/ 369 h 541"/>
                <a:gd name="T14" fmla="*/ 238 w 787"/>
                <a:gd name="T15" fmla="*/ 508 h 541"/>
                <a:gd name="T16" fmla="*/ 621 w 787"/>
                <a:gd name="T17" fmla="*/ 402 h 541"/>
                <a:gd name="T18" fmla="*/ 750 w 787"/>
                <a:gd name="T19" fmla="*/ 183 h 541"/>
                <a:gd name="T20" fmla="*/ 787 w 787"/>
                <a:gd name="T21" fmla="*/ 50 h 541"/>
                <a:gd name="T22" fmla="*/ 678 w 787"/>
                <a:gd name="T23" fmla="*/ 138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7" h="541">
                  <a:moveTo>
                    <a:pt x="678" y="138"/>
                  </a:moveTo>
                  <a:cubicBezTo>
                    <a:pt x="644" y="166"/>
                    <a:pt x="610" y="174"/>
                    <a:pt x="571" y="164"/>
                  </a:cubicBezTo>
                  <a:cubicBezTo>
                    <a:pt x="535" y="154"/>
                    <a:pt x="497" y="129"/>
                    <a:pt x="460" y="90"/>
                  </a:cubicBezTo>
                  <a:cubicBezTo>
                    <a:pt x="402" y="30"/>
                    <a:pt x="317" y="0"/>
                    <a:pt x="232" y="9"/>
                  </a:cubicBezTo>
                  <a:cubicBezTo>
                    <a:pt x="149" y="18"/>
                    <a:pt x="78" y="64"/>
                    <a:pt x="40" y="133"/>
                  </a:cubicBezTo>
                  <a:cubicBezTo>
                    <a:pt x="30" y="152"/>
                    <a:pt x="22" y="171"/>
                    <a:pt x="17" y="190"/>
                  </a:cubicBezTo>
                  <a:cubicBezTo>
                    <a:pt x="0" y="250"/>
                    <a:pt x="9" y="312"/>
                    <a:pt x="43" y="369"/>
                  </a:cubicBezTo>
                  <a:cubicBezTo>
                    <a:pt x="84" y="436"/>
                    <a:pt x="155" y="486"/>
                    <a:pt x="238" y="508"/>
                  </a:cubicBezTo>
                  <a:cubicBezTo>
                    <a:pt x="366" y="541"/>
                    <a:pt x="509" y="502"/>
                    <a:pt x="621" y="402"/>
                  </a:cubicBezTo>
                  <a:cubicBezTo>
                    <a:pt x="670" y="358"/>
                    <a:pt x="729" y="258"/>
                    <a:pt x="750" y="183"/>
                  </a:cubicBezTo>
                  <a:cubicBezTo>
                    <a:pt x="787" y="50"/>
                    <a:pt x="787" y="50"/>
                    <a:pt x="787" y="50"/>
                  </a:cubicBezTo>
                  <a:lnTo>
                    <a:pt x="678" y="138"/>
                  </a:lnTo>
                  <a:close/>
                </a:path>
              </a:pathLst>
            </a:custGeom>
            <a:solidFill>
              <a:srgbClr val="F0F1F1">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4" name="Freeform 2539"/>
            <p:cNvSpPr/>
            <p:nvPr/>
          </p:nvSpPr>
          <p:spPr bwMode="auto">
            <a:xfrm>
              <a:off x="3046175" y="2997074"/>
              <a:ext cx="2525210" cy="1739741"/>
            </a:xfrm>
            <a:custGeom>
              <a:avLst/>
              <a:gdLst>
                <a:gd name="T0" fmla="*/ 678 w 785"/>
                <a:gd name="T1" fmla="*/ 139 h 541"/>
                <a:gd name="T2" fmla="*/ 570 w 785"/>
                <a:gd name="T3" fmla="*/ 164 h 541"/>
                <a:gd name="T4" fmla="*/ 459 w 785"/>
                <a:gd name="T5" fmla="*/ 91 h 541"/>
                <a:gd name="T6" fmla="*/ 231 w 785"/>
                <a:gd name="T7" fmla="*/ 10 h 541"/>
                <a:gd name="T8" fmla="*/ 39 w 785"/>
                <a:gd name="T9" fmla="*/ 134 h 541"/>
                <a:gd name="T10" fmla="*/ 16 w 785"/>
                <a:gd name="T11" fmla="*/ 190 h 541"/>
                <a:gd name="T12" fmla="*/ 43 w 785"/>
                <a:gd name="T13" fmla="*/ 368 h 541"/>
                <a:gd name="T14" fmla="*/ 237 w 785"/>
                <a:gd name="T15" fmla="*/ 508 h 541"/>
                <a:gd name="T16" fmla="*/ 619 w 785"/>
                <a:gd name="T17" fmla="*/ 401 h 541"/>
                <a:gd name="T18" fmla="*/ 748 w 785"/>
                <a:gd name="T19" fmla="*/ 183 h 541"/>
                <a:gd name="T20" fmla="*/ 785 w 785"/>
                <a:gd name="T21" fmla="*/ 52 h 541"/>
                <a:gd name="T22" fmla="*/ 678 w 785"/>
                <a:gd name="T23" fmla="*/ 13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5" h="541">
                  <a:moveTo>
                    <a:pt x="678" y="139"/>
                  </a:moveTo>
                  <a:cubicBezTo>
                    <a:pt x="644" y="166"/>
                    <a:pt x="609" y="174"/>
                    <a:pt x="570" y="164"/>
                  </a:cubicBezTo>
                  <a:cubicBezTo>
                    <a:pt x="534" y="154"/>
                    <a:pt x="495" y="129"/>
                    <a:pt x="459" y="91"/>
                  </a:cubicBezTo>
                  <a:cubicBezTo>
                    <a:pt x="401" y="31"/>
                    <a:pt x="316" y="0"/>
                    <a:pt x="231" y="10"/>
                  </a:cubicBezTo>
                  <a:cubicBezTo>
                    <a:pt x="148" y="19"/>
                    <a:pt x="78" y="64"/>
                    <a:pt x="39" y="134"/>
                  </a:cubicBezTo>
                  <a:cubicBezTo>
                    <a:pt x="29" y="152"/>
                    <a:pt x="21" y="171"/>
                    <a:pt x="16" y="190"/>
                  </a:cubicBezTo>
                  <a:cubicBezTo>
                    <a:pt x="0" y="250"/>
                    <a:pt x="9" y="312"/>
                    <a:pt x="43" y="368"/>
                  </a:cubicBezTo>
                  <a:cubicBezTo>
                    <a:pt x="83" y="435"/>
                    <a:pt x="154" y="486"/>
                    <a:pt x="237" y="508"/>
                  </a:cubicBezTo>
                  <a:cubicBezTo>
                    <a:pt x="365" y="541"/>
                    <a:pt x="508" y="501"/>
                    <a:pt x="619" y="401"/>
                  </a:cubicBezTo>
                  <a:cubicBezTo>
                    <a:pt x="668" y="357"/>
                    <a:pt x="728" y="257"/>
                    <a:pt x="748" y="183"/>
                  </a:cubicBezTo>
                  <a:cubicBezTo>
                    <a:pt x="785" y="52"/>
                    <a:pt x="785" y="52"/>
                    <a:pt x="785" y="52"/>
                  </a:cubicBezTo>
                  <a:lnTo>
                    <a:pt x="678" y="139"/>
                  </a:lnTo>
                  <a:close/>
                </a:path>
              </a:pathLst>
            </a:custGeom>
            <a:solidFill>
              <a:srgbClr val="EFEFF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5" name="Freeform 2540"/>
            <p:cNvSpPr/>
            <p:nvPr/>
          </p:nvSpPr>
          <p:spPr bwMode="auto">
            <a:xfrm>
              <a:off x="3046175" y="3001158"/>
              <a:ext cx="2521127" cy="1732934"/>
            </a:xfrm>
            <a:custGeom>
              <a:avLst/>
              <a:gdLst>
                <a:gd name="T0" fmla="*/ 678 w 784"/>
                <a:gd name="T1" fmla="*/ 138 h 539"/>
                <a:gd name="T2" fmla="*/ 570 w 784"/>
                <a:gd name="T3" fmla="*/ 164 h 539"/>
                <a:gd name="T4" fmla="*/ 458 w 784"/>
                <a:gd name="T5" fmla="*/ 90 h 539"/>
                <a:gd name="T6" fmla="*/ 231 w 784"/>
                <a:gd name="T7" fmla="*/ 9 h 539"/>
                <a:gd name="T8" fmla="*/ 40 w 784"/>
                <a:gd name="T9" fmla="*/ 133 h 539"/>
                <a:gd name="T10" fmla="*/ 17 w 784"/>
                <a:gd name="T11" fmla="*/ 189 h 539"/>
                <a:gd name="T12" fmla="*/ 43 w 784"/>
                <a:gd name="T13" fmla="*/ 367 h 539"/>
                <a:gd name="T14" fmla="*/ 237 w 784"/>
                <a:gd name="T15" fmla="*/ 506 h 539"/>
                <a:gd name="T16" fmla="*/ 619 w 784"/>
                <a:gd name="T17" fmla="*/ 400 h 539"/>
                <a:gd name="T18" fmla="*/ 748 w 784"/>
                <a:gd name="T19" fmla="*/ 182 h 539"/>
                <a:gd name="T20" fmla="*/ 784 w 784"/>
                <a:gd name="T21" fmla="*/ 52 h 539"/>
                <a:gd name="T22" fmla="*/ 678 w 784"/>
                <a:gd name="T23" fmla="*/ 1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4" h="539">
                  <a:moveTo>
                    <a:pt x="678" y="138"/>
                  </a:moveTo>
                  <a:cubicBezTo>
                    <a:pt x="644" y="166"/>
                    <a:pt x="609" y="174"/>
                    <a:pt x="570" y="164"/>
                  </a:cubicBezTo>
                  <a:cubicBezTo>
                    <a:pt x="533" y="154"/>
                    <a:pt x="495" y="129"/>
                    <a:pt x="458" y="90"/>
                  </a:cubicBezTo>
                  <a:cubicBezTo>
                    <a:pt x="401" y="30"/>
                    <a:pt x="316" y="0"/>
                    <a:pt x="231" y="9"/>
                  </a:cubicBezTo>
                  <a:cubicBezTo>
                    <a:pt x="148" y="18"/>
                    <a:pt x="78" y="64"/>
                    <a:pt x="40" y="133"/>
                  </a:cubicBezTo>
                  <a:cubicBezTo>
                    <a:pt x="30" y="151"/>
                    <a:pt x="22" y="170"/>
                    <a:pt x="17" y="189"/>
                  </a:cubicBezTo>
                  <a:cubicBezTo>
                    <a:pt x="0" y="249"/>
                    <a:pt x="9" y="311"/>
                    <a:pt x="43" y="367"/>
                  </a:cubicBezTo>
                  <a:cubicBezTo>
                    <a:pt x="84" y="434"/>
                    <a:pt x="154" y="484"/>
                    <a:pt x="237" y="506"/>
                  </a:cubicBezTo>
                  <a:cubicBezTo>
                    <a:pt x="365" y="539"/>
                    <a:pt x="507" y="500"/>
                    <a:pt x="619" y="400"/>
                  </a:cubicBezTo>
                  <a:cubicBezTo>
                    <a:pt x="668" y="356"/>
                    <a:pt x="727" y="256"/>
                    <a:pt x="748" y="182"/>
                  </a:cubicBezTo>
                  <a:cubicBezTo>
                    <a:pt x="784" y="52"/>
                    <a:pt x="784" y="52"/>
                    <a:pt x="784" y="52"/>
                  </a:cubicBezTo>
                  <a:lnTo>
                    <a:pt x="678" y="138"/>
                  </a:lnTo>
                  <a:close/>
                </a:path>
              </a:pathLst>
            </a:custGeom>
            <a:solidFill>
              <a:srgbClr val="EDEEE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6" name="Freeform 2541"/>
            <p:cNvSpPr/>
            <p:nvPr/>
          </p:nvSpPr>
          <p:spPr bwMode="auto">
            <a:xfrm>
              <a:off x="3050259" y="3001158"/>
              <a:ext cx="2517043" cy="1732934"/>
            </a:xfrm>
            <a:custGeom>
              <a:avLst/>
              <a:gdLst>
                <a:gd name="T0" fmla="*/ 677 w 783"/>
                <a:gd name="T1" fmla="*/ 138 h 539"/>
                <a:gd name="T2" fmla="*/ 568 w 783"/>
                <a:gd name="T3" fmla="*/ 164 h 539"/>
                <a:gd name="T4" fmla="*/ 457 w 783"/>
                <a:gd name="T5" fmla="*/ 90 h 539"/>
                <a:gd name="T6" fmla="*/ 230 w 783"/>
                <a:gd name="T7" fmla="*/ 10 h 539"/>
                <a:gd name="T8" fmla="*/ 39 w 783"/>
                <a:gd name="T9" fmla="*/ 133 h 539"/>
                <a:gd name="T10" fmla="*/ 16 w 783"/>
                <a:gd name="T11" fmla="*/ 189 h 539"/>
                <a:gd name="T12" fmla="*/ 43 w 783"/>
                <a:gd name="T13" fmla="*/ 367 h 539"/>
                <a:gd name="T14" fmla="*/ 236 w 783"/>
                <a:gd name="T15" fmla="*/ 506 h 539"/>
                <a:gd name="T16" fmla="*/ 618 w 783"/>
                <a:gd name="T17" fmla="*/ 399 h 539"/>
                <a:gd name="T18" fmla="*/ 746 w 783"/>
                <a:gd name="T19" fmla="*/ 182 h 539"/>
                <a:gd name="T20" fmla="*/ 783 w 783"/>
                <a:gd name="T21" fmla="*/ 54 h 539"/>
                <a:gd name="T22" fmla="*/ 677 w 783"/>
                <a:gd name="T23" fmla="*/ 1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3" h="539">
                  <a:moveTo>
                    <a:pt x="677" y="138"/>
                  </a:moveTo>
                  <a:cubicBezTo>
                    <a:pt x="643" y="166"/>
                    <a:pt x="608" y="174"/>
                    <a:pt x="568" y="164"/>
                  </a:cubicBezTo>
                  <a:cubicBezTo>
                    <a:pt x="532" y="154"/>
                    <a:pt x="494" y="129"/>
                    <a:pt x="457" y="90"/>
                  </a:cubicBezTo>
                  <a:cubicBezTo>
                    <a:pt x="399" y="31"/>
                    <a:pt x="315" y="0"/>
                    <a:pt x="230" y="10"/>
                  </a:cubicBezTo>
                  <a:cubicBezTo>
                    <a:pt x="147" y="19"/>
                    <a:pt x="78" y="64"/>
                    <a:pt x="39" y="133"/>
                  </a:cubicBezTo>
                  <a:cubicBezTo>
                    <a:pt x="29" y="151"/>
                    <a:pt x="21" y="170"/>
                    <a:pt x="16" y="189"/>
                  </a:cubicBezTo>
                  <a:cubicBezTo>
                    <a:pt x="0" y="249"/>
                    <a:pt x="9" y="311"/>
                    <a:pt x="43" y="367"/>
                  </a:cubicBezTo>
                  <a:cubicBezTo>
                    <a:pt x="83" y="433"/>
                    <a:pt x="154" y="484"/>
                    <a:pt x="236" y="506"/>
                  </a:cubicBezTo>
                  <a:cubicBezTo>
                    <a:pt x="364" y="539"/>
                    <a:pt x="506" y="499"/>
                    <a:pt x="618" y="399"/>
                  </a:cubicBezTo>
                  <a:cubicBezTo>
                    <a:pt x="667" y="356"/>
                    <a:pt x="726" y="256"/>
                    <a:pt x="746" y="182"/>
                  </a:cubicBezTo>
                  <a:cubicBezTo>
                    <a:pt x="783" y="54"/>
                    <a:pt x="783" y="54"/>
                    <a:pt x="783" y="54"/>
                  </a:cubicBezTo>
                  <a:lnTo>
                    <a:pt x="677" y="138"/>
                  </a:lnTo>
                  <a:close/>
                </a:path>
              </a:pathLst>
            </a:custGeom>
            <a:solidFill>
              <a:srgbClr val="ECEDED">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7" name="Freeform 2542"/>
            <p:cNvSpPr/>
            <p:nvPr/>
          </p:nvSpPr>
          <p:spPr bwMode="auto">
            <a:xfrm>
              <a:off x="3050259" y="3003881"/>
              <a:ext cx="2514320" cy="1726128"/>
            </a:xfrm>
            <a:custGeom>
              <a:avLst/>
              <a:gdLst>
                <a:gd name="T0" fmla="*/ 678 w 782"/>
                <a:gd name="T1" fmla="*/ 138 h 537"/>
                <a:gd name="T2" fmla="*/ 568 w 782"/>
                <a:gd name="T3" fmla="*/ 164 h 537"/>
                <a:gd name="T4" fmla="*/ 456 w 782"/>
                <a:gd name="T5" fmla="*/ 90 h 537"/>
                <a:gd name="T6" fmla="*/ 230 w 782"/>
                <a:gd name="T7" fmla="*/ 9 h 537"/>
                <a:gd name="T8" fmla="*/ 40 w 782"/>
                <a:gd name="T9" fmla="*/ 132 h 537"/>
                <a:gd name="T10" fmla="*/ 17 w 782"/>
                <a:gd name="T11" fmla="*/ 188 h 537"/>
                <a:gd name="T12" fmla="*/ 43 w 782"/>
                <a:gd name="T13" fmla="*/ 366 h 537"/>
                <a:gd name="T14" fmla="*/ 237 w 782"/>
                <a:gd name="T15" fmla="*/ 504 h 537"/>
                <a:gd name="T16" fmla="*/ 617 w 782"/>
                <a:gd name="T17" fmla="*/ 398 h 537"/>
                <a:gd name="T18" fmla="*/ 746 w 782"/>
                <a:gd name="T19" fmla="*/ 181 h 537"/>
                <a:gd name="T20" fmla="*/ 782 w 782"/>
                <a:gd name="T21" fmla="*/ 54 h 537"/>
                <a:gd name="T22" fmla="*/ 678 w 782"/>
                <a:gd name="T23" fmla="*/ 13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2" h="537">
                  <a:moveTo>
                    <a:pt x="678" y="138"/>
                  </a:moveTo>
                  <a:cubicBezTo>
                    <a:pt x="643" y="166"/>
                    <a:pt x="608" y="174"/>
                    <a:pt x="568" y="164"/>
                  </a:cubicBezTo>
                  <a:cubicBezTo>
                    <a:pt x="532" y="154"/>
                    <a:pt x="493" y="128"/>
                    <a:pt x="456" y="90"/>
                  </a:cubicBezTo>
                  <a:cubicBezTo>
                    <a:pt x="399" y="30"/>
                    <a:pt x="315" y="0"/>
                    <a:pt x="230" y="9"/>
                  </a:cubicBezTo>
                  <a:cubicBezTo>
                    <a:pt x="147" y="18"/>
                    <a:pt x="78" y="63"/>
                    <a:pt x="40" y="132"/>
                  </a:cubicBezTo>
                  <a:cubicBezTo>
                    <a:pt x="29" y="150"/>
                    <a:pt x="22" y="169"/>
                    <a:pt x="17" y="188"/>
                  </a:cubicBezTo>
                  <a:cubicBezTo>
                    <a:pt x="0" y="248"/>
                    <a:pt x="9" y="310"/>
                    <a:pt x="43" y="366"/>
                  </a:cubicBezTo>
                  <a:cubicBezTo>
                    <a:pt x="83" y="432"/>
                    <a:pt x="154" y="482"/>
                    <a:pt x="237" y="504"/>
                  </a:cubicBezTo>
                  <a:cubicBezTo>
                    <a:pt x="364" y="537"/>
                    <a:pt x="506" y="498"/>
                    <a:pt x="617" y="398"/>
                  </a:cubicBezTo>
                  <a:cubicBezTo>
                    <a:pt x="666" y="354"/>
                    <a:pt x="725" y="255"/>
                    <a:pt x="746" y="181"/>
                  </a:cubicBezTo>
                  <a:cubicBezTo>
                    <a:pt x="782" y="54"/>
                    <a:pt x="782" y="54"/>
                    <a:pt x="782" y="54"/>
                  </a:cubicBezTo>
                  <a:lnTo>
                    <a:pt x="678" y="138"/>
                  </a:lnTo>
                  <a:close/>
                </a:path>
              </a:pathLst>
            </a:custGeom>
            <a:solidFill>
              <a:srgbClr val="EAEBE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8" name="Freeform 2543"/>
            <p:cNvSpPr/>
            <p:nvPr/>
          </p:nvSpPr>
          <p:spPr bwMode="auto">
            <a:xfrm>
              <a:off x="3052982" y="3003881"/>
              <a:ext cx="2508875" cy="1726128"/>
            </a:xfrm>
            <a:custGeom>
              <a:avLst/>
              <a:gdLst>
                <a:gd name="T0" fmla="*/ 677 w 780"/>
                <a:gd name="T1" fmla="*/ 138 h 537"/>
                <a:gd name="T2" fmla="*/ 567 w 780"/>
                <a:gd name="T3" fmla="*/ 164 h 537"/>
                <a:gd name="T4" fmla="*/ 455 w 780"/>
                <a:gd name="T5" fmla="*/ 90 h 537"/>
                <a:gd name="T6" fmla="*/ 229 w 780"/>
                <a:gd name="T7" fmla="*/ 10 h 537"/>
                <a:gd name="T8" fmla="*/ 39 w 780"/>
                <a:gd name="T9" fmla="*/ 133 h 537"/>
                <a:gd name="T10" fmla="*/ 16 w 780"/>
                <a:gd name="T11" fmla="*/ 188 h 537"/>
                <a:gd name="T12" fmla="*/ 43 w 780"/>
                <a:gd name="T13" fmla="*/ 365 h 537"/>
                <a:gd name="T14" fmla="*/ 236 w 780"/>
                <a:gd name="T15" fmla="*/ 504 h 537"/>
                <a:gd name="T16" fmla="*/ 616 w 780"/>
                <a:gd name="T17" fmla="*/ 398 h 537"/>
                <a:gd name="T18" fmla="*/ 744 w 780"/>
                <a:gd name="T19" fmla="*/ 181 h 537"/>
                <a:gd name="T20" fmla="*/ 780 w 780"/>
                <a:gd name="T21" fmla="*/ 56 h 537"/>
                <a:gd name="T22" fmla="*/ 677 w 780"/>
                <a:gd name="T23" fmla="*/ 13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0" h="537">
                  <a:moveTo>
                    <a:pt x="677" y="138"/>
                  </a:moveTo>
                  <a:cubicBezTo>
                    <a:pt x="642" y="166"/>
                    <a:pt x="607" y="175"/>
                    <a:pt x="567" y="164"/>
                  </a:cubicBezTo>
                  <a:cubicBezTo>
                    <a:pt x="531" y="154"/>
                    <a:pt x="492" y="129"/>
                    <a:pt x="455" y="90"/>
                  </a:cubicBezTo>
                  <a:cubicBezTo>
                    <a:pt x="398" y="31"/>
                    <a:pt x="314" y="0"/>
                    <a:pt x="229" y="10"/>
                  </a:cubicBezTo>
                  <a:cubicBezTo>
                    <a:pt x="147" y="19"/>
                    <a:pt x="77" y="64"/>
                    <a:pt x="39" y="133"/>
                  </a:cubicBezTo>
                  <a:cubicBezTo>
                    <a:pt x="29" y="151"/>
                    <a:pt x="21" y="169"/>
                    <a:pt x="16" y="188"/>
                  </a:cubicBezTo>
                  <a:cubicBezTo>
                    <a:pt x="0" y="248"/>
                    <a:pt x="9" y="310"/>
                    <a:pt x="43" y="365"/>
                  </a:cubicBezTo>
                  <a:cubicBezTo>
                    <a:pt x="83" y="432"/>
                    <a:pt x="153" y="482"/>
                    <a:pt x="236" y="504"/>
                  </a:cubicBezTo>
                  <a:cubicBezTo>
                    <a:pt x="362" y="537"/>
                    <a:pt x="505" y="497"/>
                    <a:pt x="616" y="398"/>
                  </a:cubicBezTo>
                  <a:cubicBezTo>
                    <a:pt x="665" y="354"/>
                    <a:pt x="724" y="255"/>
                    <a:pt x="744" y="181"/>
                  </a:cubicBezTo>
                  <a:cubicBezTo>
                    <a:pt x="780" y="56"/>
                    <a:pt x="780" y="56"/>
                    <a:pt x="780" y="56"/>
                  </a:cubicBezTo>
                  <a:lnTo>
                    <a:pt x="677" y="138"/>
                  </a:lnTo>
                  <a:close/>
                </a:path>
              </a:pathLst>
            </a:custGeom>
            <a:solidFill>
              <a:srgbClr val="E9EAE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19" name="Freeform 2544"/>
            <p:cNvSpPr/>
            <p:nvPr/>
          </p:nvSpPr>
          <p:spPr bwMode="auto">
            <a:xfrm>
              <a:off x="3052982" y="3006603"/>
              <a:ext cx="2504791" cy="1720682"/>
            </a:xfrm>
            <a:custGeom>
              <a:avLst/>
              <a:gdLst>
                <a:gd name="T0" fmla="*/ 678 w 779"/>
                <a:gd name="T1" fmla="*/ 138 h 535"/>
                <a:gd name="T2" fmla="*/ 567 w 779"/>
                <a:gd name="T3" fmla="*/ 163 h 535"/>
                <a:gd name="T4" fmla="*/ 455 w 779"/>
                <a:gd name="T5" fmla="*/ 90 h 535"/>
                <a:gd name="T6" fmla="*/ 229 w 779"/>
                <a:gd name="T7" fmla="*/ 9 h 535"/>
                <a:gd name="T8" fmla="*/ 40 w 779"/>
                <a:gd name="T9" fmla="*/ 132 h 535"/>
                <a:gd name="T10" fmla="*/ 17 w 779"/>
                <a:gd name="T11" fmla="*/ 187 h 535"/>
                <a:gd name="T12" fmla="*/ 43 w 779"/>
                <a:gd name="T13" fmla="*/ 364 h 535"/>
                <a:gd name="T14" fmla="*/ 236 w 779"/>
                <a:gd name="T15" fmla="*/ 502 h 535"/>
                <a:gd name="T16" fmla="*/ 616 w 779"/>
                <a:gd name="T17" fmla="*/ 396 h 535"/>
                <a:gd name="T18" fmla="*/ 744 w 779"/>
                <a:gd name="T19" fmla="*/ 179 h 535"/>
                <a:gd name="T20" fmla="*/ 779 w 779"/>
                <a:gd name="T21" fmla="*/ 56 h 535"/>
                <a:gd name="T22" fmla="*/ 678 w 779"/>
                <a:gd name="T23" fmla="*/ 138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9" h="535">
                  <a:moveTo>
                    <a:pt x="678" y="138"/>
                  </a:moveTo>
                  <a:cubicBezTo>
                    <a:pt x="643" y="166"/>
                    <a:pt x="607" y="174"/>
                    <a:pt x="567" y="163"/>
                  </a:cubicBezTo>
                  <a:cubicBezTo>
                    <a:pt x="531" y="154"/>
                    <a:pt x="492" y="128"/>
                    <a:pt x="455" y="90"/>
                  </a:cubicBezTo>
                  <a:cubicBezTo>
                    <a:pt x="398" y="30"/>
                    <a:pt x="313" y="0"/>
                    <a:pt x="229" y="9"/>
                  </a:cubicBezTo>
                  <a:cubicBezTo>
                    <a:pt x="147" y="18"/>
                    <a:pt x="78" y="63"/>
                    <a:pt x="40" y="132"/>
                  </a:cubicBezTo>
                  <a:cubicBezTo>
                    <a:pt x="29" y="150"/>
                    <a:pt x="22" y="169"/>
                    <a:pt x="17" y="187"/>
                  </a:cubicBezTo>
                  <a:cubicBezTo>
                    <a:pt x="0" y="247"/>
                    <a:pt x="10" y="309"/>
                    <a:pt x="43" y="364"/>
                  </a:cubicBezTo>
                  <a:cubicBezTo>
                    <a:pt x="83" y="430"/>
                    <a:pt x="153" y="481"/>
                    <a:pt x="236" y="502"/>
                  </a:cubicBezTo>
                  <a:cubicBezTo>
                    <a:pt x="362" y="535"/>
                    <a:pt x="504" y="496"/>
                    <a:pt x="616" y="396"/>
                  </a:cubicBezTo>
                  <a:cubicBezTo>
                    <a:pt x="664" y="353"/>
                    <a:pt x="723" y="253"/>
                    <a:pt x="744" y="179"/>
                  </a:cubicBezTo>
                  <a:cubicBezTo>
                    <a:pt x="779" y="56"/>
                    <a:pt x="779" y="56"/>
                    <a:pt x="779" y="56"/>
                  </a:cubicBezTo>
                  <a:lnTo>
                    <a:pt x="678" y="138"/>
                  </a:lnTo>
                  <a:close/>
                </a:path>
              </a:pathLst>
            </a:custGeom>
            <a:solidFill>
              <a:srgbClr val="E7E8E9">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0" name="Freeform 2545"/>
            <p:cNvSpPr/>
            <p:nvPr/>
          </p:nvSpPr>
          <p:spPr bwMode="auto">
            <a:xfrm>
              <a:off x="3055704" y="3010687"/>
              <a:ext cx="2499346" cy="1716599"/>
            </a:xfrm>
            <a:custGeom>
              <a:avLst/>
              <a:gdLst>
                <a:gd name="T0" fmla="*/ 677 w 777"/>
                <a:gd name="T1" fmla="*/ 137 h 534"/>
                <a:gd name="T2" fmla="*/ 566 w 777"/>
                <a:gd name="T3" fmla="*/ 163 h 534"/>
                <a:gd name="T4" fmla="*/ 453 w 777"/>
                <a:gd name="T5" fmla="*/ 89 h 534"/>
                <a:gd name="T6" fmla="*/ 229 w 777"/>
                <a:gd name="T7" fmla="*/ 9 h 534"/>
                <a:gd name="T8" fmla="*/ 39 w 777"/>
                <a:gd name="T9" fmla="*/ 131 h 534"/>
                <a:gd name="T10" fmla="*/ 16 w 777"/>
                <a:gd name="T11" fmla="*/ 187 h 534"/>
                <a:gd name="T12" fmla="*/ 43 w 777"/>
                <a:gd name="T13" fmla="*/ 363 h 534"/>
                <a:gd name="T14" fmla="*/ 235 w 777"/>
                <a:gd name="T15" fmla="*/ 501 h 534"/>
                <a:gd name="T16" fmla="*/ 614 w 777"/>
                <a:gd name="T17" fmla="*/ 395 h 534"/>
                <a:gd name="T18" fmla="*/ 742 w 777"/>
                <a:gd name="T19" fmla="*/ 178 h 534"/>
                <a:gd name="T20" fmla="*/ 777 w 777"/>
                <a:gd name="T21" fmla="*/ 56 h 534"/>
                <a:gd name="T22" fmla="*/ 677 w 777"/>
                <a:gd name="T23" fmla="*/ 137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7" h="534">
                  <a:moveTo>
                    <a:pt x="677" y="137"/>
                  </a:moveTo>
                  <a:cubicBezTo>
                    <a:pt x="642" y="165"/>
                    <a:pt x="606" y="174"/>
                    <a:pt x="566" y="163"/>
                  </a:cubicBezTo>
                  <a:cubicBezTo>
                    <a:pt x="529" y="153"/>
                    <a:pt x="490" y="128"/>
                    <a:pt x="453" y="89"/>
                  </a:cubicBezTo>
                  <a:cubicBezTo>
                    <a:pt x="396" y="29"/>
                    <a:pt x="312" y="0"/>
                    <a:pt x="229" y="9"/>
                  </a:cubicBezTo>
                  <a:cubicBezTo>
                    <a:pt x="146" y="18"/>
                    <a:pt x="77" y="63"/>
                    <a:pt x="39" y="131"/>
                  </a:cubicBezTo>
                  <a:cubicBezTo>
                    <a:pt x="29" y="149"/>
                    <a:pt x="21" y="168"/>
                    <a:pt x="16" y="187"/>
                  </a:cubicBezTo>
                  <a:cubicBezTo>
                    <a:pt x="0" y="246"/>
                    <a:pt x="9" y="308"/>
                    <a:pt x="43" y="363"/>
                  </a:cubicBezTo>
                  <a:cubicBezTo>
                    <a:pt x="83" y="429"/>
                    <a:pt x="153" y="479"/>
                    <a:pt x="235" y="501"/>
                  </a:cubicBezTo>
                  <a:cubicBezTo>
                    <a:pt x="361" y="534"/>
                    <a:pt x="503" y="494"/>
                    <a:pt x="614" y="395"/>
                  </a:cubicBezTo>
                  <a:cubicBezTo>
                    <a:pt x="663" y="351"/>
                    <a:pt x="722" y="252"/>
                    <a:pt x="742" y="178"/>
                  </a:cubicBezTo>
                  <a:cubicBezTo>
                    <a:pt x="777" y="56"/>
                    <a:pt x="777" y="56"/>
                    <a:pt x="777" y="56"/>
                  </a:cubicBezTo>
                  <a:lnTo>
                    <a:pt x="677" y="137"/>
                  </a:lnTo>
                  <a:close/>
                </a:path>
              </a:pathLst>
            </a:custGeom>
            <a:solidFill>
              <a:srgbClr val="E6E7E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1" name="Freeform 2546"/>
            <p:cNvSpPr/>
            <p:nvPr/>
          </p:nvSpPr>
          <p:spPr bwMode="auto">
            <a:xfrm>
              <a:off x="3055704" y="3010687"/>
              <a:ext cx="2496623" cy="1713876"/>
            </a:xfrm>
            <a:custGeom>
              <a:avLst/>
              <a:gdLst>
                <a:gd name="T0" fmla="*/ 677 w 776"/>
                <a:gd name="T1" fmla="*/ 137 h 533"/>
                <a:gd name="T2" fmla="*/ 566 w 776"/>
                <a:gd name="T3" fmla="*/ 163 h 533"/>
                <a:gd name="T4" fmla="*/ 453 w 776"/>
                <a:gd name="T5" fmla="*/ 89 h 533"/>
                <a:gd name="T6" fmla="*/ 229 w 776"/>
                <a:gd name="T7" fmla="*/ 9 h 533"/>
                <a:gd name="T8" fmla="*/ 39 w 776"/>
                <a:gd name="T9" fmla="*/ 131 h 533"/>
                <a:gd name="T10" fmla="*/ 17 w 776"/>
                <a:gd name="T11" fmla="*/ 187 h 533"/>
                <a:gd name="T12" fmla="*/ 43 w 776"/>
                <a:gd name="T13" fmla="*/ 363 h 533"/>
                <a:gd name="T14" fmla="*/ 235 w 776"/>
                <a:gd name="T15" fmla="*/ 500 h 533"/>
                <a:gd name="T16" fmla="*/ 614 w 776"/>
                <a:gd name="T17" fmla="*/ 394 h 533"/>
                <a:gd name="T18" fmla="*/ 742 w 776"/>
                <a:gd name="T19" fmla="*/ 178 h 533"/>
                <a:gd name="T20" fmla="*/ 776 w 776"/>
                <a:gd name="T21" fmla="*/ 58 h 533"/>
                <a:gd name="T22" fmla="*/ 677 w 776"/>
                <a:gd name="T23" fmla="*/ 13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6" h="533">
                  <a:moveTo>
                    <a:pt x="677" y="137"/>
                  </a:moveTo>
                  <a:cubicBezTo>
                    <a:pt x="642" y="166"/>
                    <a:pt x="606" y="174"/>
                    <a:pt x="566" y="163"/>
                  </a:cubicBezTo>
                  <a:cubicBezTo>
                    <a:pt x="529" y="154"/>
                    <a:pt x="490" y="128"/>
                    <a:pt x="453" y="89"/>
                  </a:cubicBezTo>
                  <a:cubicBezTo>
                    <a:pt x="396" y="30"/>
                    <a:pt x="312" y="0"/>
                    <a:pt x="229" y="9"/>
                  </a:cubicBezTo>
                  <a:cubicBezTo>
                    <a:pt x="146" y="18"/>
                    <a:pt x="78" y="63"/>
                    <a:pt x="39" y="131"/>
                  </a:cubicBezTo>
                  <a:cubicBezTo>
                    <a:pt x="29" y="149"/>
                    <a:pt x="22" y="168"/>
                    <a:pt x="17" y="187"/>
                  </a:cubicBezTo>
                  <a:cubicBezTo>
                    <a:pt x="0" y="247"/>
                    <a:pt x="10" y="307"/>
                    <a:pt x="43" y="363"/>
                  </a:cubicBezTo>
                  <a:cubicBezTo>
                    <a:pt x="83" y="429"/>
                    <a:pt x="153" y="479"/>
                    <a:pt x="235" y="500"/>
                  </a:cubicBezTo>
                  <a:cubicBezTo>
                    <a:pt x="361" y="533"/>
                    <a:pt x="503" y="494"/>
                    <a:pt x="614" y="394"/>
                  </a:cubicBezTo>
                  <a:cubicBezTo>
                    <a:pt x="662" y="351"/>
                    <a:pt x="721" y="252"/>
                    <a:pt x="742" y="178"/>
                  </a:cubicBezTo>
                  <a:cubicBezTo>
                    <a:pt x="776" y="58"/>
                    <a:pt x="776" y="58"/>
                    <a:pt x="776" y="58"/>
                  </a:cubicBezTo>
                  <a:lnTo>
                    <a:pt x="677" y="137"/>
                  </a:lnTo>
                  <a:close/>
                </a:path>
              </a:pathLst>
            </a:custGeom>
            <a:solidFill>
              <a:srgbClr val="E4E5E6">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2" name="Freeform 2547"/>
            <p:cNvSpPr/>
            <p:nvPr/>
          </p:nvSpPr>
          <p:spPr bwMode="auto">
            <a:xfrm>
              <a:off x="3059788" y="3013410"/>
              <a:ext cx="2488455" cy="1711153"/>
            </a:xfrm>
            <a:custGeom>
              <a:avLst/>
              <a:gdLst>
                <a:gd name="T0" fmla="*/ 677 w 774"/>
                <a:gd name="T1" fmla="*/ 137 h 532"/>
                <a:gd name="T2" fmla="*/ 565 w 774"/>
                <a:gd name="T3" fmla="*/ 163 h 532"/>
                <a:gd name="T4" fmla="*/ 451 w 774"/>
                <a:gd name="T5" fmla="*/ 89 h 532"/>
                <a:gd name="T6" fmla="*/ 228 w 774"/>
                <a:gd name="T7" fmla="*/ 9 h 532"/>
                <a:gd name="T8" fmla="*/ 39 w 774"/>
                <a:gd name="T9" fmla="*/ 131 h 532"/>
                <a:gd name="T10" fmla="*/ 16 w 774"/>
                <a:gd name="T11" fmla="*/ 186 h 532"/>
                <a:gd name="T12" fmla="*/ 43 w 774"/>
                <a:gd name="T13" fmla="*/ 361 h 532"/>
                <a:gd name="T14" fmla="*/ 234 w 774"/>
                <a:gd name="T15" fmla="*/ 499 h 532"/>
                <a:gd name="T16" fmla="*/ 612 w 774"/>
                <a:gd name="T17" fmla="*/ 393 h 532"/>
                <a:gd name="T18" fmla="*/ 740 w 774"/>
                <a:gd name="T19" fmla="*/ 177 h 532"/>
                <a:gd name="T20" fmla="*/ 774 w 774"/>
                <a:gd name="T21" fmla="*/ 58 h 532"/>
                <a:gd name="T22" fmla="*/ 677 w 774"/>
                <a:gd name="T23" fmla="*/ 137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4" h="532">
                  <a:moveTo>
                    <a:pt x="677" y="137"/>
                  </a:moveTo>
                  <a:cubicBezTo>
                    <a:pt x="641" y="165"/>
                    <a:pt x="605" y="174"/>
                    <a:pt x="565" y="163"/>
                  </a:cubicBezTo>
                  <a:cubicBezTo>
                    <a:pt x="528" y="153"/>
                    <a:pt x="489" y="128"/>
                    <a:pt x="451" y="89"/>
                  </a:cubicBezTo>
                  <a:cubicBezTo>
                    <a:pt x="395" y="29"/>
                    <a:pt x="311" y="0"/>
                    <a:pt x="228" y="9"/>
                  </a:cubicBezTo>
                  <a:cubicBezTo>
                    <a:pt x="146" y="18"/>
                    <a:pt x="77" y="62"/>
                    <a:pt x="39" y="131"/>
                  </a:cubicBezTo>
                  <a:cubicBezTo>
                    <a:pt x="29" y="149"/>
                    <a:pt x="21" y="167"/>
                    <a:pt x="16" y="186"/>
                  </a:cubicBezTo>
                  <a:cubicBezTo>
                    <a:pt x="0" y="246"/>
                    <a:pt x="9" y="306"/>
                    <a:pt x="43" y="361"/>
                  </a:cubicBezTo>
                  <a:cubicBezTo>
                    <a:pt x="82" y="427"/>
                    <a:pt x="152" y="477"/>
                    <a:pt x="234" y="499"/>
                  </a:cubicBezTo>
                  <a:cubicBezTo>
                    <a:pt x="360" y="532"/>
                    <a:pt x="502" y="492"/>
                    <a:pt x="612" y="393"/>
                  </a:cubicBezTo>
                  <a:cubicBezTo>
                    <a:pt x="661" y="350"/>
                    <a:pt x="720" y="251"/>
                    <a:pt x="740" y="177"/>
                  </a:cubicBezTo>
                  <a:cubicBezTo>
                    <a:pt x="774" y="58"/>
                    <a:pt x="774" y="58"/>
                    <a:pt x="774" y="58"/>
                  </a:cubicBezTo>
                  <a:lnTo>
                    <a:pt x="677" y="137"/>
                  </a:lnTo>
                  <a:close/>
                </a:path>
              </a:pathLst>
            </a:custGeom>
            <a:solidFill>
              <a:srgbClr val="E3E4E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3" name="Freeform 2548"/>
            <p:cNvSpPr/>
            <p:nvPr/>
          </p:nvSpPr>
          <p:spPr bwMode="auto">
            <a:xfrm>
              <a:off x="3062511" y="3013410"/>
              <a:ext cx="2483010" cy="1707069"/>
            </a:xfrm>
            <a:custGeom>
              <a:avLst/>
              <a:gdLst>
                <a:gd name="T0" fmla="*/ 676 w 772"/>
                <a:gd name="T1" fmla="*/ 137 h 531"/>
                <a:gd name="T2" fmla="*/ 564 w 772"/>
                <a:gd name="T3" fmla="*/ 163 h 531"/>
                <a:gd name="T4" fmla="*/ 450 w 772"/>
                <a:gd name="T5" fmla="*/ 89 h 531"/>
                <a:gd name="T6" fmla="*/ 227 w 772"/>
                <a:gd name="T7" fmla="*/ 9 h 531"/>
                <a:gd name="T8" fmla="*/ 38 w 772"/>
                <a:gd name="T9" fmla="*/ 131 h 531"/>
                <a:gd name="T10" fmla="*/ 16 w 772"/>
                <a:gd name="T11" fmla="*/ 186 h 531"/>
                <a:gd name="T12" fmla="*/ 42 w 772"/>
                <a:gd name="T13" fmla="*/ 361 h 531"/>
                <a:gd name="T14" fmla="*/ 233 w 772"/>
                <a:gd name="T15" fmla="*/ 498 h 531"/>
                <a:gd name="T16" fmla="*/ 611 w 772"/>
                <a:gd name="T17" fmla="*/ 393 h 531"/>
                <a:gd name="T18" fmla="*/ 739 w 772"/>
                <a:gd name="T19" fmla="*/ 177 h 531"/>
                <a:gd name="T20" fmla="*/ 772 w 772"/>
                <a:gd name="T21" fmla="*/ 60 h 531"/>
                <a:gd name="T22" fmla="*/ 676 w 772"/>
                <a:gd name="T23" fmla="*/ 13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2" h="531">
                  <a:moveTo>
                    <a:pt x="676" y="137"/>
                  </a:moveTo>
                  <a:cubicBezTo>
                    <a:pt x="641" y="166"/>
                    <a:pt x="604" y="174"/>
                    <a:pt x="564" y="163"/>
                  </a:cubicBezTo>
                  <a:cubicBezTo>
                    <a:pt x="527" y="154"/>
                    <a:pt x="487" y="128"/>
                    <a:pt x="450" y="89"/>
                  </a:cubicBezTo>
                  <a:cubicBezTo>
                    <a:pt x="394" y="30"/>
                    <a:pt x="310" y="0"/>
                    <a:pt x="227" y="9"/>
                  </a:cubicBezTo>
                  <a:cubicBezTo>
                    <a:pt x="145" y="18"/>
                    <a:pt x="76" y="63"/>
                    <a:pt x="38" y="131"/>
                  </a:cubicBezTo>
                  <a:cubicBezTo>
                    <a:pt x="28" y="149"/>
                    <a:pt x="21" y="167"/>
                    <a:pt x="16" y="186"/>
                  </a:cubicBezTo>
                  <a:cubicBezTo>
                    <a:pt x="0" y="246"/>
                    <a:pt x="9" y="306"/>
                    <a:pt x="42" y="361"/>
                  </a:cubicBezTo>
                  <a:cubicBezTo>
                    <a:pt x="82" y="427"/>
                    <a:pt x="151" y="477"/>
                    <a:pt x="233" y="498"/>
                  </a:cubicBezTo>
                  <a:cubicBezTo>
                    <a:pt x="359" y="531"/>
                    <a:pt x="500" y="492"/>
                    <a:pt x="611" y="393"/>
                  </a:cubicBezTo>
                  <a:cubicBezTo>
                    <a:pt x="660" y="349"/>
                    <a:pt x="718" y="250"/>
                    <a:pt x="739" y="177"/>
                  </a:cubicBezTo>
                  <a:cubicBezTo>
                    <a:pt x="772" y="60"/>
                    <a:pt x="772" y="60"/>
                    <a:pt x="772" y="60"/>
                  </a:cubicBezTo>
                  <a:lnTo>
                    <a:pt x="676" y="137"/>
                  </a:lnTo>
                  <a:close/>
                </a:path>
              </a:pathLst>
            </a:custGeom>
            <a:solidFill>
              <a:srgbClr val="E1E3E3">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4" name="Freeform 2549"/>
            <p:cNvSpPr/>
            <p:nvPr/>
          </p:nvSpPr>
          <p:spPr bwMode="auto">
            <a:xfrm>
              <a:off x="3062511" y="3017494"/>
              <a:ext cx="2478926" cy="1700263"/>
            </a:xfrm>
            <a:custGeom>
              <a:avLst/>
              <a:gdLst>
                <a:gd name="T0" fmla="*/ 676 w 771"/>
                <a:gd name="T1" fmla="*/ 137 h 529"/>
                <a:gd name="T2" fmla="*/ 563 w 771"/>
                <a:gd name="T3" fmla="*/ 163 h 529"/>
                <a:gd name="T4" fmla="*/ 450 w 771"/>
                <a:gd name="T5" fmla="*/ 88 h 529"/>
                <a:gd name="T6" fmla="*/ 227 w 771"/>
                <a:gd name="T7" fmla="*/ 9 h 529"/>
                <a:gd name="T8" fmla="*/ 39 w 771"/>
                <a:gd name="T9" fmla="*/ 130 h 529"/>
                <a:gd name="T10" fmla="*/ 16 w 771"/>
                <a:gd name="T11" fmla="*/ 185 h 529"/>
                <a:gd name="T12" fmla="*/ 43 w 771"/>
                <a:gd name="T13" fmla="*/ 360 h 529"/>
                <a:gd name="T14" fmla="*/ 233 w 771"/>
                <a:gd name="T15" fmla="*/ 497 h 529"/>
                <a:gd name="T16" fmla="*/ 611 w 771"/>
                <a:gd name="T17" fmla="*/ 391 h 529"/>
                <a:gd name="T18" fmla="*/ 738 w 771"/>
                <a:gd name="T19" fmla="*/ 176 h 529"/>
                <a:gd name="T20" fmla="*/ 771 w 771"/>
                <a:gd name="T21" fmla="*/ 60 h 529"/>
                <a:gd name="T22" fmla="*/ 676 w 771"/>
                <a:gd name="T23" fmla="*/ 1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1" h="529">
                  <a:moveTo>
                    <a:pt x="676" y="137"/>
                  </a:moveTo>
                  <a:cubicBezTo>
                    <a:pt x="641" y="165"/>
                    <a:pt x="604" y="174"/>
                    <a:pt x="563" y="163"/>
                  </a:cubicBezTo>
                  <a:cubicBezTo>
                    <a:pt x="526" y="153"/>
                    <a:pt x="487" y="127"/>
                    <a:pt x="450" y="88"/>
                  </a:cubicBezTo>
                  <a:cubicBezTo>
                    <a:pt x="393" y="29"/>
                    <a:pt x="310" y="0"/>
                    <a:pt x="227" y="9"/>
                  </a:cubicBezTo>
                  <a:cubicBezTo>
                    <a:pt x="145" y="18"/>
                    <a:pt x="77" y="62"/>
                    <a:pt x="39" y="130"/>
                  </a:cubicBezTo>
                  <a:cubicBezTo>
                    <a:pt x="29" y="148"/>
                    <a:pt x="21" y="166"/>
                    <a:pt x="16" y="185"/>
                  </a:cubicBezTo>
                  <a:cubicBezTo>
                    <a:pt x="0" y="245"/>
                    <a:pt x="9" y="305"/>
                    <a:pt x="43" y="360"/>
                  </a:cubicBezTo>
                  <a:cubicBezTo>
                    <a:pt x="82" y="425"/>
                    <a:pt x="152" y="475"/>
                    <a:pt x="233" y="497"/>
                  </a:cubicBezTo>
                  <a:cubicBezTo>
                    <a:pt x="359" y="529"/>
                    <a:pt x="500" y="490"/>
                    <a:pt x="611" y="391"/>
                  </a:cubicBezTo>
                  <a:cubicBezTo>
                    <a:pt x="659" y="348"/>
                    <a:pt x="718" y="249"/>
                    <a:pt x="738" y="176"/>
                  </a:cubicBezTo>
                  <a:cubicBezTo>
                    <a:pt x="771" y="60"/>
                    <a:pt x="771" y="60"/>
                    <a:pt x="771" y="60"/>
                  </a:cubicBezTo>
                  <a:lnTo>
                    <a:pt x="676" y="137"/>
                  </a:lnTo>
                  <a:close/>
                </a:path>
              </a:pathLst>
            </a:custGeom>
            <a:solidFill>
              <a:srgbClr val="E0E1E2">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5" name="Freeform 2550"/>
            <p:cNvSpPr/>
            <p:nvPr/>
          </p:nvSpPr>
          <p:spPr bwMode="auto">
            <a:xfrm>
              <a:off x="3065233" y="3017494"/>
              <a:ext cx="2473481" cy="1700263"/>
            </a:xfrm>
            <a:custGeom>
              <a:avLst/>
              <a:gdLst>
                <a:gd name="T0" fmla="*/ 676 w 769"/>
                <a:gd name="T1" fmla="*/ 137 h 529"/>
                <a:gd name="T2" fmla="*/ 562 w 769"/>
                <a:gd name="T3" fmla="*/ 163 h 529"/>
                <a:gd name="T4" fmla="*/ 448 w 769"/>
                <a:gd name="T5" fmla="*/ 89 h 529"/>
                <a:gd name="T6" fmla="*/ 226 w 769"/>
                <a:gd name="T7" fmla="*/ 9 h 529"/>
                <a:gd name="T8" fmla="*/ 38 w 769"/>
                <a:gd name="T9" fmla="*/ 130 h 529"/>
                <a:gd name="T10" fmla="*/ 16 w 769"/>
                <a:gd name="T11" fmla="*/ 185 h 529"/>
                <a:gd name="T12" fmla="*/ 42 w 769"/>
                <a:gd name="T13" fmla="*/ 360 h 529"/>
                <a:gd name="T14" fmla="*/ 233 w 769"/>
                <a:gd name="T15" fmla="*/ 496 h 529"/>
                <a:gd name="T16" fmla="*/ 609 w 769"/>
                <a:gd name="T17" fmla="*/ 391 h 529"/>
                <a:gd name="T18" fmla="*/ 737 w 769"/>
                <a:gd name="T19" fmla="*/ 176 h 529"/>
                <a:gd name="T20" fmla="*/ 769 w 769"/>
                <a:gd name="T21" fmla="*/ 62 h 529"/>
                <a:gd name="T22" fmla="*/ 676 w 769"/>
                <a:gd name="T23" fmla="*/ 13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9" h="529">
                  <a:moveTo>
                    <a:pt x="676" y="137"/>
                  </a:moveTo>
                  <a:cubicBezTo>
                    <a:pt x="640" y="166"/>
                    <a:pt x="603" y="174"/>
                    <a:pt x="562" y="163"/>
                  </a:cubicBezTo>
                  <a:cubicBezTo>
                    <a:pt x="525" y="154"/>
                    <a:pt x="486" y="128"/>
                    <a:pt x="448" y="89"/>
                  </a:cubicBezTo>
                  <a:cubicBezTo>
                    <a:pt x="392" y="30"/>
                    <a:pt x="309" y="0"/>
                    <a:pt x="226" y="9"/>
                  </a:cubicBezTo>
                  <a:cubicBezTo>
                    <a:pt x="144" y="18"/>
                    <a:pt x="76" y="63"/>
                    <a:pt x="38" y="130"/>
                  </a:cubicBezTo>
                  <a:cubicBezTo>
                    <a:pt x="28" y="148"/>
                    <a:pt x="21" y="167"/>
                    <a:pt x="16" y="185"/>
                  </a:cubicBezTo>
                  <a:cubicBezTo>
                    <a:pt x="0" y="245"/>
                    <a:pt x="9" y="305"/>
                    <a:pt x="42" y="360"/>
                  </a:cubicBezTo>
                  <a:cubicBezTo>
                    <a:pt x="82" y="425"/>
                    <a:pt x="151" y="475"/>
                    <a:pt x="233" y="496"/>
                  </a:cubicBezTo>
                  <a:cubicBezTo>
                    <a:pt x="358" y="529"/>
                    <a:pt x="499" y="490"/>
                    <a:pt x="609" y="391"/>
                  </a:cubicBezTo>
                  <a:cubicBezTo>
                    <a:pt x="658" y="348"/>
                    <a:pt x="716" y="249"/>
                    <a:pt x="737" y="176"/>
                  </a:cubicBezTo>
                  <a:cubicBezTo>
                    <a:pt x="769" y="62"/>
                    <a:pt x="769" y="62"/>
                    <a:pt x="769" y="62"/>
                  </a:cubicBezTo>
                  <a:lnTo>
                    <a:pt x="676" y="137"/>
                  </a:lnTo>
                  <a:close/>
                </a:path>
              </a:pathLst>
            </a:custGeom>
            <a:solidFill>
              <a:srgbClr val="DEE0E0">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6" name="Freeform 2551"/>
            <p:cNvSpPr/>
            <p:nvPr/>
          </p:nvSpPr>
          <p:spPr bwMode="auto">
            <a:xfrm>
              <a:off x="3065233" y="3020216"/>
              <a:ext cx="2470758" cy="1694818"/>
            </a:xfrm>
            <a:custGeom>
              <a:avLst/>
              <a:gdLst>
                <a:gd name="T0" fmla="*/ 676 w 768"/>
                <a:gd name="T1" fmla="*/ 136 h 527"/>
                <a:gd name="T2" fmla="*/ 562 w 768"/>
                <a:gd name="T3" fmla="*/ 163 h 527"/>
                <a:gd name="T4" fmla="*/ 448 w 768"/>
                <a:gd name="T5" fmla="*/ 88 h 527"/>
                <a:gd name="T6" fmla="*/ 226 w 768"/>
                <a:gd name="T7" fmla="*/ 9 h 527"/>
                <a:gd name="T8" fmla="*/ 39 w 768"/>
                <a:gd name="T9" fmla="*/ 130 h 527"/>
                <a:gd name="T10" fmla="*/ 16 w 768"/>
                <a:gd name="T11" fmla="*/ 184 h 527"/>
                <a:gd name="T12" fmla="*/ 42 w 768"/>
                <a:gd name="T13" fmla="*/ 358 h 527"/>
                <a:gd name="T14" fmla="*/ 233 w 768"/>
                <a:gd name="T15" fmla="*/ 495 h 527"/>
                <a:gd name="T16" fmla="*/ 609 w 768"/>
                <a:gd name="T17" fmla="*/ 390 h 527"/>
                <a:gd name="T18" fmla="*/ 736 w 768"/>
                <a:gd name="T19" fmla="*/ 174 h 527"/>
                <a:gd name="T20" fmla="*/ 768 w 768"/>
                <a:gd name="T21" fmla="*/ 62 h 527"/>
                <a:gd name="T22" fmla="*/ 676 w 768"/>
                <a:gd name="T23" fmla="*/ 136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527">
                  <a:moveTo>
                    <a:pt x="676" y="136"/>
                  </a:moveTo>
                  <a:cubicBezTo>
                    <a:pt x="640" y="165"/>
                    <a:pt x="603" y="174"/>
                    <a:pt x="562" y="163"/>
                  </a:cubicBezTo>
                  <a:cubicBezTo>
                    <a:pt x="525" y="153"/>
                    <a:pt x="485" y="127"/>
                    <a:pt x="448" y="88"/>
                  </a:cubicBezTo>
                  <a:cubicBezTo>
                    <a:pt x="392" y="29"/>
                    <a:pt x="309" y="0"/>
                    <a:pt x="226" y="9"/>
                  </a:cubicBezTo>
                  <a:cubicBezTo>
                    <a:pt x="145" y="18"/>
                    <a:pt x="76" y="62"/>
                    <a:pt x="39" y="130"/>
                  </a:cubicBezTo>
                  <a:cubicBezTo>
                    <a:pt x="29" y="147"/>
                    <a:pt x="21" y="166"/>
                    <a:pt x="16" y="184"/>
                  </a:cubicBezTo>
                  <a:cubicBezTo>
                    <a:pt x="0" y="244"/>
                    <a:pt x="9" y="304"/>
                    <a:pt x="42" y="358"/>
                  </a:cubicBezTo>
                  <a:cubicBezTo>
                    <a:pt x="82" y="424"/>
                    <a:pt x="151" y="473"/>
                    <a:pt x="233" y="495"/>
                  </a:cubicBezTo>
                  <a:cubicBezTo>
                    <a:pt x="358" y="527"/>
                    <a:pt x="499" y="488"/>
                    <a:pt x="609" y="390"/>
                  </a:cubicBezTo>
                  <a:cubicBezTo>
                    <a:pt x="657" y="346"/>
                    <a:pt x="716" y="248"/>
                    <a:pt x="736" y="174"/>
                  </a:cubicBezTo>
                  <a:cubicBezTo>
                    <a:pt x="768" y="62"/>
                    <a:pt x="768" y="62"/>
                    <a:pt x="768" y="62"/>
                  </a:cubicBezTo>
                  <a:lnTo>
                    <a:pt x="676" y="136"/>
                  </a:lnTo>
                  <a:close/>
                </a:path>
              </a:pathLst>
            </a:custGeom>
            <a:solidFill>
              <a:srgbClr val="DDDEDF">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7" name="Freeform 2552"/>
            <p:cNvSpPr/>
            <p:nvPr/>
          </p:nvSpPr>
          <p:spPr bwMode="auto">
            <a:xfrm>
              <a:off x="3069317" y="3020216"/>
              <a:ext cx="2462591" cy="1694818"/>
            </a:xfrm>
            <a:custGeom>
              <a:avLst/>
              <a:gdLst>
                <a:gd name="T0" fmla="*/ 675 w 766"/>
                <a:gd name="T1" fmla="*/ 137 h 527"/>
                <a:gd name="T2" fmla="*/ 561 w 766"/>
                <a:gd name="T3" fmla="*/ 163 h 527"/>
                <a:gd name="T4" fmla="*/ 447 w 766"/>
                <a:gd name="T5" fmla="*/ 88 h 527"/>
                <a:gd name="T6" fmla="*/ 225 w 766"/>
                <a:gd name="T7" fmla="*/ 9 h 527"/>
                <a:gd name="T8" fmla="*/ 38 w 766"/>
                <a:gd name="T9" fmla="*/ 130 h 527"/>
                <a:gd name="T10" fmla="*/ 16 w 766"/>
                <a:gd name="T11" fmla="*/ 185 h 527"/>
                <a:gd name="T12" fmla="*/ 42 w 766"/>
                <a:gd name="T13" fmla="*/ 358 h 527"/>
                <a:gd name="T14" fmla="*/ 232 w 766"/>
                <a:gd name="T15" fmla="*/ 494 h 527"/>
                <a:gd name="T16" fmla="*/ 608 w 766"/>
                <a:gd name="T17" fmla="*/ 389 h 527"/>
                <a:gd name="T18" fmla="*/ 735 w 766"/>
                <a:gd name="T19" fmla="*/ 174 h 527"/>
                <a:gd name="T20" fmla="*/ 766 w 766"/>
                <a:gd name="T21" fmla="*/ 64 h 527"/>
                <a:gd name="T22" fmla="*/ 675 w 766"/>
                <a:gd name="T23" fmla="*/ 13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6" h="527">
                  <a:moveTo>
                    <a:pt x="675" y="137"/>
                  </a:moveTo>
                  <a:cubicBezTo>
                    <a:pt x="639" y="166"/>
                    <a:pt x="602" y="174"/>
                    <a:pt x="561" y="163"/>
                  </a:cubicBezTo>
                  <a:cubicBezTo>
                    <a:pt x="524" y="154"/>
                    <a:pt x="484" y="128"/>
                    <a:pt x="447" y="88"/>
                  </a:cubicBezTo>
                  <a:cubicBezTo>
                    <a:pt x="390" y="30"/>
                    <a:pt x="308" y="0"/>
                    <a:pt x="225" y="9"/>
                  </a:cubicBezTo>
                  <a:cubicBezTo>
                    <a:pt x="144" y="18"/>
                    <a:pt x="76" y="62"/>
                    <a:pt x="38" y="130"/>
                  </a:cubicBezTo>
                  <a:cubicBezTo>
                    <a:pt x="28" y="148"/>
                    <a:pt x="21" y="166"/>
                    <a:pt x="16" y="185"/>
                  </a:cubicBezTo>
                  <a:cubicBezTo>
                    <a:pt x="0" y="244"/>
                    <a:pt x="9" y="304"/>
                    <a:pt x="42" y="358"/>
                  </a:cubicBezTo>
                  <a:cubicBezTo>
                    <a:pt x="81" y="423"/>
                    <a:pt x="151" y="473"/>
                    <a:pt x="232" y="494"/>
                  </a:cubicBezTo>
                  <a:cubicBezTo>
                    <a:pt x="357" y="527"/>
                    <a:pt x="497" y="488"/>
                    <a:pt x="608" y="389"/>
                  </a:cubicBezTo>
                  <a:cubicBezTo>
                    <a:pt x="656" y="346"/>
                    <a:pt x="714" y="248"/>
                    <a:pt x="735" y="174"/>
                  </a:cubicBezTo>
                  <a:cubicBezTo>
                    <a:pt x="766" y="64"/>
                    <a:pt x="766" y="64"/>
                    <a:pt x="766" y="64"/>
                  </a:cubicBezTo>
                  <a:lnTo>
                    <a:pt x="675" y="137"/>
                  </a:lnTo>
                  <a:close/>
                </a:path>
              </a:pathLst>
            </a:custGeom>
            <a:solidFill>
              <a:srgbClr val="DBDDDE">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8" name="Freeform 2553"/>
            <p:cNvSpPr/>
            <p:nvPr/>
          </p:nvSpPr>
          <p:spPr bwMode="auto">
            <a:xfrm>
              <a:off x="3069317" y="3022939"/>
              <a:ext cx="2459868" cy="1688011"/>
            </a:xfrm>
            <a:custGeom>
              <a:avLst/>
              <a:gdLst>
                <a:gd name="T0" fmla="*/ 676 w 765"/>
                <a:gd name="T1" fmla="*/ 136 h 525"/>
                <a:gd name="T2" fmla="*/ 561 w 765"/>
                <a:gd name="T3" fmla="*/ 163 h 525"/>
                <a:gd name="T4" fmla="*/ 446 w 765"/>
                <a:gd name="T5" fmla="*/ 88 h 525"/>
                <a:gd name="T6" fmla="*/ 225 w 765"/>
                <a:gd name="T7" fmla="*/ 9 h 525"/>
                <a:gd name="T8" fmla="*/ 39 w 765"/>
                <a:gd name="T9" fmla="*/ 129 h 525"/>
                <a:gd name="T10" fmla="*/ 16 w 765"/>
                <a:gd name="T11" fmla="*/ 184 h 525"/>
                <a:gd name="T12" fmla="*/ 42 w 765"/>
                <a:gd name="T13" fmla="*/ 357 h 525"/>
                <a:gd name="T14" fmla="*/ 232 w 765"/>
                <a:gd name="T15" fmla="*/ 493 h 525"/>
                <a:gd name="T16" fmla="*/ 607 w 765"/>
                <a:gd name="T17" fmla="*/ 388 h 525"/>
                <a:gd name="T18" fmla="*/ 734 w 765"/>
                <a:gd name="T19" fmla="*/ 173 h 525"/>
                <a:gd name="T20" fmla="*/ 765 w 765"/>
                <a:gd name="T21" fmla="*/ 64 h 525"/>
                <a:gd name="T22" fmla="*/ 676 w 765"/>
                <a:gd name="T23" fmla="*/ 136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5" h="525">
                  <a:moveTo>
                    <a:pt x="676" y="136"/>
                  </a:moveTo>
                  <a:cubicBezTo>
                    <a:pt x="640" y="165"/>
                    <a:pt x="602" y="174"/>
                    <a:pt x="561" y="163"/>
                  </a:cubicBezTo>
                  <a:cubicBezTo>
                    <a:pt x="523" y="153"/>
                    <a:pt x="484" y="127"/>
                    <a:pt x="446" y="88"/>
                  </a:cubicBezTo>
                  <a:cubicBezTo>
                    <a:pt x="390" y="29"/>
                    <a:pt x="308" y="0"/>
                    <a:pt x="225" y="9"/>
                  </a:cubicBezTo>
                  <a:cubicBezTo>
                    <a:pt x="144" y="18"/>
                    <a:pt x="76" y="62"/>
                    <a:pt x="39" y="129"/>
                  </a:cubicBezTo>
                  <a:cubicBezTo>
                    <a:pt x="29" y="147"/>
                    <a:pt x="21" y="165"/>
                    <a:pt x="16" y="184"/>
                  </a:cubicBezTo>
                  <a:cubicBezTo>
                    <a:pt x="0" y="243"/>
                    <a:pt x="9" y="302"/>
                    <a:pt x="42" y="357"/>
                  </a:cubicBezTo>
                  <a:cubicBezTo>
                    <a:pt x="82" y="422"/>
                    <a:pt x="151" y="471"/>
                    <a:pt x="232" y="493"/>
                  </a:cubicBezTo>
                  <a:cubicBezTo>
                    <a:pt x="357" y="525"/>
                    <a:pt x="497" y="486"/>
                    <a:pt x="607" y="388"/>
                  </a:cubicBezTo>
                  <a:cubicBezTo>
                    <a:pt x="655" y="345"/>
                    <a:pt x="714" y="246"/>
                    <a:pt x="734" y="173"/>
                  </a:cubicBezTo>
                  <a:cubicBezTo>
                    <a:pt x="765" y="64"/>
                    <a:pt x="765" y="64"/>
                    <a:pt x="765" y="64"/>
                  </a:cubicBezTo>
                  <a:lnTo>
                    <a:pt x="676" y="136"/>
                  </a:lnTo>
                  <a:close/>
                </a:path>
              </a:pathLst>
            </a:custGeom>
            <a:solidFill>
              <a:srgbClr val="DADCDC">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29" name="Freeform 2554"/>
            <p:cNvSpPr/>
            <p:nvPr/>
          </p:nvSpPr>
          <p:spPr bwMode="auto">
            <a:xfrm>
              <a:off x="3072040" y="3022939"/>
              <a:ext cx="2454423" cy="1688011"/>
            </a:xfrm>
            <a:custGeom>
              <a:avLst/>
              <a:gdLst>
                <a:gd name="T0" fmla="*/ 675 w 763"/>
                <a:gd name="T1" fmla="*/ 137 h 525"/>
                <a:gd name="T2" fmla="*/ 560 w 763"/>
                <a:gd name="T3" fmla="*/ 163 h 525"/>
                <a:gd name="T4" fmla="*/ 445 w 763"/>
                <a:gd name="T5" fmla="*/ 88 h 525"/>
                <a:gd name="T6" fmla="*/ 224 w 763"/>
                <a:gd name="T7" fmla="*/ 9 h 525"/>
                <a:gd name="T8" fmla="*/ 38 w 763"/>
                <a:gd name="T9" fmla="*/ 129 h 525"/>
                <a:gd name="T10" fmla="*/ 16 w 763"/>
                <a:gd name="T11" fmla="*/ 184 h 525"/>
                <a:gd name="T12" fmla="*/ 42 w 763"/>
                <a:gd name="T13" fmla="*/ 357 h 525"/>
                <a:gd name="T14" fmla="*/ 231 w 763"/>
                <a:gd name="T15" fmla="*/ 492 h 525"/>
                <a:gd name="T16" fmla="*/ 606 w 763"/>
                <a:gd name="T17" fmla="*/ 387 h 525"/>
                <a:gd name="T18" fmla="*/ 733 w 763"/>
                <a:gd name="T19" fmla="*/ 173 h 525"/>
                <a:gd name="T20" fmla="*/ 763 w 763"/>
                <a:gd name="T21" fmla="*/ 66 h 525"/>
                <a:gd name="T22" fmla="*/ 675 w 763"/>
                <a:gd name="T23" fmla="*/ 13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3" h="525">
                  <a:moveTo>
                    <a:pt x="675" y="137"/>
                  </a:moveTo>
                  <a:cubicBezTo>
                    <a:pt x="639" y="166"/>
                    <a:pt x="601" y="174"/>
                    <a:pt x="560" y="163"/>
                  </a:cubicBezTo>
                  <a:cubicBezTo>
                    <a:pt x="522" y="154"/>
                    <a:pt x="482" y="127"/>
                    <a:pt x="445" y="88"/>
                  </a:cubicBezTo>
                  <a:cubicBezTo>
                    <a:pt x="389" y="30"/>
                    <a:pt x="306" y="0"/>
                    <a:pt x="224" y="9"/>
                  </a:cubicBezTo>
                  <a:cubicBezTo>
                    <a:pt x="143" y="18"/>
                    <a:pt x="76" y="62"/>
                    <a:pt x="38" y="129"/>
                  </a:cubicBezTo>
                  <a:cubicBezTo>
                    <a:pt x="28" y="147"/>
                    <a:pt x="21" y="165"/>
                    <a:pt x="16" y="184"/>
                  </a:cubicBezTo>
                  <a:cubicBezTo>
                    <a:pt x="0" y="243"/>
                    <a:pt x="9" y="302"/>
                    <a:pt x="42" y="357"/>
                  </a:cubicBezTo>
                  <a:cubicBezTo>
                    <a:pt x="81" y="422"/>
                    <a:pt x="150" y="471"/>
                    <a:pt x="231" y="492"/>
                  </a:cubicBezTo>
                  <a:cubicBezTo>
                    <a:pt x="356" y="525"/>
                    <a:pt x="496" y="486"/>
                    <a:pt x="606" y="387"/>
                  </a:cubicBezTo>
                  <a:cubicBezTo>
                    <a:pt x="654" y="344"/>
                    <a:pt x="712" y="246"/>
                    <a:pt x="733" y="173"/>
                  </a:cubicBezTo>
                  <a:cubicBezTo>
                    <a:pt x="763" y="66"/>
                    <a:pt x="763" y="66"/>
                    <a:pt x="763" y="66"/>
                  </a:cubicBezTo>
                  <a:lnTo>
                    <a:pt x="675" y="137"/>
                  </a:lnTo>
                  <a:close/>
                </a:path>
              </a:pathLst>
            </a:custGeom>
            <a:solidFill>
              <a:srgbClr val="D8DADB">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0" name="Freeform 2555"/>
            <p:cNvSpPr/>
            <p:nvPr/>
          </p:nvSpPr>
          <p:spPr bwMode="auto">
            <a:xfrm>
              <a:off x="3072040" y="3027023"/>
              <a:ext cx="2450339" cy="1681205"/>
            </a:xfrm>
            <a:custGeom>
              <a:avLst/>
              <a:gdLst>
                <a:gd name="T0" fmla="*/ 675 w 762"/>
                <a:gd name="T1" fmla="*/ 136 h 523"/>
                <a:gd name="T2" fmla="*/ 560 w 762"/>
                <a:gd name="T3" fmla="*/ 163 h 523"/>
                <a:gd name="T4" fmla="*/ 444 w 762"/>
                <a:gd name="T5" fmla="*/ 87 h 523"/>
                <a:gd name="T6" fmla="*/ 224 w 762"/>
                <a:gd name="T7" fmla="*/ 9 h 523"/>
                <a:gd name="T8" fmla="*/ 39 w 762"/>
                <a:gd name="T9" fmla="*/ 129 h 523"/>
                <a:gd name="T10" fmla="*/ 16 w 762"/>
                <a:gd name="T11" fmla="*/ 183 h 523"/>
                <a:gd name="T12" fmla="*/ 42 w 762"/>
                <a:gd name="T13" fmla="*/ 355 h 523"/>
                <a:gd name="T14" fmla="*/ 231 w 762"/>
                <a:gd name="T15" fmla="*/ 491 h 523"/>
                <a:gd name="T16" fmla="*/ 606 w 762"/>
                <a:gd name="T17" fmla="*/ 386 h 523"/>
                <a:gd name="T18" fmla="*/ 732 w 762"/>
                <a:gd name="T19" fmla="*/ 172 h 523"/>
                <a:gd name="T20" fmla="*/ 762 w 762"/>
                <a:gd name="T21" fmla="*/ 66 h 523"/>
                <a:gd name="T22" fmla="*/ 675 w 762"/>
                <a:gd name="T23" fmla="*/ 13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2" h="523">
                  <a:moveTo>
                    <a:pt x="675" y="136"/>
                  </a:moveTo>
                  <a:cubicBezTo>
                    <a:pt x="639" y="165"/>
                    <a:pt x="601" y="174"/>
                    <a:pt x="560" y="163"/>
                  </a:cubicBezTo>
                  <a:cubicBezTo>
                    <a:pt x="522" y="153"/>
                    <a:pt x="482" y="127"/>
                    <a:pt x="444" y="87"/>
                  </a:cubicBezTo>
                  <a:cubicBezTo>
                    <a:pt x="389" y="29"/>
                    <a:pt x="306" y="0"/>
                    <a:pt x="224" y="9"/>
                  </a:cubicBezTo>
                  <a:cubicBezTo>
                    <a:pt x="144" y="18"/>
                    <a:pt x="76" y="61"/>
                    <a:pt x="39" y="129"/>
                  </a:cubicBezTo>
                  <a:cubicBezTo>
                    <a:pt x="29" y="146"/>
                    <a:pt x="21" y="165"/>
                    <a:pt x="16" y="183"/>
                  </a:cubicBezTo>
                  <a:cubicBezTo>
                    <a:pt x="0" y="242"/>
                    <a:pt x="9" y="301"/>
                    <a:pt x="42" y="355"/>
                  </a:cubicBezTo>
                  <a:cubicBezTo>
                    <a:pt x="81" y="420"/>
                    <a:pt x="150" y="469"/>
                    <a:pt x="231" y="491"/>
                  </a:cubicBezTo>
                  <a:cubicBezTo>
                    <a:pt x="356" y="523"/>
                    <a:pt x="496" y="484"/>
                    <a:pt x="606" y="386"/>
                  </a:cubicBezTo>
                  <a:cubicBezTo>
                    <a:pt x="654" y="343"/>
                    <a:pt x="712" y="245"/>
                    <a:pt x="732" y="172"/>
                  </a:cubicBezTo>
                  <a:cubicBezTo>
                    <a:pt x="762" y="66"/>
                    <a:pt x="762" y="66"/>
                    <a:pt x="762" y="66"/>
                  </a:cubicBezTo>
                  <a:lnTo>
                    <a:pt x="675" y="136"/>
                  </a:lnTo>
                  <a:close/>
                </a:path>
              </a:pathLst>
            </a:custGeom>
            <a:solidFill>
              <a:srgbClr val="D7D9DA">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1" name="Freeform 2556"/>
            <p:cNvSpPr/>
            <p:nvPr/>
          </p:nvSpPr>
          <p:spPr bwMode="auto">
            <a:xfrm>
              <a:off x="3074762" y="3027023"/>
              <a:ext cx="2444894" cy="1681205"/>
            </a:xfrm>
            <a:custGeom>
              <a:avLst/>
              <a:gdLst>
                <a:gd name="T0" fmla="*/ 675 w 760"/>
                <a:gd name="T1" fmla="*/ 136 h 523"/>
                <a:gd name="T2" fmla="*/ 558 w 760"/>
                <a:gd name="T3" fmla="*/ 163 h 523"/>
                <a:gd name="T4" fmla="*/ 443 w 760"/>
                <a:gd name="T5" fmla="*/ 88 h 523"/>
                <a:gd name="T6" fmla="*/ 223 w 760"/>
                <a:gd name="T7" fmla="*/ 9 h 523"/>
                <a:gd name="T8" fmla="*/ 38 w 760"/>
                <a:gd name="T9" fmla="*/ 129 h 523"/>
                <a:gd name="T10" fmla="*/ 16 w 760"/>
                <a:gd name="T11" fmla="*/ 183 h 523"/>
                <a:gd name="T12" fmla="*/ 42 w 760"/>
                <a:gd name="T13" fmla="*/ 355 h 523"/>
                <a:gd name="T14" fmla="*/ 230 w 760"/>
                <a:gd name="T15" fmla="*/ 490 h 523"/>
                <a:gd name="T16" fmla="*/ 604 w 760"/>
                <a:gd name="T17" fmla="*/ 386 h 523"/>
                <a:gd name="T18" fmla="*/ 731 w 760"/>
                <a:gd name="T19" fmla="*/ 172 h 523"/>
                <a:gd name="T20" fmla="*/ 760 w 760"/>
                <a:gd name="T21" fmla="*/ 68 h 523"/>
                <a:gd name="T22" fmla="*/ 675 w 760"/>
                <a:gd name="T23" fmla="*/ 13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0" h="523">
                  <a:moveTo>
                    <a:pt x="675" y="136"/>
                  </a:moveTo>
                  <a:cubicBezTo>
                    <a:pt x="638" y="166"/>
                    <a:pt x="600" y="175"/>
                    <a:pt x="558" y="163"/>
                  </a:cubicBezTo>
                  <a:cubicBezTo>
                    <a:pt x="521" y="153"/>
                    <a:pt x="481" y="127"/>
                    <a:pt x="443" y="88"/>
                  </a:cubicBezTo>
                  <a:cubicBezTo>
                    <a:pt x="387" y="30"/>
                    <a:pt x="305" y="0"/>
                    <a:pt x="223" y="9"/>
                  </a:cubicBezTo>
                  <a:cubicBezTo>
                    <a:pt x="143" y="18"/>
                    <a:pt x="75" y="62"/>
                    <a:pt x="38" y="129"/>
                  </a:cubicBezTo>
                  <a:cubicBezTo>
                    <a:pt x="28" y="147"/>
                    <a:pt x="21" y="165"/>
                    <a:pt x="16" y="183"/>
                  </a:cubicBezTo>
                  <a:cubicBezTo>
                    <a:pt x="0" y="242"/>
                    <a:pt x="9" y="301"/>
                    <a:pt x="42" y="355"/>
                  </a:cubicBezTo>
                  <a:cubicBezTo>
                    <a:pt x="81" y="420"/>
                    <a:pt x="150" y="469"/>
                    <a:pt x="230" y="490"/>
                  </a:cubicBezTo>
                  <a:cubicBezTo>
                    <a:pt x="355" y="523"/>
                    <a:pt x="495" y="484"/>
                    <a:pt x="604" y="386"/>
                  </a:cubicBezTo>
                  <a:cubicBezTo>
                    <a:pt x="652" y="343"/>
                    <a:pt x="710" y="245"/>
                    <a:pt x="731" y="172"/>
                  </a:cubicBezTo>
                  <a:cubicBezTo>
                    <a:pt x="760" y="68"/>
                    <a:pt x="760" y="68"/>
                    <a:pt x="760" y="68"/>
                  </a:cubicBezTo>
                  <a:lnTo>
                    <a:pt x="675" y="136"/>
                  </a:lnTo>
                  <a:close/>
                </a:path>
              </a:pathLst>
            </a:custGeom>
            <a:solidFill>
              <a:srgbClr val="D5D7D8">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2" name="Freeform 2557"/>
            <p:cNvSpPr/>
            <p:nvPr/>
          </p:nvSpPr>
          <p:spPr bwMode="auto">
            <a:xfrm>
              <a:off x="3078846" y="3029745"/>
              <a:ext cx="2438087" cy="1674398"/>
            </a:xfrm>
            <a:custGeom>
              <a:avLst/>
              <a:gdLst>
                <a:gd name="T0" fmla="*/ 674 w 758"/>
                <a:gd name="T1" fmla="*/ 136 h 521"/>
                <a:gd name="T2" fmla="*/ 557 w 758"/>
                <a:gd name="T3" fmla="*/ 163 h 521"/>
                <a:gd name="T4" fmla="*/ 442 w 758"/>
                <a:gd name="T5" fmla="*/ 87 h 521"/>
                <a:gd name="T6" fmla="*/ 222 w 758"/>
                <a:gd name="T7" fmla="*/ 9 h 521"/>
                <a:gd name="T8" fmla="*/ 38 w 758"/>
                <a:gd name="T9" fmla="*/ 128 h 521"/>
                <a:gd name="T10" fmla="*/ 15 w 758"/>
                <a:gd name="T11" fmla="*/ 182 h 521"/>
                <a:gd name="T12" fmla="*/ 41 w 758"/>
                <a:gd name="T13" fmla="*/ 354 h 521"/>
                <a:gd name="T14" fmla="*/ 230 w 758"/>
                <a:gd name="T15" fmla="*/ 489 h 521"/>
                <a:gd name="T16" fmla="*/ 603 w 758"/>
                <a:gd name="T17" fmla="*/ 384 h 521"/>
                <a:gd name="T18" fmla="*/ 729 w 758"/>
                <a:gd name="T19" fmla="*/ 171 h 521"/>
                <a:gd name="T20" fmla="*/ 758 w 758"/>
                <a:gd name="T21" fmla="*/ 68 h 521"/>
                <a:gd name="T22" fmla="*/ 674 w 758"/>
                <a:gd name="T23" fmla="*/ 13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8" h="521">
                  <a:moveTo>
                    <a:pt x="674" y="136"/>
                  </a:moveTo>
                  <a:cubicBezTo>
                    <a:pt x="638" y="165"/>
                    <a:pt x="599" y="174"/>
                    <a:pt x="557" y="163"/>
                  </a:cubicBezTo>
                  <a:cubicBezTo>
                    <a:pt x="520" y="153"/>
                    <a:pt x="480" y="127"/>
                    <a:pt x="442" y="87"/>
                  </a:cubicBezTo>
                  <a:cubicBezTo>
                    <a:pt x="386" y="29"/>
                    <a:pt x="304" y="0"/>
                    <a:pt x="222" y="9"/>
                  </a:cubicBezTo>
                  <a:cubicBezTo>
                    <a:pt x="142" y="18"/>
                    <a:pt x="75" y="61"/>
                    <a:pt x="38" y="128"/>
                  </a:cubicBezTo>
                  <a:cubicBezTo>
                    <a:pt x="28" y="146"/>
                    <a:pt x="20" y="164"/>
                    <a:pt x="15" y="182"/>
                  </a:cubicBezTo>
                  <a:cubicBezTo>
                    <a:pt x="0" y="241"/>
                    <a:pt x="8" y="300"/>
                    <a:pt x="41" y="354"/>
                  </a:cubicBezTo>
                  <a:cubicBezTo>
                    <a:pt x="80" y="418"/>
                    <a:pt x="149" y="468"/>
                    <a:pt x="230" y="489"/>
                  </a:cubicBezTo>
                  <a:cubicBezTo>
                    <a:pt x="354" y="521"/>
                    <a:pt x="493" y="482"/>
                    <a:pt x="603" y="384"/>
                  </a:cubicBezTo>
                  <a:cubicBezTo>
                    <a:pt x="651" y="341"/>
                    <a:pt x="709" y="243"/>
                    <a:pt x="729" y="171"/>
                  </a:cubicBezTo>
                  <a:cubicBezTo>
                    <a:pt x="758" y="68"/>
                    <a:pt x="758" y="68"/>
                    <a:pt x="758" y="68"/>
                  </a:cubicBezTo>
                  <a:lnTo>
                    <a:pt x="674" y="136"/>
                  </a:lnTo>
                  <a:close/>
                </a:path>
              </a:pathLst>
            </a:custGeom>
            <a:solidFill>
              <a:srgbClr val="D4D6D7">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3" name="Freeform 2558"/>
            <p:cNvSpPr/>
            <p:nvPr/>
          </p:nvSpPr>
          <p:spPr bwMode="auto">
            <a:xfrm>
              <a:off x="3078846" y="3029745"/>
              <a:ext cx="2434003" cy="1674398"/>
            </a:xfrm>
            <a:custGeom>
              <a:avLst/>
              <a:gdLst>
                <a:gd name="T0" fmla="*/ 674 w 757"/>
                <a:gd name="T1" fmla="*/ 136 h 521"/>
                <a:gd name="T2" fmla="*/ 557 w 757"/>
                <a:gd name="T3" fmla="*/ 163 h 521"/>
                <a:gd name="T4" fmla="*/ 441 w 757"/>
                <a:gd name="T5" fmla="*/ 87 h 521"/>
                <a:gd name="T6" fmla="*/ 222 w 757"/>
                <a:gd name="T7" fmla="*/ 9 h 521"/>
                <a:gd name="T8" fmla="*/ 38 w 757"/>
                <a:gd name="T9" fmla="*/ 128 h 521"/>
                <a:gd name="T10" fmla="*/ 16 w 757"/>
                <a:gd name="T11" fmla="*/ 182 h 521"/>
                <a:gd name="T12" fmla="*/ 42 w 757"/>
                <a:gd name="T13" fmla="*/ 354 h 521"/>
                <a:gd name="T14" fmla="*/ 230 w 757"/>
                <a:gd name="T15" fmla="*/ 488 h 521"/>
                <a:gd name="T16" fmla="*/ 602 w 757"/>
                <a:gd name="T17" fmla="*/ 384 h 521"/>
                <a:gd name="T18" fmla="*/ 729 w 757"/>
                <a:gd name="T19" fmla="*/ 170 h 521"/>
                <a:gd name="T20" fmla="*/ 757 w 757"/>
                <a:gd name="T21" fmla="*/ 69 h 521"/>
                <a:gd name="T22" fmla="*/ 674 w 757"/>
                <a:gd name="T23" fmla="*/ 13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7" h="521">
                  <a:moveTo>
                    <a:pt x="674" y="136"/>
                  </a:moveTo>
                  <a:cubicBezTo>
                    <a:pt x="638" y="166"/>
                    <a:pt x="599" y="175"/>
                    <a:pt x="557" y="163"/>
                  </a:cubicBezTo>
                  <a:cubicBezTo>
                    <a:pt x="519" y="153"/>
                    <a:pt x="479" y="127"/>
                    <a:pt x="441" y="87"/>
                  </a:cubicBezTo>
                  <a:cubicBezTo>
                    <a:pt x="386" y="30"/>
                    <a:pt x="304" y="0"/>
                    <a:pt x="222" y="9"/>
                  </a:cubicBezTo>
                  <a:cubicBezTo>
                    <a:pt x="142" y="18"/>
                    <a:pt x="75" y="62"/>
                    <a:pt x="38" y="128"/>
                  </a:cubicBezTo>
                  <a:cubicBezTo>
                    <a:pt x="28" y="146"/>
                    <a:pt x="21" y="164"/>
                    <a:pt x="16" y="182"/>
                  </a:cubicBezTo>
                  <a:cubicBezTo>
                    <a:pt x="0" y="241"/>
                    <a:pt x="9" y="300"/>
                    <a:pt x="42" y="354"/>
                  </a:cubicBezTo>
                  <a:cubicBezTo>
                    <a:pt x="81" y="418"/>
                    <a:pt x="149" y="467"/>
                    <a:pt x="230" y="488"/>
                  </a:cubicBezTo>
                  <a:cubicBezTo>
                    <a:pt x="354" y="521"/>
                    <a:pt x="493" y="482"/>
                    <a:pt x="602" y="384"/>
                  </a:cubicBezTo>
                  <a:cubicBezTo>
                    <a:pt x="650" y="341"/>
                    <a:pt x="708" y="243"/>
                    <a:pt x="729" y="170"/>
                  </a:cubicBezTo>
                  <a:cubicBezTo>
                    <a:pt x="757" y="69"/>
                    <a:pt x="757" y="69"/>
                    <a:pt x="757" y="69"/>
                  </a:cubicBezTo>
                  <a:lnTo>
                    <a:pt x="674" y="136"/>
                  </a:lnTo>
                  <a:close/>
                </a:path>
              </a:pathLst>
            </a:custGeom>
            <a:solidFill>
              <a:srgbClr val="D2D4D5">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4" name="Freeform 2559"/>
            <p:cNvSpPr/>
            <p:nvPr/>
          </p:nvSpPr>
          <p:spPr bwMode="auto">
            <a:xfrm>
              <a:off x="3081569" y="3032468"/>
              <a:ext cx="2428558" cy="1668953"/>
            </a:xfrm>
            <a:custGeom>
              <a:avLst/>
              <a:gdLst>
                <a:gd name="T0" fmla="*/ 674 w 755"/>
                <a:gd name="T1" fmla="*/ 136 h 519"/>
                <a:gd name="T2" fmla="*/ 556 w 755"/>
                <a:gd name="T3" fmla="*/ 163 h 519"/>
                <a:gd name="T4" fmla="*/ 440 w 755"/>
                <a:gd name="T5" fmla="*/ 87 h 519"/>
                <a:gd name="T6" fmla="*/ 222 w 755"/>
                <a:gd name="T7" fmla="*/ 9 h 519"/>
                <a:gd name="T8" fmla="*/ 38 w 755"/>
                <a:gd name="T9" fmla="*/ 128 h 519"/>
                <a:gd name="T10" fmla="*/ 15 w 755"/>
                <a:gd name="T11" fmla="*/ 181 h 519"/>
                <a:gd name="T12" fmla="*/ 41 w 755"/>
                <a:gd name="T13" fmla="*/ 352 h 519"/>
                <a:gd name="T14" fmla="*/ 229 w 755"/>
                <a:gd name="T15" fmla="*/ 487 h 519"/>
                <a:gd name="T16" fmla="*/ 601 w 755"/>
                <a:gd name="T17" fmla="*/ 383 h 519"/>
                <a:gd name="T18" fmla="*/ 727 w 755"/>
                <a:gd name="T19" fmla="*/ 169 h 519"/>
                <a:gd name="T20" fmla="*/ 755 w 755"/>
                <a:gd name="T21" fmla="*/ 70 h 519"/>
                <a:gd name="T22" fmla="*/ 674 w 755"/>
                <a:gd name="T23" fmla="*/ 136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5" h="519">
                  <a:moveTo>
                    <a:pt x="674" y="136"/>
                  </a:moveTo>
                  <a:cubicBezTo>
                    <a:pt x="637" y="165"/>
                    <a:pt x="598" y="174"/>
                    <a:pt x="556" y="163"/>
                  </a:cubicBezTo>
                  <a:cubicBezTo>
                    <a:pt x="518" y="153"/>
                    <a:pt x="478" y="127"/>
                    <a:pt x="440" y="87"/>
                  </a:cubicBezTo>
                  <a:cubicBezTo>
                    <a:pt x="385" y="29"/>
                    <a:pt x="303" y="0"/>
                    <a:pt x="222" y="9"/>
                  </a:cubicBezTo>
                  <a:cubicBezTo>
                    <a:pt x="142" y="18"/>
                    <a:pt x="75" y="61"/>
                    <a:pt x="38" y="128"/>
                  </a:cubicBezTo>
                  <a:cubicBezTo>
                    <a:pt x="28" y="145"/>
                    <a:pt x="20" y="163"/>
                    <a:pt x="15" y="181"/>
                  </a:cubicBezTo>
                  <a:cubicBezTo>
                    <a:pt x="0" y="240"/>
                    <a:pt x="9" y="299"/>
                    <a:pt x="41" y="352"/>
                  </a:cubicBezTo>
                  <a:cubicBezTo>
                    <a:pt x="80" y="417"/>
                    <a:pt x="148" y="466"/>
                    <a:pt x="229" y="487"/>
                  </a:cubicBezTo>
                  <a:cubicBezTo>
                    <a:pt x="353" y="519"/>
                    <a:pt x="492" y="480"/>
                    <a:pt x="601" y="383"/>
                  </a:cubicBezTo>
                  <a:cubicBezTo>
                    <a:pt x="649" y="340"/>
                    <a:pt x="707" y="242"/>
                    <a:pt x="727" y="169"/>
                  </a:cubicBezTo>
                  <a:cubicBezTo>
                    <a:pt x="755" y="70"/>
                    <a:pt x="755" y="70"/>
                    <a:pt x="755" y="70"/>
                  </a:cubicBezTo>
                  <a:lnTo>
                    <a:pt x="674" y="136"/>
                  </a:lnTo>
                  <a:close/>
                </a:path>
              </a:pathLst>
            </a:custGeom>
            <a:solidFill>
              <a:srgbClr val="D1D3D4">
                <a:alpha val="3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5" name="Freeform 2560"/>
            <p:cNvSpPr/>
            <p:nvPr/>
          </p:nvSpPr>
          <p:spPr bwMode="auto">
            <a:xfrm>
              <a:off x="3110156" y="2869112"/>
              <a:ext cx="2470758" cy="1775134"/>
            </a:xfrm>
            <a:custGeom>
              <a:avLst/>
              <a:gdLst>
                <a:gd name="T0" fmla="*/ 681 w 768"/>
                <a:gd name="T1" fmla="*/ 161 h 552"/>
                <a:gd name="T2" fmla="*/ 561 w 768"/>
                <a:gd name="T3" fmla="*/ 184 h 552"/>
                <a:gd name="T4" fmla="*/ 452 w 768"/>
                <a:gd name="T5" fmla="*/ 98 h 552"/>
                <a:gd name="T6" fmla="*/ 241 w 768"/>
                <a:gd name="T7" fmla="*/ 6 h 552"/>
                <a:gd name="T8" fmla="*/ 65 w 768"/>
                <a:gd name="T9" fmla="*/ 134 h 552"/>
                <a:gd name="T10" fmla="*/ 21 w 768"/>
                <a:gd name="T11" fmla="*/ 179 h 552"/>
                <a:gd name="T12" fmla="*/ 31 w 768"/>
                <a:gd name="T13" fmla="*/ 361 h 552"/>
                <a:gd name="T14" fmla="*/ 206 w 768"/>
                <a:gd name="T15" fmla="*/ 511 h 552"/>
                <a:gd name="T16" fmla="*/ 587 w 768"/>
                <a:gd name="T17" fmla="*/ 419 h 552"/>
                <a:gd name="T18" fmla="*/ 731 w 768"/>
                <a:gd name="T19" fmla="*/ 199 h 552"/>
                <a:gd name="T20" fmla="*/ 768 w 768"/>
                <a:gd name="T21" fmla="*/ 95 h 552"/>
                <a:gd name="T22" fmla="*/ 681 w 768"/>
                <a:gd name="T23" fmla="*/ 161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552">
                  <a:moveTo>
                    <a:pt x="681" y="161"/>
                  </a:moveTo>
                  <a:cubicBezTo>
                    <a:pt x="641" y="191"/>
                    <a:pt x="602" y="198"/>
                    <a:pt x="561" y="184"/>
                  </a:cubicBezTo>
                  <a:cubicBezTo>
                    <a:pt x="524" y="172"/>
                    <a:pt x="486" y="142"/>
                    <a:pt x="452" y="98"/>
                  </a:cubicBezTo>
                  <a:cubicBezTo>
                    <a:pt x="402" y="35"/>
                    <a:pt x="323" y="0"/>
                    <a:pt x="241" y="6"/>
                  </a:cubicBezTo>
                  <a:cubicBezTo>
                    <a:pt x="161" y="12"/>
                    <a:pt x="107" y="65"/>
                    <a:pt x="65" y="134"/>
                  </a:cubicBezTo>
                  <a:cubicBezTo>
                    <a:pt x="53" y="152"/>
                    <a:pt x="27" y="160"/>
                    <a:pt x="21" y="179"/>
                  </a:cubicBezTo>
                  <a:cubicBezTo>
                    <a:pt x="0" y="240"/>
                    <a:pt x="4" y="302"/>
                    <a:pt x="31" y="361"/>
                  </a:cubicBezTo>
                  <a:cubicBezTo>
                    <a:pt x="64" y="431"/>
                    <a:pt x="128" y="486"/>
                    <a:pt x="206" y="511"/>
                  </a:cubicBezTo>
                  <a:cubicBezTo>
                    <a:pt x="327" y="552"/>
                    <a:pt x="469" y="517"/>
                    <a:pt x="587" y="419"/>
                  </a:cubicBezTo>
                  <a:cubicBezTo>
                    <a:pt x="638" y="376"/>
                    <a:pt x="704" y="275"/>
                    <a:pt x="731" y="199"/>
                  </a:cubicBezTo>
                  <a:cubicBezTo>
                    <a:pt x="768" y="95"/>
                    <a:pt x="768" y="95"/>
                    <a:pt x="768" y="95"/>
                  </a:cubicBezTo>
                  <a:lnTo>
                    <a:pt x="681" y="161"/>
                  </a:lnTo>
                  <a:close/>
                </a:path>
              </a:pathLst>
            </a:custGeom>
            <a:solidFill>
              <a:srgbClr val="000000">
                <a:alpha val="2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6" name="Freeform 2567"/>
            <p:cNvSpPr/>
            <p:nvPr/>
          </p:nvSpPr>
          <p:spPr bwMode="auto">
            <a:xfrm>
              <a:off x="3053662" y="2922202"/>
              <a:ext cx="2536101" cy="1794193"/>
            </a:xfrm>
            <a:custGeom>
              <a:avLst/>
              <a:gdLst>
                <a:gd name="T0" fmla="*/ 703 w 789"/>
                <a:gd name="T1" fmla="*/ 142 h 558"/>
                <a:gd name="T2" fmla="*/ 581 w 789"/>
                <a:gd name="T3" fmla="*/ 173 h 558"/>
                <a:gd name="T4" fmla="*/ 460 w 789"/>
                <a:gd name="T5" fmla="*/ 92 h 558"/>
                <a:gd name="T6" fmla="*/ 234 w 789"/>
                <a:gd name="T7" fmla="*/ 11 h 558"/>
                <a:gd name="T8" fmla="*/ 41 w 789"/>
                <a:gd name="T9" fmla="*/ 140 h 558"/>
                <a:gd name="T10" fmla="*/ 17 w 789"/>
                <a:gd name="T11" fmla="*/ 198 h 558"/>
                <a:gd name="T12" fmla="*/ 42 w 789"/>
                <a:gd name="T13" fmla="*/ 382 h 558"/>
                <a:gd name="T14" fmla="*/ 236 w 789"/>
                <a:gd name="T15" fmla="*/ 525 h 558"/>
                <a:gd name="T16" fmla="*/ 625 w 789"/>
                <a:gd name="T17" fmla="*/ 409 h 558"/>
                <a:gd name="T18" fmla="*/ 759 w 789"/>
                <a:gd name="T19" fmla="*/ 178 h 558"/>
                <a:gd name="T20" fmla="*/ 789 w 789"/>
                <a:gd name="T21" fmla="*/ 71 h 558"/>
                <a:gd name="T22" fmla="*/ 703 w 789"/>
                <a:gd name="T23" fmla="*/ 142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9" h="558">
                  <a:moveTo>
                    <a:pt x="703" y="142"/>
                  </a:moveTo>
                  <a:cubicBezTo>
                    <a:pt x="665" y="174"/>
                    <a:pt x="625" y="185"/>
                    <a:pt x="581" y="173"/>
                  </a:cubicBezTo>
                  <a:cubicBezTo>
                    <a:pt x="541" y="162"/>
                    <a:pt x="499" y="134"/>
                    <a:pt x="460" y="92"/>
                  </a:cubicBezTo>
                  <a:cubicBezTo>
                    <a:pt x="403" y="30"/>
                    <a:pt x="319" y="0"/>
                    <a:pt x="234" y="11"/>
                  </a:cubicBezTo>
                  <a:cubicBezTo>
                    <a:pt x="150" y="21"/>
                    <a:pt x="80" y="68"/>
                    <a:pt x="41" y="140"/>
                  </a:cubicBezTo>
                  <a:cubicBezTo>
                    <a:pt x="31" y="159"/>
                    <a:pt x="23" y="179"/>
                    <a:pt x="17" y="198"/>
                  </a:cubicBezTo>
                  <a:cubicBezTo>
                    <a:pt x="0" y="261"/>
                    <a:pt x="9" y="325"/>
                    <a:pt x="42" y="382"/>
                  </a:cubicBezTo>
                  <a:cubicBezTo>
                    <a:pt x="82" y="451"/>
                    <a:pt x="153" y="503"/>
                    <a:pt x="236" y="525"/>
                  </a:cubicBezTo>
                  <a:cubicBezTo>
                    <a:pt x="365" y="558"/>
                    <a:pt x="510" y="515"/>
                    <a:pt x="625" y="409"/>
                  </a:cubicBezTo>
                  <a:cubicBezTo>
                    <a:pt x="675" y="362"/>
                    <a:pt x="737" y="256"/>
                    <a:pt x="759" y="178"/>
                  </a:cubicBezTo>
                  <a:cubicBezTo>
                    <a:pt x="789" y="71"/>
                    <a:pt x="789" y="71"/>
                    <a:pt x="789" y="71"/>
                  </a:cubicBezTo>
                  <a:lnTo>
                    <a:pt x="703" y="142"/>
                  </a:lnTo>
                  <a:close/>
                </a:path>
              </a:pathLst>
            </a:custGeom>
            <a:solidFill>
              <a:srgbClr val="FFFFFF"/>
            </a:solidFill>
            <a:ln>
              <a:noFill/>
            </a:ln>
            <a:effectLst>
              <a:outerShdw blurRad="50800" dir="5400000" algn="t" rotWithShape="0">
                <a:prstClr val="black">
                  <a:alpha val="40000"/>
                </a:prst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7" name="Freeform 2574"/>
            <p:cNvSpPr/>
            <p:nvPr/>
          </p:nvSpPr>
          <p:spPr bwMode="auto">
            <a:xfrm>
              <a:off x="3037327" y="2936410"/>
              <a:ext cx="2363216" cy="1668953"/>
            </a:xfrm>
            <a:custGeom>
              <a:avLst/>
              <a:gdLst>
                <a:gd name="T0" fmla="*/ 735 w 735"/>
                <a:gd name="T1" fmla="*/ 163 h 519"/>
                <a:gd name="T2" fmla="*/ 445 w 735"/>
                <a:gd name="T3" fmla="*/ 110 h 519"/>
                <a:gd name="T4" fmla="*/ 81 w 735"/>
                <a:gd name="T5" fmla="*/ 151 h 519"/>
                <a:gd name="T6" fmla="*/ 255 w 735"/>
                <a:gd name="T7" fmla="*/ 486 h 519"/>
                <a:gd name="T8" fmla="*/ 612 w 735"/>
                <a:gd name="T9" fmla="*/ 378 h 519"/>
                <a:gd name="T10" fmla="*/ 735 w 735"/>
                <a:gd name="T11" fmla="*/ 163 h 519"/>
              </a:gdLst>
              <a:ahLst/>
              <a:cxnLst>
                <a:cxn ang="0">
                  <a:pos x="T0" y="T1"/>
                </a:cxn>
                <a:cxn ang="0">
                  <a:pos x="T2" y="T3"/>
                </a:cxn>
                <a:cxn ang="0">
                  <a:pos x="T4" y="T5"/>
                </a:cxn>
                <a:cxn ang="0">
                  <a:pos x="T6" y="T7"/>
                </a:cxn>
                <a:cxn ang="0">
                  <a:pos x="T8" y="T9"/>
                </a:cxn>
                <a:cxn ang="0">
                  <a:pos x="T10" y="T11"/>
                </a:cxn>
              </a:cxnLst>
              <a:rect l="0" t="0" r="r" b="b"/>
              <a:pathLst>
                <a:path w="735" h="519">
                  <a:moveTo>
                    <a:pt x="735" y="163"/>
                  </a:moveTo>
                  <a:cubicBezTo>
                    <a:pt x="633" y="248"/>
                    <a:pt x="524" y="196"/>
                    <a:pt x="445" y="110"/>
                  </a:cubicBezTo>
                  <a:cubicBezTo>
                    <a:pt x="343" y="0"/>
                    <a:pt x="155" y="16"/>
                    <a:pt x="81" y="151"/>
                  </a:cubicBezTo>
                  <a:cubicBezTo>
                    <a:pt x="0" y="300"/>
                    <a:pt x="107" y="447"/>
                    <a:pt x="255" y="486"/>
                  </a:cubicBezTo>
                  <a:cubicBezTo>
                    <a:pt x="382" y="519"/>
                    <a:pt x="515" y="467"/>
                    <a:pt x="612" y="378"/>
                  </a:cubicBezTo>
                  <a:cubicBezTo>
                    <a:pt x="655" y="338"/>
                    <a:pt x="714" y="239"/>
                    <a:pt x="735" y="163"/>
                  </a:cubicBezTo>
                  <a:close/>
                </a:path>
              </a:pathLst>
            </a:custGeom>
            <a:solidFill>
              <a:schemeClr val="accent3"/>
            </a:solidFill>
            <a:ln>
              <a:noFill/>
            </a:ln>
            <a:scene3d>
              <a:camera prst="orthographicFront"/>
              <a:lightRig rig="balanced" dir="t">
                <a:rot lat="0" lon="0" rev="9600000"/>
              </a:lightRig>
            </a:scene3d>
            <a:sp3d>
              <a:bevelT w="114300" h="139700"/>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38" name="Freeform 2579"/>
            <p:cNvSpPr/>
            <p:nvPr/>
          </p:nvSpPr>
          <p:spPr bwMode="auto">
            <a:xfrm>
              <a:off x="5241612" y="3516410"/>
              <a:ext cx="19058" cy="21781"/>
            </a:xfrm>
            <a:custGeom>
              <a:avLst/>
              <a:gdLst>
                <a:gd name="T0" fmla="*/ 5 w 6"/>
                <a:gd name="T1" fmla="*/ 7 h 7"/>
                <a:gd name="T2" fmla="*/ 6 w 6"/>
                <a:gd name="T3" fmla="*/ 7 h 7"/>
                <a:gd name="T4" fmla="*/ 6 w 6"/>
                <a:gd name="T5" fmla="*/ 6 h 7"/>
                <a:gd name="T6" fmla="*/ 5 w 6"/>
                <a:gd name="T7" fmla="*/ 1 h 7"/>
                <a:gd name="T8" fmla="*/ 4 w 6"/>
                <a:gd name="T9" fmla="*/ 0 h 7"/>
                <a:gd name="T10" fmla="*/ 4 w 6"/>
                <a:gd name="T11" fmla="*/ 1 h 7"/>
                <a:gd name="T12" fmla="*/ 4 w 6"/>
                <a:gd name="T13" fmla="*/ 5 h 7"/>
                <a:gd name="T14" fmla="*/ 1 w 6"/>
                <a:gd name="T15" fmla="*/ 2 h 7"/>
                <a:gd name="T16" fmla="*/ 0 w 6"/>
                <a:gd name="T17" fmla="*/ 3 h 7"/>
                <a:gd name="T18" fmla="*/ 0 w 6"/>
                <a:gd name="T19" fmla="*/ 4 h 7"/>
                <a:gd name="T20" fmla="*/ 5 w 6"/>
                <a:gd name="T21" fmla="*/ 7 h 7"/>
                <a:gd name="T22" fmla="*/ 5 w 6"/>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7">
                  <a:moveTo>
                    <a:pt x="5" y="7"/>
                  </a:moveTo>
                  <a:cubicBezTo>
                    <a:pt x="5" y="7"/>
                    <a:pt x="6" y="7"/>
                    <a:pt x="6" y="7"/>
                  </a:cubicBezTo>
                  <a:cubicBezTo>
                    <a:pt x="6" y="7"/>
                    <a:pt x="6" y="7"/>
                    <a:pt x="6" y="6"/>
                  </a:cubicBezTo>
                  <a:cubicBezTo>
                    <a:pt x="6" y="5"/>
                    <a:pt x="5" y="3"/>
                    <a:pt x="5" y="1"/>
                  </a:cubicBezTo>
                  <a:cubicBezTo>
                    <a:pt x="5" y="0"/>
                    <a:pt x="5" y="0"/>
                    <a:pt x="4" y="0"/>
                  </a:cubicBezTo>
                  <a:cubicBezTo>
                    <a:pt x="4" y="0"/>
                    <a:pt x="4" y="0"/>
                    <a:pt x="4" y="1"/>
                  </a:cubicBezTo>
                  <a:cubicBezTo>
                    <a:pt x="4" y="2"/>
                    <a:pt x="4" y="3"/>
                    <a:pt x="4" y="5"/>
                  </a:cubicBezTo>
                  <a:cubicBezTo>
                    <a:pt x="3" y="4"/>
                    <a:pt x="2" y="3"/>
                    <a:pt x="1" y="2"/>
                  </a:cubicBezTo>
                  <a:cubicBezTo>
                    <a:pt x="1" y="2"/>
                    <a:pt x="0" y="2"/>
                    <a:pt x="0" y="3"/>
                  </a:cubicBezTo>
                  <a:cubicBezTo>
                    <a:pt x="0" y="3"/>
                    <a:pt x="0" y="3"/>
                    <a:pt x="0" y="4"/>
                  </a:cubicBezTo>
                  <a:cubicBezTo>
                    <a:pt x="2" y="5"/>
                    <a:pt x="4" y="6"/>
                    <a:pt x="5" y="7"/>
                  </a:cubicBezTo>
                  <a:cubicBezTo>
                    <a:pt x="5" y="7"/>
                    <a:pt x="5" y="7"/>
                    <a:pt x="5" y="7"/>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139" name="Freeform 2581"/>
            <p:cNvSpPr/>
            <p:nvPr/>
          </p:nvSpPr>
          <p:spPr bwMode="auto">
            <a:xfrm>
              <a:off x="5256586" y="3573584"/>
              <a:ext cx="23142" cy="19058"/>
            </a:xfrm>
            <a:custGeom>
              <a:avLst/>
              <a:gdLst>
                <a:gd name="T0" fmla="*/ 7 w 7"/>
                <a:gd name="T1" fmla="*/ 4 h 6"/>
                <a:gd name="T2" fmla="*/ 7 w 7"/>
                <a:gd name="T3" fmla="*/ 3 h 6"/>
                <a:gd name="T4" fmla="*/ 7 w 7"/>
                <a:gd name="T5" fmla="*/ 3 h 6"/>
                <a:gd name="T6" fmla="*/ 1 w 7"/>
                <a:gd name="T7" fmla="*/ 0 h 6"/>
                <a:gd name="T8" fmla="*/ 0 w 7"/>
                <a:gd name="T9" fmla="*/ 1 h 6"/>
                <a:gd name="T10" fmla="*/ 1 w 7"/>
                <a:gd name="T11" fmla="*/ 2 h 6"/>
                <a:gd name="T12" fmla="*/ 4 w 7"/>
                <a:gd name="T13" fmla="*/ 3 h 6"/>
                <a:gd name="T14" fmla="*/ 1 w 7"/>
                <a:gd name="T15" fmla="*/ 4 h 6"/>
                <a:gd name="T16" fmla="*/ 0 w 7"/>
                <a:gd name="T17" fmla="*/ 5 h 6"/>
                <a:gd name="T18" fmla="*/ 1 w 7"/>
                <a:gd name="T19" fmla="*/ 6 h 6"/>
                <a:gd name="T20" fmla="*/ 7 w 7"/>
                <a:gd name="T21" fmla="*/ 4 h 6"/>
                <a:gd name="T22" fmla="*/ 7 w 7"/>
                <a:gd name="T23"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7" y="4"/>
                  </a:moveTo>
                  <a:cubicBezTo>
                    <a:pt x="7" y="4"/>
                    <a:pt x="7" y="4"/>
                    <a:pt x="7" y="3"/>
                  </a:cubicBezTo>
                  <a:cubicBezTo>
                    <a:pt x="7" y="3"/>
                    <a:pt x="7" y="3"/>
                    <a:pt x="7" y="3"/>
                  </a:cubicBezTo>
                  <a:cubicBezTo>
                    <a:pt x="5" y="2"/>
                    <a:pt x="3" y="1"/>
                    <a:pt x="1" y="0"/>
                  </a:cubicBezTo>
                  <a:cubicBezTo>
                    <a:pt x="1" y="0"/>
                    <a:pt x="1" y="0"/>
                    <a:pt x="0" y="1"/>
                  </a:cubicBezTo>
                  <a:cubicBezTo>
                    <a:pt x="0" y="1"/>
                    <a:pt x="0" y="1"/>
                    <a:pt x="1" y="2"/>
                  </a:cubicBezTo>
                  <a:cubicBezTo>
                    <a:pt x="2" y="2"/>
                    <a:pt x="3" y="3"/>
                    <a:pt x="4" y="3"/>
                  </a:cubicBezTo>
                  <a:cubicBezTo>
                    <a:pt x="3" y="4"/>
                    <a:pt x="2" y="4"/>
                    <a:pt x="1" y="4"/>
                  </a:cubicBezTo>
                  <a:cubicBezTo>
                    <a:pt x="0" y="5"/>
                    <a:pt x="0" y="5"/>
                    <a:pt x="0" y="5"/>
                  </a:cubicBezTo>
                  <a:cubicBezTo>
                    <a:pt x="0" y="6"/>
                    <a:pt x="1" y="6"/>
                    <a:pt x="1" y="6"/>
                  </a:cubicBezTo>
                  <a:cubicBezTo>
                    <a:pt x="3" y="5"/>
                    <a:pt x="5" y="5"/>
                    <a:pt x="7" y="4"/>
                  </a:cubicBezTo>
                  <a:cubicBezTo>
                    <a:pt x="7" y="4"/>
                    <a:pt x="7" y="4"/>
                    <a:pt x="7" y="4"/>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140" name="Freeform 2583"/>
            <p:cNvSpPr/>
            <p:nvPr/>
          </p:nvSpPr>
          <p:spPr bwMode="auto">
            <a:xfrm>
              <a:off x="5260670" y="3599449"/>
              <a:ext cx="25865" cy="23142"/>
            </a:xfrm>
            <a:custGeom>
              <a:avLst/>
              <a:gdLst>
                <a:gd name="T0" fmla="*/ 8 w 8"/>
                <a:gd name="T1" fmla="*/ 1 h 7"/>
                <a:gd name="T2" fmla="*/ 7 w 8"/>
                <a:gd name="T3" fmla="*/ 0 h 7"/>
                <a:gd name="T4" fmla="*/ 7 w 8"/>
                <a:gd name="T5" fmla="*/ 0 h 7"/>
                <a:gd name="T6" fmla="*/ 1 w 8"/>
                <a:gd name="T7" fmla="*/ 3 h 7"/>
                <a:gd name="T8" fmla="*/ 1 w 8"/>
                <a:gd name="T9" fmla="*/ 4 h 7"/>
                <a:gd name="T10" fmla="*/ 2 w 8"/>
                <a:gd name="T11" fmla="*/ 4 h 7"/>
                <a:gd name="T12" fmla="*/ 5 w 8"/>
                <a:gd name="T13" fmla="*/ 2 h 7"/>
                <a:gd name="T14" fmla="*/ 4 w 8"/>
                <a:gd name="T15" fmla="*/ 6 h 7"/>
                <a:gd name="T16" fmla="*/ 4 w 8"/>
                <a:gd name="T17" fmla="*/ 7 h 7"/>
                <a:gd name="T18" fmla="*/ 5 w 8"/>
                <a:gd name="T19" fmla="*/ 7 h 7"/>
                <a:gd name="T20" fmla="*/ 8 w 8"/>
                <a:gd name="T21" fmla="*/ 1 h 7"/>
                <a:gd name="T22" fmla="*/ 8 w 8"/>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7">
                  <a:moveTo>
                    <a:pt x="8" y="1"/>
                  </a:moveTo>
                  <a:cubicBezTo>
                    <a:pt x="8" y="1"/>
                    <a:pt x="8" y="0"/>
                    <a:pt x="7" y="0"/>
                  </a:cubicBezTo>
                  <a:cubicBezTo>
                    <a:pt x="7" y="0"/>
                    <a:pt x="7" y="0"/>
                    <a:pt x="7" y="0"/>
                  </a:cubicBezTo>
                  <a:cubicBezTo>
                    <a:pt x="5" y="1"/>
                    <a:pt x="3" y="2"/>
                    <a:pt x="1" y="3"/>
                  </a:cubicBezTo>
                  <a:cubicBezTo>
                    <a:pt x="1" y="3"/>
                    <a:pt x="0" y="3"/>
                    <a:pt x="1" y="4"/>
                  </a:cubicBezTo>
                  <a:cubicBezTo>
                    <a:pt x="1" y="4"/>
                    <a:pt x="1" y="4"/>
                    <a:pt x="2" y="4"/>
                  </a:cubicBezTo>
                  <a:cubicBezTo>
                    <a:pt x="3" y="3"/>
                    <a:pt x="4" y="3"/>
                    <a:pt x="5" y="2"/>
                  </a:cubicBezTo>
                  <a:cubicBezTo>
                    <a:pt x="5" y="3"/>
                    <a:pt x="4" y="5"/>
                    <a:pt x="4" y="6"/>
                  </a:cubicBezTo>
                  <a:cubicBezTo>
                    <a:pt x="4" y="6"/>
                    <a:pt x="4" y="7"/>
                    <a:pt x="4" y="7"/>
                  </a:cubicBezTo>
                  <a:cubicBezTo>
                    <a:pt x="5" y="7"/>
                    <a:pt x="5" y="7"/>
                    <a:pt x="5" y="7"/>
                  </a:cubicBezTo>
                  <a:cubicBezTo>
                    <a:pt x="6" y="5"/>
                    <a:pt x="7" y="3"/>
                    <a:pt x="8" y="1"/>
                  </a:cubicBezTo>
                  <a:cubicBezTo>
                    <a:pt x="8" y="1"/>
                    <a:pt x="8" y="1"/>
                    <a:pt x="8" y="1"/>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141" name="Freeform 2584"/>
            <p:cNvSpPr>
              <a:spLocks noEditPoints="1"/>
            </p:cNvSpPr>
            <p:nvPr/>
          </p:nvSpPr>
          <p:spPr bwMode="auto">
            <a:xfrm>
              <a:off x="3251392" y="3113465"/>
              <a:ext cx="2009278" cy="1370829"/>
            </a:xfrm>
            <a:custGeom>
              <a:avLst/>
              <a:gdLst>
                <a:gd name="T0" fmla="*/ 614 w 625"/>
                <a:gd name="T1" fmla="*/ 191 h 426"/>
                <a:gd name="T2" fmla="*/ 597 w 625"/>
                <a:gd name="T3" fmla="*/ 222 h 426"/>
                <a:gd name="T4" fmla="*/ 603 w 625"/>
                <a:gd name="T5" fmla="*/ 163 h 426"/>
                <a:gd name="T6" fmla="*/ 583 w 625"/>
                <a:gd name="T7" fmla="*/ 242 h 426"/>
                <a:gd name="T8" fmla="*/ 576 w 625"/>
                <a:gd name="T9" fmla="*/ 252 h 426"/>
                <a:gd name="T10" fmla="*/ 564 w 625"/>
                <a:gd name="T11" fmla="*/ 272 h 426"/>
                <a:gd name="T12" fmla="*/ 593 w 625"/>
                <a:gd name="T13" fmla="*/ 166 h 426"/>
                <a:gd name="T14" fmla="*/ 549 w 625"/>
                <a:gd name="T15" fmla="*/ 292 h 426"/>
                <a:gd name="T16" fmla="*/ 533 w 625"/>
                <a:gd name="T17" fmla="*/ 310 h 426"/>
                <a:gd name="T18" fmla="*/ 568 w 625"/>
                <a:gd name="T19" fmla="*/ 170 h 426"/>
                <a:gd name="T20" fmla="*/ 544 w 625"/>
                <a:gd name="T21" fmla="*/ 170 h 426"/>
                <a:gd name="T22" fmla="*/ 486 w 625"/>
                <a:gd name="T23" fmla="*/ 348 h 426"/>
                <a:gd name="T24" fmla="*/ 465 w 625"/>
                <a:gd name="T25" fmla="*/ 362 h 426"/>
                <a:gd name="T26" fmla="*/ 508 w 625"/>
                <a:gd name="T27" fmla="*/ 163 h 426"/>
                <a:gd name="T28" fmla="*/ 445 w 625"/>
                <a:gd name="T29" fmla="*/ 373 h 426"/>
                <a:gd name="T30" fmla="*/ 486 w 625"/>
                <a:gd name="T31" fmla="*/ 156 h 426"/>
                <a:gd name="T32" fmla="*/ 435 w 625"/>
                <a:gd name="T33" fmla="*/ 380 h 426"/>
                <a:gd name="T34" fmla="*/ 414 w 625"/>
                <a:gd name="T35" fmla="*/ 391 h 426"/>
                <a:gd name="T36" fmla="*/ 475 w 625"/>
                <a:gd name="T37" fmla="*/ 152 h 426"/>
                <a:gd name="T38" fmla="*/ 453 w 625"/>
                <a:gd name="T39" fmla="*/ 141 h 426"/>
                <a:gd name="T40" fmla="*/ 357 w 625"/>
                <a:gd name="T41" fmla="*/ 412 h 426"/>
                <a:gd name="T42" fmla="*/ 422 w 625"/>
                <a:gd name="T43" fmla="*/ 122 h 426"/>
                <a:gd name="T44" fmla="*/ 333 w 625"/>
                <a:gd name="T45" fmla="*/ 417 h 426"/>
                <a:gd name="T46" fmla="*/ 404 w 625"/>
                <a:gd name="T47" fmla="*/ 106 h 426"/>
                <a:gd name="T48" fmla="*/ 322 w 625"/>
                <a:gd name="T49" fmla="*/ 420 h 426"/>
                <a:gd name="T50" fmla="*/ 395 w 625"/>
                <a:gd name="T51" fmla="*/ 99 h 426"/>
                <a:gd name="T52" fmla="*/ 297 w 625"/>
                <a:gd name="T53" fmla="*/ 424 h 426"/>
                <a:gd name="T54" fmla="*/ 273 w 625"/>
                <a:gd name="T55" fmla="*/ 425 h 426"/>
                <a:gd name="T56" fmla="*/ 359 w 625"/>
                <a:gd name="T57" fmla="*/ 65 h 426"/>
                <a:gd name="T58" fmla="*/ 236 w 625"/>
                <a:gd name="T59" fmla="*/ 424 h 426"/>
                <a:gd name="T60" fmla="*/ 332 w 625"/>
                <a:gd name="T61" fmla="*/ 41 h 426"/>
                <a:gd name="T62" fmla="*/ 225 w 625"/>
                <a:gd name="T63" fmla="*/ 422 h 426"/>
                <a:gd name="T64" fmla="*/ 323 w 625"/>
                <a:gd name="T65" fmla="*/ 34 h 426"/>
                <a:gd name="T66" fmla="*/ 202 w 625"/>
                <a:gd name="T67" fmla="*/ 418 h 426"/>
                <a:gd name="T68" fmla="*/ 302 w 625"/>
                <a:gd name="T69" fmla="*/ 23 h 426"/>
                <a:gd name="T70" fmla="*/ 179 w 625"/>
                <a:gd name="T71" fmla="*/ 412 h 426"/>
                <a:gd name="T72" fmla="*/ 156 w 625"/>
                <a:gd name="T73" fmla="*/ 404 h 426"/>
                <a:gd name="T74" fmla="*/ 244 w 625"/>
                <a:gd name="T75" fmla="*/ 5 h 426"/>
                <a:gd name="T76" fmla="*/ 122 w 625"/>
                <a:gd name="T77" fmla="*/ 389 h 426"/>
                <a:gd name="T78" fmla="*/ 220 w 625"/>
                <a:gd name="T79" fmla="*/ 0 h 426"/>
                <a:gd name="T80" fmla="*/ 102 w 625"/>
                <a:gd name="T81" fmla="*/ 375 h 426"/>
                <a:gd name="T82" fmla="*/ 209 w 625"/>
                <a:gd name="T83" fmla="*/ 1 h 426"/>
                <a:gd name="T84" fmla="*/ 93 w 625"/>
                <a:gd name="T85" fmla="*/ 369 h 426"/>
                <a:gd name="T86" fmla="*/ 185 w 625"/>
                <a:gd name="T87" fmla="*/ 2 h 426"/>
                <a:gd name="T88" fmla="*/ 74 w 625"/>
                <a:gd name="T89" fmla="*/ 354 h 426"/>
                <a:gd name="T90" fmla="*/ 160 w 625"/>
                <a:gd name="T91" fmla="*/ 6 h 426"/>
                <a:gd name="T92" fmla="*/ 137 w 625"/>
                <a:gd name="T93" fmla="*/ 13 h 426"/>
                <a:gd name="T94" fmla="*/ 40 w 625"/>
                <a:gd name="T95" fmla="*/ 318 h 426"/>
                <a:gd name="T96" fmla="*/ 103 w 625"/>
                <a:gd name="T97" fmla="*/ 27 h 426"/>
                <a:gd name="T98" fmla="*/ 21 w 625"/>
                <a:gd name="T99" fmla="*/ 288 h 426"/>
                <a:gd name="T100" fmla="*/ 83 w 625"/>
                <a:gd name="T101" fmla="*/ 40 h 426"/>
                <a:gd name="T102" fmla="*/ 12 w 625"/>
                <a:gd name="T103" fmla="*/ 265 h 426"/>
                <a:gd name="T104" fmla="*/ 74 w 625"/>
                <a:gd name="T105" fmla="*/ 47 h 426"/>
                <a:gd name="T106" fmla="*/ 9 w 625"/>
                <a:gd name="T107" fmla="*/ 254 h 426"/>
                <a:gd name="T108" fmla="*/ 57 w 625"/>
                <a:gd name="T109" fmla="*/ 64 h 426"/>
                <a:gd name="T110" fmla="*/ 3 w 625"/>
                <a:gd name="T111" fmla="*/ 231 h 426"/>
                <a:gd name="T112" fmla="*/ 1 w 625"/>
                <a:gd name="T113" fmla="*/ 207 h 426"/>
                <a:gd name="T114" fmla="*/ 27 w 625"/>
                <a:gd name="T115" fmla="*/ 106 h 426"/>
                <a:gd name="T116" fmla="*/ 1 w 625"/>
                <a:gd name="T117" fmla="*/ 183 h 426"/>
                <a:gd name="T118" fmla="*/ 13 w 625"/>
                <a:gd name="T119" fmla="*/ 136 h 426"/>
                <a:gd name="T120" fmla="*/ 8 w 625"/>
                <a:gd name="T121" fmla="*/ 147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5" h="426">
                  <a:moveTo>
                    <a:pt x="625" y="169"/>
                  </a:moveTo>
                  <a:cubicBezTo>
                    <a:pt x="623" y="173"/>
                    <a:pt x="622" y="176"/>
                    <a:pt x="620" y="180"/>
                  </a:cubicBezTo>
                  <a:cubicBezTo>
                    <a:pt x="620" y="180"/>
                    <a:pt x="619" y="180"/>
                    <a:pt x="619" y="180"/>
                  </a:cubicBezTo>
                  <a:cubicBezTo>
                    <a:pt x="618" y="180"/>
                    <a:pt x="618" y="180"/>
                    <a:pt x="618" y="179"/>
                  </a:cubicBezTo>
                  <a:cubicBezTo>
                    <a:pt x="620" y="176"/>
                    <a:pt x="622" y="172"/>
                    <a:pt x="624" y="168"/>
                  </a:cubicBezTo>
                  <a:cubicBezTo>
                    <a:pt x="624" y="168"/>
                    <a:pt x="624" y="168"/>
                    <a:pt x="625" y="168"/>
                  </a:cubicBezTo>
                  <a:cubicBezTo>
                    <a:pt x="625" y="168"/>
                    <a:pt x="625" y="169"/>
                    <a:pt x="625" y="169"/>
                  </a:cubicBezTo>
                  <a:cubicBezTo>
                    <a:pt x="625" y="169"/>
                    <a:pt x="625" y="169"/>
                    <a:pt x="625" y="169"/>
                  </a:cubicBezTo>
                  <a:close/>
                  <a:moveTo>
                    <a:pt x="614" y="191"/>
                  </a:moveTo>
                  <a:cubicBezTo>
                    <a:pt x="612" y="194"/>
                    <a:pt x="611" y="198"/>
                    <a:pt x="609" y="201"/>
                  </a:cubicBezTo>
                  <a:cubicBezTo>
                    <a:pt x="608" y="202"/>
                    <a:pt x="608" y="202"/>
                    <a:pt x="608" y="202"/>
                  </a:cubicBezTo>
                  <a:cubicBezTo>
                    <a:pt x="607" y="202"/>
                    <a:pt x="607" y="201"/>
                    <a:pt x="607" y="201"/>
                  </a:cubicBezTo>
                  <a:cubicBezTo>
                    <a:pt x="609" y="197"/>
                    <a:pt x="611" y="194"/>
                    <a:pt x="613" y="190"/>
                  </a:cubicBezTo>
                  <a:cubicBezTo>
                    <a:pt x="613" y="190"/>
                    <a:pt x="614" y="189"/>
                    <a:pt x="614" y="190"/>
                  </a:cubicBezTo>
                  <a:cubicBezTo>
                    <a:pt x="614" y="190"/>
                    <a:pt x="614" y="190"/>
                    <a:pt x="614" y="191"/>
                  </a:cubicBezTo>
                  <a:cubicBezTo>
                    <a:pt x="614" y="191"/>
                    <a:pt x="614" y="191"/>
                    <a:pt x="614" y="191"/>
                  </a:cubicBezTo>
                  <a:close/>
                  <a:moveTo>
                    <a:pt x="603" y="212"/>
                  </a:moveTo>
                  <a:cubicBezTo>
                    <a:pt x="601" y="216"/>
                    <a:pt x="599" y="219"/>
                    <a:pt x="597" y="222"/>
                  </a:cubicBezTo>
                  <a:cubicBezTo>
                    <a:pt x="597" y="223"/>
                    <a:pt x="596" y="223"/>
                    <a:pt x="596" y="223"/>
                  </a:cubicBezTo>
                  <a:cubicBezTo>
                    <a:pt x="595" y="223"/>
                    <a:pt x="595" y="222"/>
                    <a:pt x="596" y="222"/>
                  </a:cubicBezTo>
                  <a:cubicBezTo>
                    <a:pt x="598" y="218"/>
                    <a:pt x="600" y="215"/>
                    <a:pt x="602" y="211"/>
                  </a:cubicBezTo>
                  <a:cubicBezTo>
                    <a:pt x="602" y="211"/>
                    <a:pt x="602" y="211"/>
                    <a:pt x="603" y="211"/>
                  </a:cubicBezTo>
                  <a:cubicBezTo>
                    <a:pt x="603" y="211"/>
                    <a:pt x="603" y="212"/>
                    <a:pt x="603" y="212"/>
                  </a:cubicBezTo>
                  <a:cubicBezTo>
                    <a:pt x="603" y="212"/>
                    <a:pt x="603" y="212"/>
                    <a:pt x="603" y="212"/>
                  </a:cubicBezTo>
                  <a:close/>
                  <a:moveTo>
                    <a:pt x="615" y="160"/>
                  </a:moveTo>
                  <a:cubicBezTo>
                    <a:pt x="612" y="161"/>
                    <a:pt x="608" y="162"/>
                    <a:pt x="604" y="163"/>
                  </a:cubicBezTo>
                  <a:cubicBezTo>
                    <a:pt x="604" y="164"/>
                    <a:pt x="603" y="163"/>
                    <a:pt x="603" y="163"/>
                  </a:cubicBezTo>
                  <a:cubicBezTo>
                    <a:pt x="603" y="163"/>
                    <a:pt x="603" y="162"/>
                    <a:pt x="604" y="162"/>
                  </a:cubicBezTo>
                  <a:cubicBezTo>
                    <a:pt x="607" y="161"/>
                    <a:pt x="611" y="160"/>
                    <a:pt x="615" y="158"/>
                  </a:cubicBezTo>
                  <a:cubicBezTo>
                    <a:pt x="615" y="158"/>
                    <a:pt x="616" y="158"/>
                    <a:pt x="616" y="159"/>
                  </a:cubicBezTo>
                  <a:cubicBezTo>
                    <a:pt x="616" y="159"/>
                    <a:pt x="616" y="159"/>
                    <a:pt x="616" y="159"/>
                  </a:cubicBezTo>
                  <a:cubicBezTo>
                    <a:pt x="616" y="159"/>
                    <a:pt x="616" y="159"/>
                    <a:pt x="615" y="160"/>
                  </a:cubicBezTo>
                  <a:close/>
                  <a:moveTo>
                    <a:pt x="591" y="233"/>
                  </a:moveTo>
                  <a:cubicBezTo>
                    <a:pt x="589" y="236"/>
                    <a:pt x="586" y="240"/>
                    <a:pt x="584" y="243"/>
                  </a:cubicBezTo>
                  <a:cubicBezTo>
                    <a:pt x="584" y="243"/>
                    <a:pt x="584" y="244"/>
                    <a:pt x="583" y="243"/>
                  </a:cubicBezTo>
                  <a:cubicBezTo>
                    <a:pt x="583" y="243"/>
                    <a:pt x="583" y="243"/>
                    <a:pt x="583" y="242"/>
                  </a:cubicBezTo>
                  <a:cubicBezTo>
                    <a:pt x="585" y="239"/>
                    <a:pt x="587" y="236"/>
                    <a:pt x="589" y="232"/>
                  </a:cubicBezTo>
                  <a:cubicBezTo>
                    <a:pt x="590" y="232"/>
                    <a:pt x="590" y="232"/>
                    <a:pt x="590" y="232"/>
                  </a:cubicBezTo>
                  <a:cubicBezTo>
                    <a:pt x="591" y="232"/>
                    <a:pt x="591" y="232"/>
                    <a:pt x="591" y="233"/>
                  </a:cubicBezTo>
                  <a:cubicBezTo>
                    <a:pt x="591" y="233"/>
                    <a:pt x="591" y="233"/>
                    <a:pt x="591" y="233"/>
                  </a:cubicBezTo>
                  <a:close/>
                  <a:moveTo>
                    <a:pt x="578" y="253"/>
                  </a:moveTo>
                  <a:cubicBezTo>
                    <a:pt x="575" y="257"/>
                    <a:pt x="573" y="260"/>
                    <a:pt x="571" y="263"/>
                  </a:cubicBezTo>
                  <a:cubicBezTo>
                    <a:pt x="571" y="264"/>
                    <a:pt x="570" y="264"/>
                    <a:pt x="570" y="263"/>
                  </a:cubicBezTo>
                  <a:cubicBezTo>
                    <a:pt x="569" y="263"/>
                    <a:pt x="569" y="263"/>
                    <a:pt x="570" y="262"/>
                  </a:cubicBezTo>
                  <a:cubicBezTo>
                    <a:pt x="572" y="259"/>
                    <a:pt x="574" y="256"/>
                    <a:pt x="576" y="252"/>
                  </a:cubicBezTo>
                  <a:cubicBezTo>
                    <a:pt x="577" y="252"/>
                    <a:pt x="577" y="252"/>
                    <a:pt x="577" y="252"/>
                  </a:cubicBezTo>
                  <a:cubicBezTo>
                    <a:pt x="578" y="252"/>
                    <a:pt x="578" y="253"/>
                    <a:pt x="578" y="253"/>
                  </a:cubicBezTo>
                  <a:cubicBezTo>
                    <a:pt x="578" y="253"/>
                    <a:pt x="578" y="253"/>
                    <a:pt x="578" y="253"/>
                  </a:cubicBezTo>
                  <a:close/>
                  <a:moveTo>
                    <a:pt x="564" y="273"/>
                  </a:moveTo>
                  <a:cubicBezTo>
                    <a:pt x="561" y="276"/>
                    <a:pt x="559" y="280"/>
                    <a:pt x="556" y="283"/>
                  </a:cubicBezTo>
                  <a:cubicBezTo>
                    <a:pt x="556" y="283"/>
                    <a:pt x="556" y="283"/>
                    <a:pt x="555" y="283"/>
                  </a:cubicBezTo>
                  <a:cubicBezTo>
                    <a:pt x="555" y="283"/>
                    <a:pt x="555" y="282"/>
                    <a:pt x="555" y="282"/>
                  </a:cubicBezTo>
                  <a:cubicBezTo>
                    <a:pt x="558" y="279"/>
                    <a:pt x="560" y="275"/>
                    <a:pt x="563" y="272"/>
                  </a:cubicBezTo>
                  <a:cubicBezTo>
                    <a:pt x="563" y="272"/>
                    <a:pt x="563" y="272"/>
                    <a:pt x="564" y="272"/>
                  </a:cubicBezTo>
                  <a:cubicBezTo>
                    <a:pt x="564" y="272"/>
                    <a:pt x="564" y="273"/>
                    <a:pt x="564" y="273"/>
                  </a:cubicBezTo>
                  <a:cubicBezTo>
                    <a:pt x="564" y="273"/>
                    <a:pt x="564" y="273"/>
                    <a:pt x="564" y="273"/>
                  </a:cubicBezTo>
                  <a:close/>
                  <a:moveTo>
                    <a:pt x="592" y="167"/>
                  </a:moveTo>
                  <a:cubicBezTo>
                    <a:pt x="588" y="167"/>
                    <a:pt x="584" y="168"/>
                    <a:pt x="580" y="169"/>
                  </a:cubicBezTo>
                  <a:cubicBezTo>
                    <a:pt x="580" y="169"/>
                    <a:pt x="580" y="169"/>
                    <a:pt x="579" y="168"/>
                  </a:cubicBezTo>
                  <a:cubicBezTo>
                    <a:pt x="579" y="168"/>
                    <a:pt x="580" y="167"/>
                    <a:pt x="580" y="167"/>
                  </a:cubicBezTo>
                  <a:cubicBezTo>
                    <a:pt x="584" y="167"/>
                    <a:pt x="588" y="166"/>
                    <a:pt x="592" y="165"/>
                  </a:cubicBezTo>
                  <a:cubicBezTo>
                    <a:pt x="592" y="165"/>
                    <a:pt x="593" y="165"/>
                    <a:pt x="593" y="166"/>
                  </a:cubicBezTo>
                  <a:cubicBezTo>
                    <a:pt x="593" y="166"/>
                    <a:pt x="593" y="166"/>
                    <a:pt x="593" y="166"/>
                  </a:cubicBezTo>
                  <a:cubicBezTo>
                    <a:pt x="593" y="166"/>
                    <a:pt x="593" y="166"/>
                    <a:pt x="592" y="167"/>
                  </a:cubicBezTo>
                  <a:close/>
                  <a:moveTo>
                    <a:pt x="549" y="292"/>
                  </a:moveTo>
                  <a:cubicBezTo>
                    <a:pt x="546" y="295"/>
                    <a:pt x="544" y="298"/>
                    <a:pt x="541" y="301"/>
                  </a:cubicBezTo>
                  <a:cubicBezTo>
                    <a:pt x="541" y="302"/>
                    <a:pt x="540" y="302"/>
                    <a:pt x="540" y="301"/>
                  </a:cubicBezTo>
                  <a:cubicBezTo>
                    <a:pt x="540" y="301"/>
                    <a:pt x="540" y="301"/>
                    <a:pt x="540" y="300"/>
                  </a:cubicBezTo>
                  <a:cubicBezTo>
                    <a:pt x="542" y="297"/>
                    <a:pt x="545" y="294"/>
                    <a:pt x="548" y="291"/>
                  </a:cubicBezTo>
                  <a:cubicBezTo>
                    <a:pt x="548" y="291"/>
                    <a:pt x="548" y="291"/>
                    <a:pt x="549" y="291"/>
                  </a:cubicBezTo>
                  <a:cubicBezTo>
                    <a:pt x="549" y="291"/>
                    <a:pt x="549" y="292"/>
                    <a:pt x="549" y="292"/>
                  </a:cubicBezTo>
                  <a:cubicBezTo>
                    <a:pt x="549" y="292"/>
                    <a:pt x="549" y="292"/>
                    <a:pt x="549" y="292"/>
                  </a:cubicBezTo>
                  <a:close/>
                  <a:moveTo>
                    <a:pt x="532" y="310"/>
                  </a:moveTo>
                  <a:cubicBezTo>
                    <a:pt x="532" y="311"/>
                    <a:pt x="531" y="311"/>
                    <a:pt x="530" y="312"/>
                  </a:cubicBezTo>
                  <a:cubicBezTo>
                    <a:pt x="528" y="314"/>
                    <a:pt x="526" y="316"/>
                    <a:pt x="524" y="318"/>
                  </a:cubicBezTo>
                  <a:cubicBezTo>
                    <a:pt x="523" y="318"/>
                    <a:pt x="523" y="318"/>
                    <a:pt x="523" y="318"/>
                  </a:cubicBezTo>
                  <a:cubicBezTo>
                    <a:pt x="522" y="318"/>
                    <a:pt x="522" y="317"/>
                    <a:pt x="523" y="317"/>
                  </a:cubicBezTo>
                  <a:cubicBezTo>
                    <a:pt x="525" y="315"/>
                    <a:pt x="527" y="313"/>
                    <a:pt x="529" y="311"/>
                  </a:cubicBezTo>
                  <a:cubicBezTo>
                    <a:pt x="530" y="310"/>
                    <a:pt x="531" y="310"/>
                    <a:pt x="531" y="309"/>
                  </a:cubicBezTo>
                  <a:cubicBezTo>
                    <a:pt x="532" y="309"/>
                    <a:pt x="532" y="309"/>
                    <a:pt x="533" y="309"/>
                  </a:cubicBezTo>
                  <a:cubicBezTo>
                    <a:pt x="533" y="309"/>
                    <a:pt x="533" y="309"/>
                    <a:pt x="533" y="310"/>
                  </a:cubicBezTo>
                  <a:cubicBezTo>
                    <a:pt x="533" y="310"/>
                    <a:pt x="533" y="310"/>
                    <a:pt x="532" y="310"/>
                  </a:cubicBezTo>
                  <a:close/>
                  <a:moveTo>
                    <a:pt x="568" y="170"/>
                  </a:moveTo>
                  <a:cubicBezTo>
                    <a:pt x="564" y="170"/>
                    <a:pt x="560" y="171"/>
                    <a:pt x="556" y="171"/>
                  </a:cubicBezTo>
                  <a:cubicBezTo>
                    <a:pt x="556" y="171"/>
                    <a:pt x="555" y="170"/>
                    <a:pt x="555" y="170"/>
                  </a:cubicBezTo>
                  <a:cubicBezTo>
                    <a:pt x="555" y="169"/>
                    <a:pt x="556" y="169"/>
                    <a:pt x="556" y="169"/>
                  </a:cubicBezTo>
                  <a:cubicBezTo>
                    <a:pt x="560" y="169"/>
                    <a:pt x="564" y="169"/>
                    <a:pt x="568" y="169"/>
                  </a:cubicBezTo>
                  <a:cubicBezTo>
                    <a:pt x="569" y="169"/>
                    <a:pt x="569" y="169"/>
                    <a:pt x="569" y="169"/>
                  </a:cubicBezTo>
                  <a:cubicBezTo>
                    <a:pt x="569" y="169"/>
                    <a:pt x="569" y="169"/>
                    <a:pt x="569" y="170"/>
                  </a:cubicBezTo>
                  <a:cubicBezTo>
                    <a:pt x="569" y="170"/>
                    <a:pt x="569" y="170"/>
                    <a:pt x="568" y="170"/>
                  </a:cubicBezTo>
                  <a:close/>
                  <a:moveTo>
                    <a:pt x="514" y="326"/>
                  </a:moveTo>
                  <a:cubicBezTo>
                    <a:pt x="511" y="329"/>
                    <a:pt x="508" y="331"/>
                    <a:pt x="505" y="334"/>
                  </a:cubicBezTo>
                  <a:cubicBezTo>
                    <a:pt x="505" y="334"/>
                    <a:pt x="504" y="334"/>
                    <a:pt x="504" y="334"/>
                  </a:cubicBezTo>
                  <a:cubicBezTo>
                    <a:pt x="504" y="333"/>
                    <a:pt x="504" y="333"/>
                    <a:pt x="504" y="333"/>
                  </a:cubicBezTo>
                  <a:cubicBezTo>
                    <a:pt x="507" y="330"/>
                    <a:pt x="510" y="328"/>
                    <a:pt x="513" y="325"/>
                  </a:cubicBezTo>
                  <a:cubicBezTo>
                    <a:pt x="514" y="325"/>
                    <a:pt x="514" y="325"/>
                    <a:pt x="515" y="325"/>
                  </a:cubicBezTo>
                  <a:cubicBezTo>
                    <a:pt x="515" y="325"/>
                    <a:pt x="515" y="325"/>
                    <a:pt x="515" y="326"/>
                  </a:cubicBezTo>
                  <a:cubicBezTo>
                    <a:pt x="515" y="326"/>
                    <a:pt x="515" y="326"/>
                    <a:pt x="514" y="326"/>
                  </a:cubicBezTo>
                  <a:close/>
                  <a:moveTo>
                    <a:pt x="544" y="170"/>
                  </a:moveTo>
                  <a:cubicBezTo>
                    <a:pt x="540" y="170"/>
                    <a:pt x="536" y="170"/>
                    <a:pt x="532" y="169"/>
                  </a:cubicBezTo>
                  <a:cubicBezTo>
                    <a:pt x="532" y="169"/>
                    <a:pt x="531" y="169"/>
                    <a:pt x="531" y="168"/>
                  </a:cubicBezTo>
                  <a:cubicBezTo>
                    <a:pt x="531" y="168"/>
                    <a:pt x="532" y="167"/>
                    <a:pt x="532" y="168"/>
                  </a:cubicBezTo>
                  <a:cubicBezTo>
                    <a:pt x="536" y="168"/>
                    <a:pt x="540" y="168"/>
                    <a:pt x="544" y="169"/>
                  </a:cubicBezTo>
                  <a:cubicBezTo>
                    <a:pt x="545" y="169"/>
                    <a:pt x="545" y="169"/>
                    <a:pt x="545" y="170"/>
                  </a:cubicBezTo>
                  <a:cubicBezTo>
                    <a:pt x="545" y="170"/>
                    <a:pt x="545" y="170"/>
                    <a:pt x="545" y="170"/>
                  </a:cubicBezTo>
                  <a:cubicBezTo>
                    <a:pt x="545" y="170"/>
                    <a:pt x="544" y="170"/>
                    <a:pt x="544" y="170"/>
                  </a:cubicBezTo>
                  <a:close/>
                  <a:moveTo>
                    <a:pt x="496" y="341"/>
                  </a:moveTo>
                  <a:cubicBezTo>
                    <a:pt x="492" y="344"/>
                    <a:pt x="489" y="346"/>
                    <a:pt x="486" y="348"/>
                  </a:cubicBezTo>
                  <a:cubicBezTo>
                    <a:pt x="486" y="349"/>
                    <a:pt x="485" y="349"/>
                    <a:pt x="485" y="348"/>
                  </a:cubicBezTo>
                  <a:cubicBezTo>
                    <a:pt x="485" y="348"/>
                    <a:pt x="485" y="347"/>
                    <a:pt x="485" y="347"/>
                  </a:cubicBezTo>
                  <a:cubicBezTo>
                    <a:pt x="488" y="345"/>
                    <a:pt x="492" y="342"/>
                    <a:pt x="495" y="340"/>
                  </a:cubicBezTo>
                  <a:cubicBezTo>
                    <a:pt x="495" y="340"/>
                    <a:pt x="496" y="340"/>
                    <a:pt x="496" y="340"/>
                  </a:cubicBezTo>
                  <a:cubicBezTo>
                    <a:pt x="496" y="340"/>
                    <a:pt x="496" y="341"/>
                    <a:pt x="496" y="341"/>
                  </a:cubicBezTo>
                  <a:cubicBezTo>
                    <a:pt x="496" y="341"/>
                    <a:pt x="496" y="341"/>
                    <a:pt x="496" y="341"/>
                  </a:cubicBezTo>
                  <a:close/>
                  <a:moveTo>
                    <a:pt x="476" y="355"/>
                  </a:moveTo>
                  <a:cubicBezTo>
                    <a:pt x="473" y="358"/>
                    <a:pt x="469" y="360"/>
                    <a:pt x="466" y="362"/>
                  </a:cubicBezTo>
                  <a:cubicBezTo>
                    <a:pt x="466" y="362"/>
                    <a:pt x="465" y="362"/>
                    <a:pt x="465" y="362"/>
                  </a:cubicBezTo>
                  <a:cubicBezTo>
                    <a:pt x="465" y="362"/>
                    <a:pt x="465" y="361"/>
                    <a:pt x="465" y="361"/>
                  </a:cubicBezTo>
                  <a:cubicBezTo>
                    <a:pt x="469" y="359"/>
                    <a:pt x="472" y="356"/>
                    <a:pt x="475" y="354"/>
                  </a:cubicBezTo>
                  <a:cubicBezTo>
                    <a:pt x="476" y="354"/>
                    <a:pt x="476" y="354"/>
                    <a:pt x="476" y="354"/>
                  </a:cubicBezTo>
                  <a:cubicBezTo>
                    <a:pt x="476" y="355"/>
                    <a:pt x="476" y="355"/>
                    <a:pt x="476" y="355"/>
                  </a:cubicBezTo>
                  <a:cubicBezTo>
                    <a:pt x="476" y="355"/>
                    <a:pt x="476" y="355"/>
                    <a:pt x="476" y="355"/>
                  </a:cubicBezTo>
                  <a:close/>
                  <a:moveTo>
                    <a:pt x="520" y="167"/>
                  </a:moveTo>
                  <a:cubicBezTo>
                    <a:pt x="516" y="166"/>
                    <a:pt x="512" y="165"/>
                    <a:pt x="508" y="164"/>
                  </a:cubicBezTo>
                  <a:cubicBezTo>
                    <a:pt x="508" y="164"/>
                    <a:pt x="508" y="164"/>
                    <a:pt x="508" y="163"/>
                  </a:cubicBezTo>
                  <a:cubicBezTo>
                    <a:pt x="508" y="163"/>
                    <a:pt x="508" y="163"/>
                    <a:pt x="508" y="163"/>
                  </a:cubicBezTo>
                  <a:cubicBezTo>
                    <a:pt x="508" y="163"/>
                    <a:pt x="508" y="163"/>
                    <a:pt x="509" y="163"/>
                  </a:cubicBezTo>
                  <a:cubicBezTo>
                    <a:pt x="513" y="164"/>
                    <a:pt x="516" y="165"/>
                    <a:pt x="520" y="166"/>
                  </a:cubicBezTo>
                  <a:cubicBezTo>
                    <a:pt x="521" y="166"/>
                    <a:pt x="521" y="166"/>
                    <a:pt x="521" y="167"/>
                  </a:cubicBezTo>
                  <a:cubicBezTo>
                    <a:pt x="521" y="167"/>
                    <a:pt x="521" y="167"/>
                    <a:pt x="521" y="167"/>
                  </a:cubicBezTo>
                  <a:cubicBezTo>
                    <a:pt x="521" y="167"/>
                    <a:pt x="520" y="167"/>
                    <a:pt x="520" y="167"/>
                  </a:cubicBezTo>
                  <a:close/>
                  <a:moveTo>
                    <a:pt x="456" y="369"/>
                  </a:moveTo>
                  <a:cubicBezTo>
                    <a:pt x="452" y="371"/>
                    <a:pt x="449" y="373"/>
                    <a:pt x="445" y="375"/>
                  </a:cubicBezTo>
                  <a:cubicBezTo>
                    <a:pt x="445" y="375"/>
                    <a:pt x="445" y="375"/>
                    <a:pt x="444" y="374"/>
                  </a:cubicBezTo>
                  <a:cubicBezTo>
                    <a:pt x="444" y="374"/>
                    <a:pt x="444" y="374"/>
                    <a:pt x="445" y="373"/>
                  </a:cubicBezTo>
                  <a:cubicBezTo>
                    <a:pt x="448" y="371"/>
                    <a:pt x="452" y="369"/>
                    <a:pt x="455" y="367"/>
                  </a:cubicBezTo>
                  <a:cubicBezTo>
                    <a:pt x="455" y="367"/>
                    <a:pt x="456" y="367"/>
                    <a:pt x="456" y="368"/>
                  </a:cubicBezTo>
                  <a:cubicBezTo>
                    <a:pt x="456" y="368"/>
                    <a:pt x="456" y="368"/>
                    <a:pt x="456" y="368"/>
                  </a:cubicBezTo>
                  <a:cubicBezTo>
                    <a:pt x="456" y="368"/>
                    <a:pt x="456" y="368"/>
                    <a:pt x="456" y="369"/>
                  </a:cubicBezTo>
                  <a:close/>
                  <a:moveTo>
                    <a:pt x="498" y="161"/>
                  </a:moveTo>
                  <a:cubicBezTo>
                    <a:pt x="497" y="161"/>
                    <a:pt x="497" y="161"/>
                    <a:pt x="497" y="161"/>
                  </a:cubicBezTo>
                  <a:cubicBezTo>
                    <a:pt x="493" y="160"/>
                    <a:pt x="489" y="158"/>
                    <a:pt x="485" y="157"/>
                  </a:cubicBezTo>
                  <a:cubicBezTo>
                    <a:pt x="485" y="157"/>
                    <a:pt x="485" y="156"/>
                    <a:pt x="485" y="156"/>
                  </a:cubicBezTo>
                  <a:cubicBezTo>
                    <a:pt x="485" y="156"/>
                    <a:pt x="485" y="155"/>
                    <a:pt x="486" y="156"/>
                  </a:cubicBezTo>
                  <a:cubicBezTo>
                    <a:pt x="489" y="157"/>
                    <a:pt x="493" y="158"/>
                    <a:pt x="497" y="160"/>
                  </a:cubicBezTo>
                  <a:cubicBezTo>
                    <a:pt x="497" y="160"/>
                    <a:pt x="498" y="160"/>
                    <a:pt x="498" y="161"/>
                  </a:cubicBezTo>
                  <a:cubicBezTo>
                    <a:pt x="498" y="161"/>
                    <a:pt x="498" y="161"/>
                    <a:pt x="498" y="161"/>
                  </a:cubicBezTo>
                  <a:close/>
                  <a:moveTo>
                    <a:pt x="435" y="381"/>
                  </a:moveTo>
                  <a:cubicBezTo>
                    <a:pt x="431" y="382"/>
                    <a:pt x="428" y="384"/>
                    <a:pt x="424" y="386"/>
                  </a:cubicBezTo>
                  <a:cubicBezTo>
                    <a:pt x="424" y="386"/>
                    <a:pt x="423" y="386"/>
                    <a:pt x="423" y="386"/>
                  </a:cubicBezTo>
                  <a:cubicBezTo>
                    <a:pt x="423" y="385"/>
                    <a:pt x="423" y="385"/>
                    <a:pt x="423" y="385"/>
                  </a:cubicBezTo>
                  <a:cubicBezTo>
                    <a:pt x="427" y="383"/>
                    <a:pt x="430" y="381"/>
                    <a:pt x="434" y="379"/>
                  </a:cubicBezTo>
                  <a:cubicBezTo>
                    <a:pt x="434" y="379"/>
                    <a:pt x="435" y="379"/>
                    <a:pt x="435" y="380"/>
                  </a:cubicBezTo>
                  <a:cubicBezTo>
                    <a:pt x="435" y="380"/>
                    <a:pt x="435" y="380"/>
                    <a:pt x="435" y="380"/>
                  </a:cubicBezTo>
                  <a:cubicBezTo>
                    <a:pt x="435" y="380"/>
                    <a:pt x="435" y="380"/>
                    <a:pt x="435" y="381"/>
                  </a:cubicBezTo>
                  <a:close/>
                  <a:moveTo>
                    <a:pt x="413" y="391"/>
                  </a:moveTo>
                  <a:cubicBezTo>
                    <a:pt x="409" y="393"/>
                    <a:pt x="406" y="395"/>
                    <a:pt x="402" y="396"/>
                  </a:cubicBezTo>
                  <a:cubicBezTo>
                    <a:pt x="402" y="396"/>
                    <a:pt x="401" y="396"/>
                    <a:pt x="401" y="396"/>
                  </a:cubicBezTo>
                  <a:cubicBezTo>
                    <a:pt x="401" y="395"/>
                    <a:pt x="401" y="395"/>
                    <a:pt x="401" y="395"/>
                  </a:cubicBezTo>
                  <a:cubicBezTo>
                    <a:pt x="405" y="393"/>
                    <a:pt x="409" y="392"/>
                    <a:pt x="412" y="390"/>
                  </a:cubicBezTo>
                  <a:cubicBezTo>
                    <a:pt x="413" y="390"/>
                    <a:pt x="413" y="390"/>
                    <a:pt x="413" y="390"/>
                  </a:cubicBezTo>
                  <a:cubicBezTo>
                    <a:pt x="414" y="391"/>
                    <a:pt x="414" y="391"/>
                    <a:pt x="414" y="391"/>
                  </a:cubicBezTo>
                  <a:cubicBezTo>
                    <a:pt x="413" y="391"/>
                    <a:pt x="413" y="391"/>
                    <a:pt x="413" y="391"/>
                  </a:cubicBezTo>
                  <a:close/>
                  <a:moveTo>
                    <a:pt x="475" y="152"/>
                  </a:moveTo>
                  <a:cubicBezTo>
                    <a:pt x="475" y="152"/>
                    <a:pt x="474" y="153"/>
                    <a:pt x="474" y="152"/>
                  </a:cubicBezTo>
                  <a:cubicBezTo>
                    <a:pt x="470" y="151"/>
                    <a:pt x="467" y="149"/>
                    <a:pt x="463" y="147"/>
                  </a:cubicBezTo>
                  <a:cubicBezTo>
                    <a:pt x="463" y="147"/>
                    <a:pt x="463" y="147"/>
                    <a:pt x="463" y="146"/>
                  </a:cubicBezTo>
                  <a:cubicBezTo>
                    <a:pt x="463" y="146"/>
                    <a:pt x="463" y="146"/>
                    <a:pt x="464" y="146"/>
                  </a:cubicBezTo>
                  <a:cubicBezTo>
                    <a:pt x="467" y="148"/>
                    <a:pt x="471" y="149"/>
                    <a:pt x="475" y="151"/>
                  </a:cubicBezTo>
                  <a:cubicBezTo>
                    <a:pt x="475" y="151"/>
                    <a:pt x="475" y="152"/>
                    <a:pt x="475" y="152"/>
                  </a:cubicBezTo>
                  <a:cubicBezTo>
                    <a:pt x="475" y="152"/>
                    <a:pt x="475" y="152"/>
                    <a:pt x="475" y="152"/>
                  </a:cubicBezTo>
                  <a:close/>
                  <a:moveTo>
                    <a:pt x="391" y="401"/>
                  </a:moveTo>
                  <a:cubicBezTo>
                    <a:pt x="387" y="402"/>
                    <a:pt x="383" y="404"/>
                    <a:pt x="380" y="405"/>
                  </a:cubicBezTo>
                  <a:cubicBezTo>
                    <a:pt x="379" y="405"/>
                    <a:pt x="379" y="405"/>
                    <a:pt x="379" y="405"/>
                  </a:cubicBezTo>
                  <a:cubicBezTo>
                    <a:pt x="378" y="404"/>
                    <a:pt x="379" y="404"/>
                    <a:pt x="379" y="404"/>
                  </a:cubicBezTo>
                  <a:cubicBezTo>
                    <a:pt x="383" y="402"/>
                    <a:pt x="387" y="401"/>
                    <a:pt x="390" y="399"/>
                  </a:cubicBezTo>
                  <a:cubicBezTo>
                    <a:pt x="391" y="399"/>
                    <a:pt x="391" y="399"/>
                    <a:pt x="391" y="400"/>
                  </a:cubicBezTo>
                  <a:cubicBezTo>
                    <a:pt x="391" y="400"/>
                    <a:pt x="391" y="400"/>
                    <a:pt x="391" y="400"/>
                  </a:cubicBezTo>
                  <a:cubicBezTo>
                    <a:pt x="391" y="401"/>
                    <a:pt x="391" y="401"/>
                    <a:pt x="391" y="401"/>
                  </a:cubicBezTo>
                  <a:close/>
                  <a:moveTo>
                    <a:pt x="453" y="141"/>
                  </a:moveTo>
                  <a:cubicBezTo>
                    <a:pt x="453" y="142"/>
                    <a:pt x="453" y="142"/>
                    <a:pt x="452" y="142"/>
                  </a:cubicBezTo>
                  <a:cubicBezTo>
                    <a:pt x="449" y="140"/>
                    <a:pt x="445" y="138"/>
                    <a:pt x="442" y="135"/>
                  </a:cubicBezTo>
                  <a:cubicBezTo>
                    <a:pt x="442" y="135"/>
                    <a:pt x="441" y="135"/>
                    <a:pt x="442" y="134"/>
                  </a:cubicBezTo>
                  <a:cubicBezTo>
                    <a:pt x="442" y="134"/>
                    <a:pt x="442" y="134"/>
                    <a:pt x="443" y="134"/>
                  </a:cubicBezTo>
                  <a:cubicBezTo>
                    <a:pt x="446" y="136"/>
                    <a:pt x="450" y="138"/>
                    <a:pt x="453" y="140"/>
                  </a:cubicBezTo>
                  <a:cubicBezTo>
                    <a:pt x="453" y="140"/>
                    <a:pt x="454" y="141"/>
                    <a:pt x="453" y="141"/>
                  </a:cubicBezTo>
                  <a:cubicBezTo>
                    <a:pt x="453" y="141"/>
                    <a:pt x="453" y="141"/>
                    <a:pt x="453" y="141"/>
                  </a:cubicBezTo>
                  <a:close/>
                  <a:moveTo>
                    <a:pt x="368" y="409"/>
                  </a:moveTo>
                  <a:cubicBezTo>
                    <a:pt x="364" y="410"/>
                    <a:pt x="360" y="411"/>
                    <a:pt x="357" y="412"/>
                  </a:cubicBezTo>
                  <a:cubicBezTo>
                    <a:pt x="356" y="413"/>
                    <a:pt x="356" y="412"/>
                    <a:pt x="356" y="412"/>
                  </a:cubicBezTo>
                  <a:cubicBezTo>
                    <a:pt x="355" y="411"/>
                    <a:pt x="356" y="411"/>
                    <a:pt x="356" y="411"/>
                  </a:cubicBezTo>
                  <a:cubicBezTo>
                    <a:pt x="360" y="410"/>
                    <a:pt x="364" y="409"/>
                    <a:pt x="368" y="407"/>
                  </a:cubicBezTo>
                  <a:cubicBezTo>
                    <a:pt x="368" y="407"/>
                    <a:pt x="368" y="408"/>
                    <a:pt x="369" y="408"/>
                  </a:cubicBezTo>
                  <a:cubicBezTo>
                    <a:pt x="369" y="408"/>
                    <a:pt x="369" y="408"/>
                    <a:pt x="369" y="408"/>
                  </a:cubicBezTo>
                  <a:cubicBezTo>
                    <a:pt x="369" y="409"/>
                    <a:pt x="368" y="409"/>
                    <a:pt x="368" y="409"/>
                  </a:cubicBezTo>
                  <a:close/>
                  <a:moveTo>
                    <a:pt x="433" y="129"/>
                  </a:moveTo>
                  <a:cubicBezTo>
                    <a:pt x="433" y="129"/>
                    <a:pt x="432" y="129"/>
                    <a:pt x="432" y="129"/>
                  </a:cubicBezTo>
                  <a:cubicBezTo>
                    <a:pt x="428" y="127"/>
                    <a:pt x="425" y="124"/>
                    <a:pt x="422" y="122"/>
                  </a:cubicBezTo>
                  <a:cubicBezTo>
                    <a:pt x="421" y="122"/>
                    <a:pt x="421" y="121"/>
                    <a:pt x="422" y="121"/>
                  </a:cubicBezTo>
                  <a:cubicBezTo>
                    <a:pt x="422" y="121"/>
                    <a:pt x="422" y="121"/>
                    <a:pt x="423" y="121"/>
                  </a:cubicBezTo>
                  <a:cubicBezTo>
                    <a:pt x="426" y="123"/>
                    <a:pt x="429" y="125"/>
                    <a:pt x="433" y="128"/>
                  </a:cubicBezTo>
                  <a:cubicBezTo>
                    <a:pt x="433" y="128"/>
                    <a:pt x="433" y="128"/>
                    <a:pt x="433" y="129"/>
                  </a:cubicBezTo>
                  <a:cubicBezTo>
                    <a:pt x="433" y="129"/>
                    <a:pt x="433" y="129"/>
                    <a:pt x="433" y="129"/>
                  </a:cubicBezTo>
                  <a:close/>
                  <a:moveTo>
                    <a:pt x="345" y="416"/>
                  </a:moveTo>
                  <a:cubicBezTo>
                    <a:pt x="341" y="416"/>
                    <a:pt x="337" y="417"/>
                    <a:pt x="333" y="418"/>
                  </a:cubicBezTo>
                  <a:cubicBezTo>
                    <a:pt x="333" y="418"/>
                    <a:pt x="332" y="418"/>
                    <a:pt x="332" y="418"/>
                  </a:cubicBezTo>
                  <a:cubicBezTo>
                    <a:pt x="332" y="417"/>
                    <a:pt x="332" y="417"/>
                    <a:pt x="333" y="417"/>
                  </a:cubicBezTo>
                  <a:cubicBezTo>
                    <a:pt x="337" y="416"/>
                    <a:pt x="341" y="415"/>
                    <a:pt x="344" y="414"/>
                  </a:cubicBezTo>
                  <a:cubicBezTo>
                    <a:pt x="345" y="414"/>
                    <a:pt x="345" y="414"/>
                    <a:pt x="345" y="415"/>
                  </a:cubicBezTo>
                  <a:cubicBezTo>
                    <a:pt x="345" y="415"/>
                    <a:pt x="345" y="415"/>
                    <a:pt x="345" y="415"/>
                  </a:cubicBezTo>
                  <a:cubicBezTo>
                    <a:pt x="345" y="415"/>
                    <a:pt x="345" y="415"/>
                    <a:pt x="345" y="416"/>
                  </a:cubicBezTo>
                  <a:close/>
                  <a:moveTo>
                    <a:pt x="413" y="115"/>
                  </a:moveTo>
                  <a:cubicBezTo>
                    <a:pt x="413" y="115"/>
                    <a:pt x="412" y="115"/>
                    <a:pt x="412" y="115"/>
                  </a:cubicBezTo>
                  <a:cubicBezTo>
                    <a:pt x="409" y="112"/>
                    <a:pt x="406" y="110"/>
                    <a:pt x="403" y="107"/>
                  </a:cubicBezTo>
                  <a:cubicBezTo>
                    <a:pt x="402" y="107"/>
                    <a:pt x="402" y="107"/>
                    <a:pt x="403" y="106"/>
                  </a:cubicBezTo>
                  <a:cubicBezTo>
                    <a:pt x="403" y="106"/>
                    <a:pt x="403" y="106"/>
                    <a:pt x="404" y="106"/>
                  </a:cubicBezTo>
                  <a:cubicBezTo>
                    <a:pt x="407" y="109"/>
                    <a:pt x="410" y="111"/>
                    <a:pt x="413" y="114"/>
                  </a:cubicBezTo>
                  <a:cubicBezTo>
                    <a:pt x="413" y="114"/>
                    <a:pt x="413" y="114"/>
                    <a:pt x="413" y="114"/>
                  </a:cubicBezTo>
                  <a:cubicBezTo>
                    <a:pt x="413" y="115"/>
                    <a:pt x="413" y="115"/>
                    <a:pt x="413" y="115"/>
                  </a:cubicBezTo>
                  <a:close/>
                  <a:moveTo>
                    <a:pt x="321" y="421"/>
                  </a:moveTo>
                  <a:cubicBezTo>
                    <a:pt x="317" y="421"/>
                    <a:pt x="313" y="422"/>
                    <a:pt x="309" y="422"/>
                  </a:cubicBezTo>
                  <a:cubicBezTo>
                    <a:pt x="309" y="422"/>
                    <a:pt x="308" y="422"/>
                    <a:pt x="308" y="422"/>
                  </a:cubicBezTo>
                  <a:cubicBezTo>
                    <a:pt x="308" y="421"/>
                    <a:pt x="309" y="421"/>
                    <a:pt x="309" y="421"/>
                  </a:cubicBezTo>
                  <a:cubicBezTo>
                    <a:pt x="313" y="420"/>
                    <a:pt x="317" y="420"/>
                    <a:pt x="321" y="419"/>
                  </a:cubicBezTo>
                  <a:cubicBezTo>
                    <a:pt x="321" y="419"/>
                    <a:pt x="322" y="419"/>
                    <a:pt x="322" y="420"/>
                  </a:cubicBezTo>
                  <a:cubicBezTo>
                    <a:pt x="322" y="420"/>
                    <a:pt x="322" y="420"/>
                    <a:pt x="322" y="420"/>
                  </a:cubicBezTo>
                  <a:cubicBezTo>
                    <a:pt x="322" y="420"/>
                    <a:pt x="321" y="420"/>
                    <a:pt x="321" y="421"/>
                  </a:cubicBezTo>
                  <a:close/>
                  <a:moveTo>
                    <a:pt x="395" y="99"/>
                  </a:moveTo>
                  <a:cubicBezTo>
                    <a:pt x="394" y="100"/>
                    <a:pt x="394" y="100"/>
                    <a:pt x="393" y="99"/>
                  </a:cubicBezTo>
                  <a:cubicBezTo>
                    <a:pt x="390" y="97"/>
                    <a:pt x="387" y="94"/>
                    <a:pt x="385" y="91"/>
                  </a:cubicBezTo>
                  <a:cubicBezTo>
                    <a:pt x="384" y="91"/>
                    <a:pt x="384" y="90"/>
                    <a:pt x="384" y="90"/>
                  </a:cubicBezTo>
                  <a:cubicBezTo>
                    <a:pt x="385" y="90"/>
                    <a:pt x="385" y="90"/>
                    <a:pt x="386" y="90"/>
                  </a:cubicBezTo>
                  <a:cubicBezTo>
                    <a:pt x="388" y="93"/>
                    <a:pt x="391" y="96"/>
                    <a:pt x="394" y="98"/>
                  </a:cubicBezTo>
                  <a:cubicBezTo>
                    <a:pt x="395" y="98"/>
                    <a:pt x="395" y="99"/>
                    <a:pt x="395" y="99"/>
                  </a:cubicBezTo>
                  <a:cubicBezTo>
                    <a:pt x="395" y="99"/>
                    <a:pt x="395" y="99"/>
                    <a:pt x="395" y="99"/>
                  </a:cubicBezTo>
                  <a:close/>
                  <a:moveTo>
                    <a:pt x="297" y="424"/>
                  </a:moveTo>
                  <a:cubicBezTo>
                    <a:pt x="293" y="424"/>
                    <a:pt x="289" y="425"/>
                    <a:pt x="285" y="425"/>
                  </a:cubicBezTo>
                  <a:cubicBezTo>
                    <a:pt x="285" y="425"/>
                    <a:pt x="284" y="425"/>
                    <a:pt x="284" y="424"/>
                  </a:cubicBezTo>
                  <a:cubicBezTo>
                    <a:pt x="284" y="424"/>
                    <a:pt x="285" y="423"/>
                    <a:pt x="285" y="423"/>
                  </a:cubicBezTo>
                  <a:cubicBezTo>
                    <a:pt x="289" y="423"/>
                    <a:pt x="293" y="423"/>
                    <a:pt x="297" y="422"/>
                  </a:cubicBezTo>
                  <a:cubicBezTo>
                    <a:pt x="297" y="422"/>
                    <a:pt x="298" y="423"/>
                    <a:pt x="298" y="423"/>
                  </a:cubicBezTo>
                  <a:cubicBezTo>
                    <a:pt x="298" y="423"/>
                    <a:pt x="298" y="423"/>
                    <a:pt x="298" y="423"/>
                  </a:cubicBezTo>
                  <a:cubicBezTo>
                    <a:pt x="298" y="424"/>
                    <a:pt x="298" y="424"/>
                    <a:pt x="297" y="424"/>
                  </a:cubicBezTo>
                  <a:close/>
                  <a:moveTo>
                    <a:pt x="377" y="83"/>
                  </a:moveTo>
                  <a:cubicBezTo>
                    <a:pt x="377" y="83"/>
                    <a:pt x="376" y="83"/>
                    <a:pt x="376" y="83"/>
                  </a:cubicBezTo>
                  <a:cubicBezTo>
                    <a:pt x="373" y="80"/>
                    <a:pt x="370" y="77"/>
                    <a:pt x="367" y="74"/>
                  </a:cubicBezTo>
                  <a:cubicBezTo>
                    <a:pt x="367" y="74"/>
                    <a:pt x="367" y="73"/>
                    <a:pt x="367" y="73"/>
                  </a:cubicBezTo>
                  <a:cubicBezTo>
                    <a:pt x="368" y="73"/>
                    <a:pt x="368" y="73"/>
                    <a:pt x="368" y="73"/>
                  </a:cubicBezTo>
                  <a:cubicBezTo>
                    <a:pt x="371" y="76"/>
                    <a:pt x="374" y="79"/>
                    <a:pt x="377" y="82"/>
                  </a:cubicBezTo>
                  <a:cubicBezTo>
                    <a:pt x="377" y="82"/>
                    <a:pt x="377" y="82"/>
                    <a:pt x="377" y="83"/>
                  </a:cubicBezTo>
                  <a:cubicBezTo>
                    <a:pt x="377" y="83"/>
                    <a:pt x="377" y="83"/>
                    <a:pt x="377" y="83"/>
                  </a:cubicBezTo>
                  <a:close/>
                  <a:moveTo>
                    <a:pt x="273" y="425"/>
                  </a:moveTo>
                  <a:cubicBezTo>
                    <a:pt x="269" y="426"/>
                    <a:pt x="265" y="426"/>
                    <a:pt x="261" y="426"/>
                  </a:cubicBezTo>
                  <a:cubicBezTo>
                    <a:pt x="261" y="426"/>
                    <a:pt x="260" y="425"/>
                    <a:pt x="260" y="425"/>
                  </a:cubicBezTo>
                  <a:cubicBezTo>
                    <a:pt x="260" y="424"/>
                    <a:pt x="261" y="424"/>
                    <a:pt x="261" y="424"/>
                  </a:cubicBezTo>
                  <a:cubicBezTo>
                    <a:pt x="265" y="424"/>
                    <a:pt x="269" y="424"/>
                    <a:pt x="273" y="424"/>
                  </a:cubicBezTo>
                  <a:cubicBezTo>
                    <a:pt x="274" y="424"/>
                    <a:pt x="274" y="424"/>
                    <a:pt x="274" y="425"/>
                  </a:cubicBezTo>
                  <a:cubicBezTo>
                    <a:pt x="274" y="425"/>
                    <a:pt x="274" y="425"/>
                    <a:pt x="274" y="425"/>
                  </a:cubicBezTo>
                  <a:cubicBezTo>
                    <a:pt x="274" y="425"/>
                    <a:pt x="273" y="425"/>
                    <a:pt x="273" y="425"/>
                  </a:cubicBezTo>
                  <a:close/>
                  <a:moveTo>
                    <a:pt x="360" y="65"/>
                  </a:moveTo>
                  <a:cubicBezTo>
                    <a:pt x="360" y="66"/>
                    <a:pt x="359" y="66"/>
                    <a:pt x="359" y="65"/>
                  </a:cubicBezTo>
                  <a:cubicBezTo>
                    <a:pt x="356" y="63"/>
                    <a:pt x="353" y="60"/>
                    <a:pt x="350" y="57"/>
                  </a:cubicBezTo>
                  <a:cubicBezTo>
                    <a:pt x="350" y="57"/>
                    <a:pt x="350" y="56"/>
                    <a:pt x="350" y="56"/>
                  </a:cubicBezTo>
                  <a:cubicBezTo>
                    <a:pt x="351" y="56"/>
                    <a:pt x="351" y="56"/>
                    <a:pt x="352" y="56"/>
                  </a:cubicBezTo>
                  <a:cubicBezTo>
                    <a:pt x="354" y="59"/>
                    <a:pt x="357" y="61"/>
                    <a:pt x="360" y="64"/>
                  </a:cubicBezTo>
                  <a:cubicBezTo>
                    <a:pt x="360" y="65"/>
                    <a:pt x="360" y="65"/>
                    <a:pt x="360" y="65"/>
                  </a:cubicBezTo>
                  <a:cubicBezTo>
                    <a:pt x="360" y="65"/>
                    <a:pt x="360" y="65"/>
                    <a:pt x="360" y="65"/>
                  </a:cubicBezTo>
                  <a:close/>
                  <a:moveTo>
                    <a:pt x="249" y="425"/>
                  </a:moveTo>
                  <a:cubicBezTo>
                    <a:pt x="245" y="425"/>
                    <a:pt x="241" y="425"/>
                    <a:pt x="237" y="424"/>
                  </a:cubicBezTo>
                  <a:cubicBezTo>
                    <a:pt x="237" y="424"/>
                    <a:pt x="236" y="424"/>
                    <a:pt x="236" y="424"/>
                  </a:cubicBezTo>
                  <a:cubicBezTo>
                    <a:pt x="236" y="423"/>
                    <a:pt x="237" y="423"/>
                    <a:pt x="237" y="423"/>
                  </a:cubicBezTo>
                  <a:cubicBezTo>
                    <a:pt x="241" y="423"/>
                    <a:pt x="245" y="423"/>
                    <a:pt x="249" y="424"/>
                  </a:cubicBezTo>
                  <a:cubicBezTo>
                    <a:pt x="249" y="424"/>
                    <a:pt x="250" y="424"/>
                    <a:pt x="250" y="424"/>
                  </a:cubicBezTo>
                  <a:cubicBezTo>
                    <a:pt x="250" y="425"/>
                    <a:pt x="250" y="425"/>
                    <a:pt x="250" y="425"/>
                  </a:cubicBezTo>
                  <a:cubicBezTo>
                    <a:pt x="250" y="425"/>
                    <a:pt x="249" y="425"/>
                    <a:pt x="249" y="425"/>
                  </a:cubicBezTo>
                  <a:close/>
                  <a:moveTo>
                    <a:pt x="342" y="49"/>
                  </a:moveTo>
                  <a:cubicBezTo>
                    <a:pt x="342" y="49"/>
                    <a:pt x="342" y="49"/>
                    <a:pt x="341" y="49"/>
                  </a:cubicBezTo>
                  <a:cubicBezTo>
                    <a:pt x="338" y="47"/>
                    <a:pt x="335" y="44"/>
                    <a:pt x="332" y="42"/>
                  </a:cubicBezTo>
                  <a:cubicBezTo>
                    <a:pt x="332" y="42"/>
                    <a:pt x="332" y="41"/>
                    <a:pt x="332" y="41"/>
                  </a:cubicBezTo>
                  <a:cubicBezTo>
                    <a:pt x="332" y="40"/>
                    <a:pt x="332" y="40"/>
                    <a:pt x="333" y="41"/>
                  </a:cubicBezTo>
                  <a:cubicBezTo>
                    <a:pt x="336" y="43"/>
                    <a:pt x="339" y="45"/>
                    <a:pt x="342" y="48"/>
                  </a:cubicBezTo>
                  <a:cubicBezTo>
                    <a:pt x="343" y="48"/>
                    <a:pt x="343" y="48"/>
                    <a:pt x="343" y="49"/>
                  </a:cubicBezTo>
                  <a:cubicBezTo>
                    <a:pt x="343" y="49"/>
                    <a:pt x="343" y="49"/>
                    <a:pt x="342" y="49"/>
                  </a:cubicBezTo>
                  <a:close/>
                  <a:moveTo>
                    <a:pt x="225" y="423"/>
                  </a:moveTo>
                  <a:cubicBezTo>
                    <a:pt x="221" y="423"/>
                    <a:pt x="217" y="422"/>
                    <a:pt x="213" y="421"/>
                  </a:cubicBezTo>
                  <a:cubicBezTo>
                    <a:pt x="213" y="421"/>
                    <a:pt x="212" y="421"/>
                    <a:pt x="212" y="420"/>
                  </a:cubicBezTo>
                  <a:cubicBezTo>
                    <a:pt x="212" y="420"/>
                    <a:pt x="213" y="420"/>
                    <a:pt x="213" y="420"/>
                  </a:cubicBezTo>
                  <a:cubicBezTo>
                    <a:pt x="217" y="420"/>
                    <a:pt x="221" y="421"/>
                    <a:pt x="225" y="422"/>
                  </a:cubicBezTo>
                  <a:cubicBezTo>
                    <a:pt x="226" y="422"/>
                    <a:pt x="226" y="422"/>
                    <a:pt x="226" y="422"/>
                  </a:cubicBezTo>
                  <a:cubicBezTo>
                    <a:pt x="226" y="422"/>
                    <a:pt x="226" y="422"/>
                    <a:pt x="226" y="422"/>
                  </a:cubicBezTo>
                  <a:cubicBezTo>
                    <a:pt x="226" y="423"/>
                    <a:pt x="225" y="423"/>
                    <a:pt x="225" y="423"/>
                  </a:cubicBezTo>
                  <a:close/>
                  <a:moveTo>
                    <a:pt x="323" y="35"/>
                  </a:moveTo>
                  <a:cubicBezTo>
                    <a:pt x="323" y="35"/>
                    <a:pt x="322" y="35"/>
                    <a:pt x="322" y="35"/>
                  </a:cubicBezTo>
                  <a:cubicBezTo>
                    <a:pt x="319" y="33"/>
                    <a:pt x="315" y="31"/>
                    <a:pt x="312" y="29"/>
                  </a:cubicBezTo>
                  <a:cubicBezTo>
                    <a:pt x="311" y="29"/>
                    <a:pt x="311" y="28"/>
                    <a:pt x="311" y="28"/>
                  </a:cubicBezTo>
                  <a:cubicBezTo>
                    <a:pt x="312" y="27"/>
                    <a:pt x="312" y="27"/>
                    <a:pt x="312" y="27"/>
                  </a:cubicBezTo>
                  <a:cubicBezTo>
                    <a:pt x="316" y="29"/>
                    <a:pt x="319" y="32"/>
                    <a:pt x="323" y="34"/>
                  </a:cubicBezTo>
                  <a:cubicBezTo>
                    <a:pt x="323" y="34"/>
                    <a:pt x="323" y="34"/>
                    <a:pt x="323" y="35"/>
                  </a:cubicBezTo>
                  <a:cubicBezTo>
                    <a:pt x="323" y="35"/>
                    <a:pt x="323" y="35"/>
                    <a:pt x="323" y="35"/>
                  </a:cubicBezTo>
                  <a:close/>
                  <a:moveTo>
                    <a:pt x="201" y="419"/>
                  </a:moveTo>
                  <a:cubicBezTo>
                    <a:pt x="197" y="418"/>
                    <a:pt x="193" y="417"/>
                    <a:pt x="189" y="416"/>
                  </a:cubicBezTo>
                  <a:cubicBezTo>
                    <a:pt x="189" y="416"/>
                    <a:pt x="189" y="416"/>
                    <a:pt x="189" y="415"/>
                  </a:cubicBezTo>
                  <a:cubicBezTo>
                    <a:pt x="189" y="415"/>
                    <a:pt x="189" y="415"/>
                    <a:pt x="189" y="415"/>
                  </a:cubicBezTo>
                  <a:cubicBezTo>
                    <a:pt x="189" y="415"/>
                    <a:pt x="189" y="415"/>
                    <a:pt x="190" y="415"/>
                  </a:cubicBezTo>
                  <a:cubicBezTo>
                    <a:pt x="194" y="416"/>
                    <a:pt x="198" y="417"/>
                    <a:pt x="201" y="417"/>
                  </a:cubicBezTo>
                  <a:cubicBezTo>
                    <a:pt x="202" y="418"/>
                    <a:pt x="202" y="418"/>
                    <a:pt x="202" y="418"/>
                  </a:cubicBezTo>
                  <a:cubicBezTo>
                    <a:pt x="202" y="418"/>
                    <a:pt x="202" y="418"/>
                    <a:pt x="202" y="418"/>
                  </a:cubicBezTo>
                  <a:cubicBezTo>
                    <a:pt x="202" y="419"/>
                    <a:pt x="201" y="419"/>
                    <a:pt x="201" y="419"/>
                  </a:cubicBezTo>
                  <a:close/>
                  <a:moveTo>
                    <a:pt x="302" y="23"/>
                  </a:moveTo>
                  <a:cubicBezTo>
                    <a:pt x="302" y="23"/>
                    <a:pt x="301" y="23"/>
                    <a:pt x="301" y="23"/>
                  </a:cubicBezTo>
                  <a:cubicBezTo>
                    <a:pt x="297" y="21"/>
                    <a:pt x="294" y="20"/>
                    <a:pt x="290" y="18"/>
                  </a:cubicBezTo>
                  <a:cubicBezTo>
                    <a:pt x="290" y="18"/>
                    <a:pt x="290" y="18"/>
                    <a:pt x="290" y="17"/>
                  </a:cubicBezTo>
                  <a:cubicBezTo>
                    <a:pt x="290" y="17"/>
                    <a:pt x="290" y="17"/>
                    <a:pt x="291" y="17"/>
                  </a:cubicBezTo>
                  <a:cubicBezTo>
                    <a:pt x="294" y="18"/>
                    <a:pt x="298" y="20"/>
                    <a:pt x="302" y="22"/>
                  </a:cubicBezTo>
                  <a:cubicBezTo>
                    <a:pt x="302" y="22"/>
                    <a:pt x="302" y="22"/>
                    <a:pt x="302" y="23"/>
                  </a:cubicBezTo>
                  <a:cubicBezTo>
                    <a:pt x="302" y="23"/>
                    <a:pt x="302" y="23"/>
                    <a:pt x="302" y="23"/>
                  </a:cubicBezTo>
                  <a:close/>
                  <a:moveTo>
                    <a:pt x="179" y="412"/>
                  </a:moveTo>
                  <a:cubicBezTo>
                    <a:pt x="178" y="413"/>
                    <a:pt x="178" y="413"/>
                    <a:pt x="178" y="413"/>
                  </a:cubicBezTo>
                  <a:cubicBezTo>
                    <a:pt x="174" y="412"/>
                    <a:pt x="170" y="410"/>
                    <a:pt x="166" y="409"/>
                  </a:cubicBezTo>
                  <a:cubicBezTo>
                    <a:pt x="166" y="409"/>
                    <a:pt x="166" y="408"/>
                    <a:pt x="166" y="408"/>
                  </a:cubicBezTo>
                  <a:cubicBezTo>
                    <a:pt x="166" y="408"/>
                    <a:pt x="166" y="407"/>
                    <a:pt x="167" y="408"/>
                  </a:cubicBezTo>
                  <a:cubicBezTo>
                    <a:pt x="170" y="409"/>
                    <a:pt x="174" y="410"/>
                    <a:pt x="178" y="411"/>
                  </a:cubicBezTo>
                  <a:cubicBezTo>
                    <a:pt x="179" y="412"/>
                    <a:pt x="179" y="412"/>
                    <a:pt x="179" y="412"/>
                  </a:cubicBezTo>
                  <a:cubicBezTo>
                    <a:pt x="179" y="412"/>
                    <a:pt x="179" y="412"/>
                    <a:pt x="179" y="412"/>
                  </a:cubicBezTo>
                  <a:close/>
                  <a:moveTo>
                    <a:pt x="280" y="13"/>
                  </a:moveTo>
                  <a:cubicBezTo>
                    <a:pt x="280" y="14"/>
                    <a:pt x="279" y="14"/>
                    <a:pt x="279" y="14"/>
                  </a:cubicBezTo>
                  <a:cubicBezTo>
                    <a:pt x="275" y="12"/>
                    <a:pt x="271" y="11"/>
                    <a:pt x="267" y="10"/>
                  </a:cubicBezTo>
                  <a:cubicBezTo>
                    <a:pt x="267" y="10"/>
                    <a:pt x="267" y="10"/>
                    <a:pt x="267" y="9"/>
                  </a:cubicBezTo>
                  <a:cubicBezTo>
                    <a:pt x="267" y="9"/>
                    <a:pt x="267" y="9"/>
                    <a:pt x="268" y="9"/>
                  </a:cubicBezTo>
                  <a:cubicBezTo>
                    <a:pt x="272" y="10"/>
                    <a:pt x="276" y="11"/>
                    <a:pt x="279" y="12"/>
                  </a:cubicBezTo>
                  <a:cubicBezTo>
                    <a:pt x="280" y="13"/>
                    <a:pt x="280" y="13"/>
                    <a:pt x="280" y="13"/>
                  </a:cubicBezTo>
                  <a:cubicBezTo>
                    <a:pt x="280" y="13"/>
                    <a:pt x="280" y="13"/>
                    <a:pt x="280" y="13"/>
                  </a:cubicBezTo>
                  <a:close/>
                  <a:moveTo>
                    <a:pt x="156" y="404"/>
                  </a:moveTo>
                  <a:cubicBezTo>
                    <a:pt x="156" y="405"/>
                    <a:pt x="155" y="405"/>
                    <a:pt x="155" y="405"/>
                  </a:cubicBezTo>
                  <a:cubicBezTo>
                    <a:pt x="151" y="403"/>
                    <a:pt x="147" y="402"/>
                    <a:pt x="144" y="400"/>
                  </a:cubicBezTo>
                  <a:cubicBezTo>
                    <a:pt x="143" y="400"/>
                    <a:pt x="143" y="399"/>
                    <a:pt x="143" y="399"/>
                  </a:cubicBezTo>
                  <a:cubicBezTo>
                    <a:pt x="144" y="399"/>
                    <a:pt x="144" y="398"/>
                    <a:pt x="144" y="399"/>
                  </a:cubicBezTo>
                  <a:cubicBezTo>
                    <a:pt x="148" y="400"/>
                    <a:pt x="152" y="402"/>
                    <a:pt x="155" y="403"/>
                  </a:cubicBezTo>
                  <a:cubicBezTo>
                    <a:pt x="156" y="403"/>
                    <a:pt x="156" y="404"/>
                    <a:pt x="156" y="404"/>
                  </a:cubicBezTo>
                  <a:cubicBezTo>
                    <a:pt x="156" y="404"/>
                    <a:pt x="156" y="404"/>
                    <a:pt x="156" y="404"/>
                  </a:cubicBezTo>
                  <a:close/>
                  <a:moveTo>
                    <a:pt x="256" y="7"/>
                  </a:moveTo>
                  <a:cubicBezTo>
                    <a:pt x="252" y="6"/>
                    <a:pt x="248" y="5"/>
                    <a:pt x="244" y="5"/>
                  </a:cubicBezTo>
                  <a:cubicBezTo>
                    <a:pt x="244" y="5"/>
                    <a:pt x="243" y="4"/>
                    <a:pt x="243" y="4"/>
                  </a:cubicBezTo>
                  <a:cubicBezTo>
                    <a:pt x="244" y="3"/>
                    <a:pt x="244" y="3"/>
                    <a:pt x="244" y="3"/>
                  </a:cubicBezTo>
                  <a:cubicBezTo>
                    <a:pt x="248" y="4"/>
                    <a:pt x="252" y="5"/>
                    <a:pt x="256" y="6"/>
                  </a:cubicBezTo>
                  <a:cubicBezTo>
                    <a:pt x="257" y="6"/>
                    <a:pt x="257" y="6"/>
                    <a:pt x="257" y="7"/>
                  </a:cubicBezTo>
                  <a:cubicBezTo>
                    <a:pt x="257" y="7"/>
                    <a:pt x="257" y="7"/>
                    <a:pt x="257" y="7"/>
                  </a:cubicBezTo>
                  <a:cubicBezTo>
                    <a:pt x="257" y="7"/>
                    <a:pt x="256" y="7"/>
                    <a:pt x="256" y="7"/>
                  </a:cubicBezTo>
                  <a:close/>
                  <a:moveTo>
                    <a:pt x="134" y="394"/>
                  </a:moveTo>
                  <a:cubicBezTo>
                    <a:pt x="134" y="395"/>
                    <a:pt x="133" y="395"/>
                    <a:pt x="133" y="395"/>
                  </a:cubicBezTo>
                  <a:cubicBezTo>
                    <a:pt x="129" y="393"/>
                    <a:pt x="126" y="391"/>
                    <a:pt x="122" y="389"/>
                  </a:cubicBezTo>
                  <a:cubicBezTo>
                    <a:pt x="122" y="389"/>
                    <a:pt x="122" y="388"/>
                    <a:pt x="122" y="388"/>
                  </a:cubicBezTo>
                  <a:cubicBezTo>
                    <a:pt x="122" y="388"/>
                    <a:pt x="123" y="388"/>
                    <a:pt x="123" y="388"/>
                  </a:cubicBezTo>
                  <a:cubicBezTo>
                    <a:pt x="126" y="390"/>
                    <a:pt x="130" y="392"/>
                    <a:pt x="134" y="393"/>
                  </a:cubicBezTo>
                  <a:cubicBezTo>
                    <a:pt x="134" y="394"/>
                    <a:pt x="134" y="394"/>
                    <a:pt x="134" y="394"/>
                  </a:cubicBezTo>
                  <a:cubicBezTo>
                    <a:pt x="134" y="394"/>
                    <a:pt x="134" y="394"/>
                    <a:pt x="134" y="394"/>
                  </a:cubicBezTo>
                  <a:close/>
                  <a:moveTo>
                    <a:pt x="232" y="3"/>
                  </a:moveTo>
                  <a:cubicBezTo>
                    <a:pt x="228" y="2"/>
                    <a:pt x="224" y="2"/>
                    <a:pt x="220" y="2"/>
                  </a:cubicBezTo>
                  <a:cubicBezTo>
                    <a:pt x="220" y="2"/>
                    <a:pt x="219" y="1"/>
                    <a:pt x="219" y="1"/>
                  </a:cubicBezTo>
                  <a:cubicBezTo>
                    <a:pt x="219" y="1"/>
                    <a:pt x="220" y="0"/>
                    <a:pt x="220" y="0"/>
                  </a:cubicBezTo>
                  <a:cubicBezTo>
                    <a:pt x="224" y="1"/>
                    <a:pt x="228" y="1"/>
                    <a:pt x="232" y="1"/>
                  </a:cubicBezTo>
                  <a:cubicBezTo>
                    <a:pt x="233" y="1"/>
                    <a:pt x="233" y="2"/>
                    <a:pt x="233" y="2"/>
                  </a:cubicBezTo>
                  <a:cubicBezTo>
                    <a:pt x="233" y="2"/>
                    <a:pt x="233" y="2"/>
                    <a:pt x="233" y="2"/>
                  </a:cubicBezTo>
                  <a:cubicBezTo>
                    <a:pt x="233" y="3"/>
                    <a:pt x="233" y="3"/>
                    <a:pt x="232" y="3"/>
                  </a:cubicBezTo>
                  <a:close/>
                  <a:moveTo>
                    <a:pt x="113" y="383"/>
                  </a:moveTo>
                  <a:cubicBezTo>
                    <a:pt x="113" y="383"/>
                    <a:pt x="112" y="383"/>
                    <a:pt x="112" y="383"/>
                  </a:cubicBezTo>
                  <a:cubicBezTo>
                    <a:pt x="108" y="381"/>
                    <a:pt x="105" y="379"/>
                    <a:pt x="102" y="376"/>
                  </a:cubicBezTo>
                  <a:cubicBezTo>
                    <a:pt x="101" y="376"/>
                    <a:pt x="101" y="376"/>
                    <a:pt x="101" y="375"/>
                  </a:cubicBezTo>
                  <a:cubicBezTo>
                    <a:pt x="102" y="375"/>
                    <a:pt x="102" y="375"/>
                    <a:pt x="102" y="375"/>
                  </a:cubicBezTo>
                  <a:cubicBezTo>
                    <a:pt x="106" y="377"/>
                    <a:pt x="109" y="380"/>
                    <a:pt x="113" y="382"/>
                  </a:cubicBezTo>
                  <a:cubicBezTo>
                    <a:pt x="113" y="382"/>
                    <a:pt x="113" y="382"/>
                    <a:pt x="113" y="383"/>
                  </a:cubicBezTo>
                  <a:cubicBezTo>
                    <a:pt x="113" y="383"/>
                    <a:pt x="113" y="383"/>
                    <a:pt x="113" y="383"/>
                  </a:cubicBezTo>
                  <a:close/>
                  <a:moveTo>
                    <a:pt x="208" y="1"/>
                  </a:moveTo>
                  <a:cubicBezTo>
                    <a:pt x="204" y="1"/>
                    <a:pt x="200" y="2"/>
                    <a:pt x="196" y="2"/>
                  </a:cubicBezTo>
                  <a:cubicBezTo>
                    <a:pt x="196" y="2"/>
                    <a:pt x="195" y="1"/>
                    <a:pt x="195" y="1"/>
                  </a:cubicBezTo>
                  <a:cubicBezTo>
                    <a:pt x="195" y="1"/>
                    <a:pt x="196" y="0"/>
                    <a:pt x="196" y="0"/>
                  </a:cubicBezTo>
                  <a:cubicBezTo>
                    <a:pt x="200" y="0"/>
                    <a:pt x="204" y="0"/>
                    <a:pt x="208" y="0"/>
                  </a:cubicBezTo>
                  <a:cubicBezTo>
                    <a:pt x="209" y="0"/>
                    <a:pt x="209" y="0"/>
                    <a:pt x="209" y="1"/>
                  </a:cubicBezTo>
                  <a:cubicBezTo>
                    <a:pt x="209" y="1"/>
                    <a:pt x="209" y="1"/>
                    <a:pt x="209" y="1"/>
                  </a:cubicBezTo>
                  <a:cubicBezTo>
                    <a:pt x="209" y="1"/>
                    <a:pt x="209" y="1"/>
                    <a:pt x="208" y="1"/>
                  </a:cubicBezTo>
                  <a:close/>
                  <a:moveTo>
                    <a:pt x="93" y="369"/>
                  </a:moveTo>
                  <a:cubicBezTo>
                    <a:pt x="93" y="370"/>
                    <a:pt x="92" y="370"/>
                    <a:pt x="92" y="369"/>
                  </a:cubicBezTo>
                  <a:cubicBezTo>
                    <a:pt x="88" y="367"/>
                    <a:pt x="85" y="364"/>
                    <a:pt x="82" y="362"/>
                  </a:cubicBezTo>
                  <a:cubicBezTo>
                    <a:pt x="82" y="362"/>
                    <a:pt x="82" y="361"/>
                    <a:pt x="82" y="361"/>
                  </a:cubicBezTo>
                  <a:cubicBezTo>
                    <a:pt x="82" y="361"/>
                    <a:pt x="83" y="360"/>
                    <a:pt x="83" y="361"/>
                  </a:cubicBezTo>
                  <a:cubicBezTo>
                    <a:pt x="86" y="363"/>
                    <a:pt x="89" y="366"/>
                    <a:pt x="93" y="368"/>
                  </a:cubicBezTo>
                  <a:cubicBezTo>
                    <a:pt x="93" y="368"/>
                    <a:pt x="93" y="369"/>
                    <a:pt x="93" y="369"/>
                  </a:cubicBezTo>
                  <a:cubicBezTo>
                    <a:pt x="93" y="369"/>
                    <a:pt x="93" y="369"/>
                    <a:pt x="93" y="369"/>
                  </a:cubicBezTo>
                  <a:close/>
                  <a:moveTo>
                    <a:pt x="184" y="3"/>
                  </a:moveTo>
                  <a:cubicBezTo>
                    <a:pt x="183" y="3"/>
                    <a:pt x="181" y="3"/>
                    <a:pt x="180" y="3"/>
                  </a:cubicBezTo>
                  <a:cubicBezTo>
                    <a:pt x="177" y="3"/>
                    <a:pt x="175" y="4"/>
                    <a:pt x="172" y="4"/>
                  </a:cubicBezTo>
                  <a:cubicBezTo>
                    <a:pt x="172" y="4"/>
                    <a:pt x="171" y="4"/>
                    <a:pt x="171" y="4"/>
                  </a:cubicBezTo>
                  <a:cubicBezTo>
                    <a:pt x="171" y="3"/>
                    <a:pt x="172" y="3"/>
                    <a:pt x="172" y="3"/>
                  </a:cubicBezTo>
                  <a:cubicBezTo>
                    <a:pt x="175" y="2"/>
                    <a:pt x="177" y="2"/>
                    <a:pt x="180" y="2"/>
                  </a:cubicBezTo>
                  <a:cubicBezTo>
                    <a:pt x="181" y="1"/>
                    <a:pt x="183" y="1"/>
                    <a:pt x="184" y="1"/>
                  </a:cubicBezTo>
                  <a:cubicBezTo>
                    <a:pt x="184" y="1"/>
                    <a:pt x="185" y="1"/>
                    <a:pt x="185" y="2"/>
                  </a:cubicBezTo>
                  <a:cubicBezTo>
                    <a:pt x="185" y="2"/>
                    <a:pt x="185" y="2"/>
                    <a:pt x="185" y="2"/>
                  </a:cubicBezTo>
                  <a:cubicBezTo>
                    <a:pt x="185" y="2"/>
                    <a:pt x="184" y="3"/>
                    <a:pt x="184" y="3"/>
                  </a:cubicBezTo>
                  <a:close/>
                  <a:moveTo>
                    <a:pt x="74" y="354"/>
                  </a:moveTo>
                  <a:cubicBezTo>
                    <a:pt x="74" y="354"/>
                    <a:pt x="73" y="354"/>
                    <a:pt x="73" y="354"/>
                  </a:cubicBezTo>
                  <a:cubicBezTo>
                    <a:pt x="70" y="351"/>
                    <a:pt x="67" y="349"/>
                    <a:pt x="64" y="346"/>
                  </a:cubicBezTo>
                  <a:cubicBezTo>
                    <a:pt x="64" y="345"/>
                    <a:pt x="64" y="345"/>
                    <a:pt x="64" y="345"/>
                  </a:cubicBezTo>
                  <a:cubicBezTo>
                    <a:pt x="64" y="344"/>
                    <a:pt x="65" y="344"/>
                    <a:pt x="65" y="345"/>
                  </a:cubicBezTo>
                  <a:cubicBezTo>
                    <a:pt x="68" y="347"/>
                    <a:pt x="71" y="350"/>
                    <a:pt x="74" y="353"/>
                  </a:cubicBezTo>
                  <a:cubicBezTo>
                    <a:pt x="74" y="353"/>
                    <a:pt x="74" y="353"/>
                    <a:pt x="74" y="354"/>
                  </a:cubicBezTo>
                  <a:cubicBezTo>
                    <a:pt x="74" y="354"/>
                    <a:pt x="74" y="354"/>
                    <a:pt x="74" y="354"/>
                  </a:cubicBezTo>
                  <a:close/>
                  <a:moveTo>
                    <a:pt x="160" y="6"/>
                  </a:moveTo>
                  <a:cubicBezTo>
                    <a:pt x="157" y="7"/>
                    <a:pt x="153" y="8"/>
                    <a:pt x="149" y="9"/>
                  </a:cubicBezTo>
                  <a:cubicBezTo>
                    <a:pt x="148" y="10"/>
                    <a:pt x="148" y="9"/>
                    <a:pt x="148" y="9"/>
                  </a:cubicBezTo>
                  <a:cubicBezTo>
                    <a:pt x="148" y="8"/>
                    <a:pt x="148" y="8"/>
                    <a:pt x="148" y="8"/>
                  </a:cubicBezTo>
                  <a:cubicBezTo>
                    <a:pt x="152" y="7"/>
                    <a:pt x="156" y="6"/>
                    <a:pt x="160" y="5"/>
                  </a:cubicBezTo>
                  <a:cubicBezTo>
                    <a:pt x="160" y="5"/>
                    <a:pt x="161" y="5"/>
                    <a:pt x="161" y="6"/>
                  </a:cubicBezTo>
                  <a:cubicBezTo>
                    <a:pt x="161" y="6"/>
                    <a:pt x="161" y="6"/>
                    <a:pt x="161" y="6"/>
                  </a:cubicBezTo>
                  <a:cubicBezTo>
                    <a:pt x="161" y="6"/>
                    <a:pt x="161" y="6"/>
                    <a:pt x="160" y="6"/>
                  </a:cubicBezTo>
                  <a:close/>
                  <a:moveTo>
                    <a:pt x="57" y="337"/>
                  </a:moveTo>
                  <a:cubicBezTo>
                    <a:pt x="56" y="337"/>
                    <a:pt x="56" y="337"/>
                    <a:pt x="56" y="337"/>
                  </a:cubicBezTo>
                  <a:cubicBezTo>
                    <a:pt x="53" y="334"/>
                    <a:pt x="50" y="331"/>
                    <a:pt x="48" y="328"/>
                  </a:cubicBezTo>
                  <a:cubicBezTo>
                    <a:pt x="47" y="328"/>
                    <a:pt x="48" y="327"/>
                    <a:pt x="48" y="327"/>
                  </a:cubicBezTo>
                  <a:cubicBezTo>
                    <a:pt x="48" y="327"/>
                    <a:pt x="49" y="327"/>
                    <a:pt x="49" y="327"/>
                  </a:cubicBezTo>
                  <a:cubicBezTo>
                    <a:pt x="51" y="330"/>
                    <a:pt x="54" y="333"/>
                    <a:pt x="57" y="336"/>
                  </a:cubicBezTo>
                  <a:cubicBezTo>
                    <a:pt x="57" y="336"/>
                    <a:pt x="57" y="337"/>
                    <a:pt x="57" y="337"/>
                  </a:cubicBezTo>
                  <a:cubicBezTo>
                    <a:pt x="57" y="337"/>
                    <a:pt x="57" y="337"/>
                    <a:pt x="57" y="337"/>
                  </a:cubicBezTo>
                  <a:close/>
                  <a:moveTo>
                    <a:pt x="137" y="13"/>
                  </a:moveTo>
                  <a:cubicBezTo>
                    <a:pt x="133" y="14"/>
                    <a:pt x="130" y="16"/>
                    <a:pt x="126" y="17"/>
                  </a:cubicBezTo>
                  <a:cubicBezTo>
                    <a:pt x="126" y="17"/>
                    <a:pt x="125" y="17"/>
                    <a:pt x="125" y="17"/>
                  </a:cubicBezTo>
                  <a:cubicBezTo>
                    <a:pt x="125" y="16"/>
                    <a:pt x="125" y="16"/>
                    <a:pt x="125" y="16"/>
                  </a:cubicBezTo>
                  <a:cubicBezTo>
                    <a:pt x="129" y="14"/>
                    <a:pt x="133" y="13"/>
                    <a:pt x="137" y="12"/>
                  </a:cubicBezTo>
                  <a:cubicBezTo>
                    <a:pt x="137" y="11"/>
                    <a:pt x="138" y="12"/>
                    <a:pt x="138" y="12"/>
                  </a:cubicBezTo>
                  <a:cubicBezTo>
                    <a:pt x="138" y="12"/>
                    <a:pt x="138" y="12"/>
                    <a:pt x="138" y="12"/>
                  </a:cubicBezTo>
                  <a:cubicBezTo>
                    <a:pt x="138" y="13"/>
                    <a:pt x="138" y="13"/>
                    <a:pt x="137" y="13"/>
                  </a:cubicBezTo>
                  <a:close/>
                  <a:moveTo>
                    <a:pt x="41" y="319"/>
                  </a:moveTo>
                  <a:cubicBezTo>
                    <a:pt x="41" y="319"/>
                    <a:pt x="40" y="319"/>
                    <a:pt x="40" y="318"/>
                  </a:cubicBezTo>
                  <a:cubicBezTo>
                    <a:pt x="38" y="315"/>
                    <a:pt x="35" y="312"/>
                    <a:pt x="33" y="309"/>
                  </a:cubicBezTo>
                  <a:cubicBezTo>
                    <a:pt x="33" y="308"/>
                    <a:pt x="33" y="308"/>
                    <a:pt x="33" y="308"/>
                  </a:cubicBezTo>
                  <a:cubicBezTo>
                    <a:pt x="34" y="307"/>
                    <a:pt x="34" y="307"/>
                    <a:pt x="35" y="308"/>
                  </a:cubicBezTo>
                  <a:cubicBezTo>
                    <a:pt x="37" y="311"/>
                    <a:pt x="39" y="314"/>
                    <a:pt x="41" y="318"/>
                  </a:cubicBezTo>
                  <a:cubicBezTo>
                    <a:pt x="42" y="318"/>
                    <a:pt x="42" y="318"/>
                    <a:pt x="42" y="318"/>
                  </a:cubicBezTo>
                  <a:cubicBezTo>
                    <a:pt x="42" y="318"/>
                    <a:pt x="41" y="318"/>
                    <a:pt x="41" y="319"/>
                  </a:cubicBezTo>
                  <a:close/>
                  <a:moveTo>
                    <a:pt x="115" y="22"/>
                  </a:moveTo>
                  <a:cubicBezTo>
                    <a:pt x="111" y="24"/>
                    <a:pt x="108" y="26"/>
                    <a:pt x="104" y="28"/>
                  </a:cubicBezTo>
                  <a:cubicBezTo>
                    <a:pt x="104" y="28"/>
                    <a:pt x="104" y="28"/>
                    <a:pt x="103" y="27"/>
                  </a:cubicBezTo>
                  <a:cubicBezTo>
                    <a:pt x="103" y="27"/>
                    <a:pt x="103" y="26"/>
                    <a:pt x="104" y="26"/>
                  </a:cubicBezTo>
                  <a:cubicBezTo>
                    <a:pt x="107" y="24"/>
                    <a:pt x="111" y="22"/>
                    <a:pt x="114" y="21"/>
                  </a:cubicBezTo>
                  <a:cubicBezTo>
                    <a:pt x="115" y="21"/>
                    <a:pt x="115" y="21"/>
                    <a:pt x="115" y="21"/>
                  </a:cubicBezTo>
                  <a:cubicBezTo>
                    <a:pt x="115" y="21"/>
                    <a:pt x="115" y="21"/>
                    <a:pt x="115" y="22"/>
                  </a:cubicBezTo>
                  <a:cubicBezTo>
                    <a:pt x="115" y="22"/>
                    <a:pt x="115" y="22"/>
                    <a:pt x="115" y="22"/>
                  </a:cubicBezTo>
                  <a:close/>
                  <a:moveTo>
                    <a:pt x="28" y="299"/>
                  </a:moveTo>
                  <a:cubicBezTo>
                    <a:pt x="28" y="299"/>
                    <a:pt x="27" y="299"/>
                    <a:pt x="27" y="298"/>
                  </a:cubicBezTo>
                  <a:cubicBezTo>
                    <a:pt x="26" y="297"/>
                    <a:pt x="26" y="297"/>
                    <a:pt x="26" y="297"/>
                  </a:cubicBezTo>
                  <a:cubicBezTo>
                    <a:pt x="24" y="294"/>
                    <a:pt x="23" y="291"/>
                    <a:pt x="21" y="288"/>
                  </a:cubicBezTo>
                  <a:cubicBezTo>
                    <a:pt x="21" y="287"/>
                    <a:pt x="21" y="287"/>
                    <a:pt x="21" y="287"/>
                  </a:cubicBezTo>
                  <a:cubicBezTo>
                    <a:pt x="22" y="286"/>
                    <a:pt x="22" y="287"/>
                    <a:pt x="22" y="287"/>
                  </a:cubicBezTo>
                  <a:cubicBezTo>
                    <a:pt x="24" y="290"/>
                    <a:pt x="26" y="293"/>
                    <a:pt x="28" y="296"/>
                  </a:cubicBezTo>
                  <a:cubicBezTo>
                    <a:pt x="28" y="298"/>
                    <a:pt x="28" y="298"/>
                    <a:pt x="28" y="298"/>
                  </a:cubicBezTo>
                  <a:cubicBezTo>
                    <a:pt x="28" y="298"/>
                    <a:pt x="28" y="298"/>
                    <a:pt x="28" y="298"/>
                  </a:cubicBezTo>
                  <a:cubicBezTo>
                    <a:pt x="28" y="298"/>
                    <a:pt x="28" y="298"/>
                    <a:pt x="28" y="299"/>
                  </a:cubicBezTo>
                  <a:close/>
                  <a:moveTo>
                    <a:pt x="94" y="34"/>
                  </a:moveTo>
                  <a:cubicBezTo>
                    <a:pt x="91" y="36"/>
                    <a:pt x="87" y="38"/>
                    <a:pt x="84" y="41"/>
                  </a:cubicBezTo>
                  <a:cubicBezTo>
                    <a:pt x="84" y="41"/>
                    <a:pt x="83" y="41"/>
                    <a:pt x="83" y="40"/>
                  </a:cubicBezTo>
                  <a:cubicBezTo>
                    <a:pt x="83" y="40"/>
                    <a:pt x="83" y="40"/>
                    <a:pt x="83" y="39"/>
                  </a:cubicBezTo>
                  <a:cubicBezTo>
                    <a:pt x="86" y="37"/>
                    <a:pt x="90" y="35"/>
                    <a:pt x="93" y="32"/>
                  </a:cubicBezTo>
                  <a:cubicBezTo>
                    <a:pt x="94" y="32"/>
                    <a:pt x="94" y="32"/>
                    <a:pt x="94" y="33"/>
                  </a:cubicBezTo>
                  <a:cubicBezTo>
                    <a:pt x="94" y="33"/>
                    <a:pt x="94" y="33"/>
                    <a:pt x="94" y="33"/>
                  </a:cubicBezTo>
                  <a:cubicBezTo>
                    <a:pt x="94" y="33"/>
                    <a:pt x="94" y="34"/>
                    <a:pt x="94" y="34"/>
                  </a:cubicBezTo>
                  <a:close/>
                  <a:moveTo>
                    <a:pt x="17" y="277"/>
                  </a:moveTo>
                  <a:cubicBezTo>
                    <a:pt x="16" y="277"/>
                    <a:pt x="16" y="277"/>
                    <a:pt x="16" y="277"/>
                  </a:cubicBezTo>
                  <a:cubicBezTo>
                    <a:pt x="14" y="273"/>
                    <a:pt x="13" y="269"/>
                    <a:pt x="11" y="266"/>
                  </a:cubicBezTo>
                  <a:cubicBezTo>
                    <a:pt x="11" y="265"/>
                    <a:pt x="11" y="265"/>
                    <a:pt x="12" y="265"/>
                  </a:cubicBezTo>
                  <a:cubicBezTo>
                    <a:pt x="12" y="264"/>
                    <a:pt x="13" y="265"/>
                    <a:pt x="13" y="265"/>
                  </a:cubicBezTo>
                  <a:cubicBezTo>
                    <a:pt x="14" y="269"/>
                    <a:pt x="16" y="272"/>
                    <a:pt x="17" y="276"/>
                  </a:cubicBezTo>
                  <a:cubicBezTo>
                    <a:pt x="17" y="276"/>
                    <a:pt x="17" y="276"/>
                    <a:pt x="17" y="277"/>
                  </a:cubicBezTo>
                  <a:cubicBezTo>
                    <a:pt x="17" y="277"/>
                    <a:pt x="17" y="277"/>
                    <a:pt x="17" y="277"/>
                  </a:cubicBezTo>
                  <a:close/>
                  <a:moveTo>
                    <a:pt x="75" y="48"/>
                  </a:moveTo>
                  <a:cubicBezTo>
                    <a:pt x="72" y="50"/>
                    <a:pt x="68" y="53"/>
                    <a:pt x="66" y="56"/>
                  </a:cubicBezTo>
                  <a:cubicBezTo>
                    <a:pt x="65" y="56"/>
                    <a:pt x="65" y="56"/>
                    <a:pt x="64" y="56"/>
                  </a:cubicBezTo>
                  <a:cubicBezTo>
                    <a:pt x="64" y="55"/>
                    <a:pt x="64" y="55"/>
                    <a:pt x="65" y="55"/>
                  </a:cubicBezTo>
                  <a:cubicBezTo>
                    <a:pt x="67" y="52"/>
                    <a:pt x="71" y="49"/>
                    <a:pt x="74" y="47"/>
                  </a:cubicBezTo>
                  <a:cubicBezTo>
                    <a:pt x="74" y="46"/>
                    <a:pt x="74" y="47"/>
                    <a:pt x="75" y="47"/>
                  </a:cubicBezTo>
                  <a:cubicBezTo>
                    <a:pt x="75" y="47"/>
                    <a:pt x="75" y="47"/>
                    <a:pt x="75" y="48"/>
                  </a:cubicBezTo>
                  <a:cubicBezTo>
                    <a:pt x="75" y="48"/>
                    <a:pt x="75" y="48"/>
                    <a:pt x="75" y="48"/>
                  </a:cubicBezTo>
                  <a:close/>
                  <a:moveTo>
                    <a:pt x="8" y="255"/>
                  </a:moveTo>
                  <a:cubicBezTo>
                    <a:pt x="8" y="255"/>
                    <a:pt x="8" y="254"/>
                    <a:pt x="7" y="254"/>
                  </a:cubicBezTo>
                  <a:cubicBezTo>
                    <a:pt x="6" y="250"/>
                    <a:pt x="5" y="246"/>
                    <a:pt x="4" y="242"/>
                  </a:cubicBezTo>
                  <a:cubicBezTo>
                    <a:pt x="4" y="242"/>
                    <a:pt x="5" y="242"/>
                    <a:pt x="5" y="241"/>
                  </a:cubicBezTo>
                  <a:cubicBezTo>
                    <a:pt x="5" y="241"/>
                    <a:pt x="6" y="242"/>
                    <a:pt x="6" y="242"/>
                  </a:cubicBezTo>
                  <a:cubicBezTo>
                    <a:pt x="7" y="246"/>
                    <a:pt x="8" y="250"/>
                    <a:pt x="9" y="254"/>
                  </a:cubicBezTo>
                  <a:cubicBezTo>
                    <a:pt x="9" y="254"/>
                    <a:pt x="9" y="254"/>
                    <a:pt x="9" y="254"/>
                  </a:cubicBezTo>
                  <a:cubicBezTo>
                    <a:pt x="9" y="254"/>
                    <a:pt x="9" y="254"/>
                    <a:pt x="8" y="255"/>
                  </a:cubicBezTo>
                  <a:close/>
                  <a:moveTo>
                    <a:pt x="57" y="64"/>
                  </a:moveTo>
                  <a:cubicBezTo>
                    <a:pt x="54" y="67"/>
                    <a:pt x="52" y="70"/>
                    <a:pt x="49" y="73"/>
                  </a:cubicBezTo>
                  <a:cubicBezTo>
                    <a:pt x="49" y="74"/>
                    <a:pt x="48" y="74"/>
                    <a:pt x="48" y="73"/>
                  </a:cubicBezTo>
                  <a:cubicBezTo>
                    <a:pt x="48" y="73"/>
                    <a:pt x="48" y="73"/>
                    <a:pt x="48" y="72"/>
                  </a:cubicBezTo>
                  <a:cubicBezTo>
                    <a:pt x="50" y="69"/>
                    <a:pt x="53" y="66"/>
                    <a:pt x="56" y="63"/>
                  </a:cubicBezTo>
                  <a:cubicBezTo>
                    <a:pt x="56" y="63"/>
                    <a:pt x="57" y="63"/>
                    <a:pt x="57" y="63"/>
                  </a:cubicBezTo>
                  <a:cubicBezTo>
                    <a:pt x="57" y="63"/>
                    <a:pt x="57" y="64"/>
                    <a:pt x="57" y="64"/>
                  </a:cubicBezTo>
                  <a:cubicBezTo>
                    <a:pt x="57" y="64"/>
                    <a:pt x="57" y="64"/>
                    <a:pt x="57" y="64"/>
                  </a:cubicBezTo>
                  <a:close/>
                  <a:moveTo>
                    <a:pt x="3" y="231"/>
                  </a:moveTo>
                  <a:cubicBezTo>
                    <a:pt x="2" y="231"/>
                    <a:pt x="2" y="231"/>
                    <a:pt x="2" y="230"/>
                  </a:cubicBezTo>
                  <a:cubicBezTo>
                    <a:pt x="1" y="226"/>
                    <a:pt x="1" y="222"/>
                    <a:pt x="1" y="218"/>
                  </a:cubicBezTo>
                  <a:cubicBezTo>
                    <a:pt x="0" y="218"/>
                    <a:pt x="1" y="218"/>
                    <a:pt x="1" y="218"/>
                  </a:cubicBezTo>
                  <a:cubicBezTo>
                    <a:pt x="2" y="218"/>
                    <a:pt x="2" y="218"/>
                    <a:pt x="2" y="218"/>
                  </a:cubicBezTo>
                  <a:cubicBezTo>
                    <a:pt x="2" y="222"/>
                    <a:pt x="3" y="226"/>
                    <a:pt x="4" y="230"/>
                  </a:cubicBezTo>
                  <a:cubicBezTo>
                    <a:pt x="4" y="230"/>
                    <a:pt x="4" y="230"/>
                    <a:pt x="4" y="231"/>
                  </a:cubicBezTo>
                  <a:cubicBezTo>
                    <a:pt x="3" y="231"/>
                    <a:pt x="3" y="231"/>
                    <a:pt x="3" y="231"/>
                  </a:cubicBezTo>
                  <a:close/>
                  <a:moveTo>
                    <a:pt x="42" y="83"/>
                  </a:moveTo>
                  <a:cubicBezTo>
                    <a:pt x="39" y="86"/>
                    <a:pt x="37" y="89"/>
                    <a:pt x="35" y="93"/>
                  </a:cubicBezTo>
                  <a:cubicBezTo>
                    <a:pt x="35" y="93"/>
                    <a:pt x="34" y="93"/>
                    <a:pt x="34" y="93"/>
                  </a:cubicBezTo>
                  <a:cubicBezTo>
                    <a:pt x="33" y="93"/>
                    <a:pt x="33" y="92"/>
                    <a:pt x="34" y="92"/>
                  </a:cubicBezTo>
                  <a:cubicBezTo>
                    <a:pt x="36" y="88"/>
                    <a:pt x="38" y="85"/>
                    <a:pt x="40" y="82"/>
                  </a:cubicBezTo>
                  <a:cubicBezTo>
                    <a:pt x="41" y="82"/>
                    <a:pt x="41" y="81"/>
                    <a:pt x="41" y="82"/>
                  </a:cubicBezTo>
                  <a:cubicBezTo>
                    <a:pt x="42" y="82"/>
                    <a:pt x="42" y="82"/>
                    <a:pt x="42" y="82"/>
                  </a:cubicBezTo>
                  <a:cubicBezTo>
                    <a:pt x="42" y="83"/>
                    <a:pt x="42" y="83"/>
                    <a:pt x="42" y="83"/>
                  </a:cubicBezTo>
                  <a:close/>
                  <a:moveTo>
                    <a:pt x="1" y="207"/>
                  </a:moveTo>
                  <a:cubicBezTo>
                    <a:pt x="0" y="207"/>
                    <a:pt x="0" y="207"/>
                    <a:pt x="0" y="206"/>
                  </a:cubicBezTo>
                  <a:cubicBezTo>
                    <a:pt x="0" y="202"/>
                    <a:pt x="0" y="198"/>
                    <a:pt x="0" y="194"/>
                  </a:cubicBezTo>
                  <a:cubicBezTo>
                    <a:pt x="0" y="194"/>
                    <a:pt x="0" y="193"/>
                    <a:pt x="1" y="193"/>
                  </a:cubicBezTo>
                  <a:cubicBezTo>
                    <a:pt x="1" y="193"/>
                    <a:pt x="1" y="194"/>
                    <a:pt x="1" y="194"/>
                  </a:cubicBezTo>
                  <a:cubicBezTo>
                    <a:pt x="1" y="198"/>
                    <a:pt x="1" y="202"/>
                    <a:pt x="1" y="206"/>
                  </a:cubicBezTo>
                  <a:cubicBezTo>
                    <a:pt x="1" y="206"/>
                    <a:pt x="1" y="206"/>
                    <a:pt x="1" y="207"/>
                  </a:cubicBezTo>
                  <a:cubicBezTo>
                    <a:pt x="1" y="207"/>
                    <a:pt x="1" y="207"/>
                    <a:pt x="1" y="207"/>
                  </a:cubicBezTo>
                  <a:close/>
                  <a:moveTo>
                    <a:pt x="29" y="103"/>
                  </a:moveTo>
                  <a:cubicBezTo>
                    <a:pt x="28" y="104"/>
                    <a:pt x="27" y="105"/>
                    <a:pt x="27" y="106"/>
                  </a:cubicBezTo>
                  <a:cubicBezTo>
                    <a:pt x="26" y="108"/>
                    <a:pt x="24" y="111"/>
                    <a:pt x="23" y="114"/>
                  </a:cubicBezTo>
                  <a:cubicBezTo>
                    <a:pt x="23" y="114"/>
                    <a:pt x="22" y="114"/>
                    <a:pt x="22" y="114"/>
                  </a:cubicBezTo>
                  <a:cubicBezTo>
                    <a:pt x="22" y="114"/>
                    <a:pt x="21" y="113"/>
                    <a:pt x="22" y="113"/>
                  </a:cubicBezTo>
                  <a:cubicBezTo>
                    <a:pt x="23" y="110"/>
                    <a:pt x="24" y="108"/>
                    <a:pt x="26" y="105"/>
                  </a:cubicBezTo>
                  <a:cubicBezTo>
                    <a:pt x="26" y="104"/>
                    <a:pt x="27" y="103"/>
                    <a:pt x="27" y="102"/>
                  </a:cubicBezTo>
                  <a:cubicBezTo>
                    <a:pt x="27" y="102"/>
                    <a:pt x="28" y="102"/>
                    <a:pt x="28" y="102"/>
                  </a:cubicBezTo>
                  <a:cubicBezTo>
                    <a:pt x="29" y="102"/>
                    <a:pt x="29" y="102"/>
                    <a:pt x="29" y="103"/>
                  </a:cubicBezTo>
                  <a:cubicBezTo>
                    <a:pt x="29" y="103"/>
                    <a:pt x="29" y="103"/>
                    <a:pt x="29" y="103"/>
                  </a:cubicBezTo>
                  <a:close/>
                  <a:moveTo>
                    <a:pt x="1" y="183"/>
                  </a:moveTo>
                  <a:cubicBezTo>
                    <a:pt x="1" y="183"/>
                    <a:pt x="1" y="183"/>
                    <a:pt x="1" y="182"/>
                  </a:cubicBezTo>
                  <a:cubicBezTo>
                    <a:pt x="1" y="178"/>
                    <a:pt x="2" y="174"/>
                    <a:pt x="2" y="170"/>
                  </a:cubicBezTo>
                  <a:cubicBezTo>
                    <a:pt x="3" y="170"/>
                    <a:pt x="3" y="169"/>
                    <a:pt x="3" y="169"/>
                  </a:cubicBezTo>
                  <a:cubicBezTo>
                    <a:pt x="4" y="170"/>
                    <a:pt x="4" y="170"/>
                    <a:pt x="4" y="170"/>
                  </a:cubicBezTo>
                  <a:cubicBezTo>
                    <a:pt x="3" y="174"/>
                    <a:pt x="3" y="178"/>
                    <a:pt x="2" y="182"/>
                  </a:cubicBezTo>
                  <a:cubicBezTo>
                    <a:pt x="2" y="182"/>
                    <a:pt x="2" y="182"/>
                    <a:pt x="2" y="182"/>
                  </a:cubicBezTo>
                  <a:cubicBezTo>
                    <a:pt x="2" y="183"/>
                    <a:pt x="2" y="183"/>
                    <a:pt x="1" y="183"/>
                  </a:cubicBezTo>
                  <a:close/>
                  <a:moveTo>
                    <a:pt x="18" y="124"/>
                  </a:moveTo>
                  <a:cubicBezTo>
                    <a:pt x="16" y="128"/>
                    <a:pt x="15" y="132"/>
                    <a:pt x="13" y="136"/>
                  </a:cubicBezTo>
                  <a:cubicBezTo>
                    <a:pt x="13" y="136"/>
                    <a:pt x="13" y="136"/>
                    <a:pt x="12" y="136"/>
                  </a:cubicBezTo>
                  <a:cubicBezTo>
                    <a:pt x="12" y="136"/>
                    <a:pt x="12" y="135"/>
                    <a:pt x="12" y="135"/>
                  </a:cubicBezTo>
                  <a:cubicBezTo>
                    <a:pt x="13" y="131"/>
                    <a:pt x="15" y="128"/>
                    <a:pt x="16" y="124"/>
                  </a:cubicBezTo>
                  <a:cubicBezTo>
                    <a:pt x="17" y="123"/>
                    <a:pt x="17" y="123"/>
                    <a:pt x="17" y="123"/>
                  </a:cubicBezTo>
                  <a:cubicBezTo>
                    <a:pt x="18" y="124"/>
                    <a:pt x="18" y="124"/>
                    <a:pt x="18" y="124"/>
                  </a:cubicBezTo>
                  <a:cubicBezTo>
                    <a:pt x="18" y="124"/>
                    <a:pt x="18" y="124"/>
                    <a:pt x="18" y="124"/>
                  </a:cubicBezTo>
                  <a:close/>
                  <a:moveTo>
                    <a:pt x="5" y="159"/>
                  </a:moveTo>
                  <a:cubicBezTo>
                    <a:pt x="5" y="159"/>
                    <a:pt x="5" y="159"/>
                    <a:pt x="5" y="158"/>
                  </a:cubicBezTo>
                  <a:cubicBezTo>
                    <a:pt x="6" y="154"/>
                    <a:pt x="7" y="150"/>
                    <a:pt x="8" y="147"/>
                  </a:cubicBezTo>
                  <a:cubicBezTo>
                    <a:pt x="8" y="146"/>
                    <a:pt x="9" y="146"/>
                    <a:pt x="9" y="146"/>
                  </a:cubicBezTo>
                  <a:cubicBezTo>
                    <a:pt x="9" y="146"/>
                    <a:pt x="10" y="147"/>
                    <a:pt x="10" y="147"/>
                  </a:cubicBezTo>
                  <a:cubicBezTo>
                    <a:pt x="8" y="151"/>
                    <a:pt x="7" y="155"/>
                    <a:pt x="6" y="159"/>
                  </a:cubicBezTo>
                  <a:cubicBezTo>
                    <a:pt x="6" y="159"/>
                    <a:pt x="6" y="159"/>
                    <a:pt x="6" y="159"/>
                  </a:cubicBezTo>
                  <a:cubicBezTo>
                    <a:pt x="6" y="159"/>
                    <a:pt x="6" y="159"/>
                    <a:pt x="5" y="159"/>
                  </a:cubicBezTo>
                  <a:close/>
                </a:path>
              </a:pathLst>
            </a:custGeom>
            <a:solidFill>
              <a:schemeClr val="bg1"/>
            </a:solidFill>
            <a:ln w="14288" cap="flat">
              <a:solidFill>
                <a:schemeClr val="bg1">
                  <a:lumMod val="75000"/>
                </a:schemeClr>
              </a:solidFill>
              <a:prstDash val="solid"/>
              <a:miter lim="800000"/>
            </a:ln>
          </p:spPr>
          <p:txBody>
            <a:bodyPr vert="horz" wrap="square" lIns="91440" tIns="45720" rIns="91440" bIns="45720" numCol="1" anchor="t" anchorCtr="0" compatLnSpc="1"/>
            <a:lstStyle/>
            <a:p>
              <a:endParaRPr lang="zh-CN" altLang="en-US" sz="2400"/>
            </a:p>
          </p:txBody>
        </p:sp>
        <p:sp>
          <p:nvSpPr>
            <p:cNvPr id="142" name="Oval 2591"/>
            <p:cNvSpPr>
              <a:spLocks noChangeArrowheads="1"/>
            </p:cNvSpPr>
            <p:nvPr/>
          </p:nvSpPr>
          <p:spPr bwMode="auto">
            <a:xfrm>
              <a:off x="2832259" y="2739107"/>
              <a:ext cx="1346326" cy="1421197"/>
            </a:xfrm>
            <a:prstGeom prst="ellipse">
              <a:avLst/>
            </a:prstGeom>
            <a:gradFill>
              <a:gsLst>
                <a:gs pos="0">
                  <a:schemeClr val="bg1">
                    <a:alpha val="15000"/>
                  </a:schemeClr>
                </a:gs>
                <a:gs pos="100000">
                  <a:schemeClr val="bg1">
                    <a:lumMod val="95000"/>
                    <a:alpha val="0"/>
                  </a:schemeClr>
                </a:gs>
              </a:gsLst>
              <a:path path="circle">
                <a:fillToRect l="50000" t="50000" r="50000" b="50000"/>
              </a:path>
            </a:gradFill>
            <a:ln>
              <a:noFill/>
            </a:ln>
          </p:spPr>
          <p:txBody>
            <a:bodyPr vert="horz" wrap="square" lIns="91440" tIns="45720" rIns="91440" bIns="45720" numCol="1" anchor="t" anchorCtr="0" compatLnSpc="1"/>
            <a:lstStyle/>
            <a:p>
              <a:endParaRPr lang="zh-CN" altLang="en-US" sz="2400"/>
            </a:p>
          </p:txBody>
        </p:sp>
        <p:sp>
          <p:nvSpPr>
            <p:cNvPr id="143" name="Freeform 2610"/>
            <p:cNvSpPr/>
            <p:nvPr/>
          </p:nvSpPr>
          <p:spPr bwMode="auto">
            <a:xfrm>
              <a:off x="3261449" y="3410971"/>
              <a:ext cx="349854" cy="884845"/>
            </a:xfrm>
            <a:custGeom>
              <a:avLst/>
              <a:gdLst>
                <a:gd name="T0" fmla="*/ 127 w 257"/>
                <a:gd name="T1" fmla="*/ 0 h 650"/>
                <a:gd name="T2" fmla="*/ 0 w 257"/>
                <a:gd name="T3" fmla="*/ 118 h 650"/>
                <a:gd name="T4" fmla="*/ 63 w 257"/>
                <a:gd name="T5" fmla="*/ 175 h 650"/>
                <a:gd name="T6" fmla="*/ 122 w 257"/>
                <a:gd name="T7" fmla="*/ 120 h 650"/>
                <a:gd name="T8" fmla="*/ 160 w 257"/>
                <a:gd name="T9" fmla="*/ 650 h 650"/>
                <a:gd name="T10" fmla="*/ 257 w 257"/>
                <a:gd name="T11" fmla="*/ 650 h 650"/>
                <a:gd name="T12" fmla="*/ 217 w 257"/>
                <a:gd name="T13" fmla="*/ 2 h 650"/>
                <a:gd name="T14" fmla="*/ 127 w 257"/>
                <a:gd name="T15" fmla="*/ 0 h 6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650">
                  <a:moveTo>
                    <a:pt x="127" y="0"/>
                  </a:moveTo>
                  <a:lnTo>
                    <a:pt x="0" y="118"/>
                  </a:lnTo>
                  <a:lnTo>
                    <a:pt x="63" y="175"/>
                  </a:lnTo>
                  <a:lnTo>
                    <a:pt x="122" y="120"/>
                  </a:lnTo>
                  <a:lnTo>
                    <a:pt x="160" y="650"/>
                  </a:lnTo>
                  <a:lnTo>
                    <a:pt x="257" y="650"/>
                  </a:lnTo>
                  <a:lnTo>
                    <a:pt x="217" y="2"/>
                  </a:lnTo>
                  <a:lnTo>
                    <a:pt x="127" y="0"/>
                  </a:lnTo>
                  <a:close/>
                </a:path>
              </a:pathLst>
            </a:custGeom>
            <a:solidFill>
              <a:schemeClr val="tx1">
                <a:alpha val="2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44" name="Freeform 2603"/>
            <p:cNvSpPr/>
            <p:nvPr/>
          </p:nvSpPr>
          <p:spPr bwMode="auto">
            <a:xfrm>
              <a:off x="3279829" y="3219454"/>
              <a:ext cx="337602" cy="1106736"/>
            </a:xfrm>
            <a:custGeom>
              <a:avLst/>
              <a:gdLst>
                <a:gd name="T0" fmla="*/ 248 w 248"/>
                <a:gd name="T1" fmla="*/ 3 h 813"/>
                <a:gd name="T2" fmla="*/ 243 w 248"/>
                <a:gd name="T3" fmla="*/ 813 h 813"/>
                <a:gd name="T4" fmla="*/ 132 w 248"/>
                <a:gd name="T5" fmla="*/ 813 h 813"/>
                <a:gd name="T6" fmla="*/ 137 w 248"/>
                <a:gd name="T7" fmla="*/ 152 h 813"/>
                <a:gd name="T8" fmla="*/ 66 w 248"/>
                <a:gd name="T9" fmla="*/ 220 h 813"/>
                <a:gd name="T10" fmla="*/ 0 w 248"/>
                <a:gd name="T11" fmla="*/ 149 h 813"/>
                <a:gd name="T12" fmla="*/ 151 w 248"/>
                <a:gd name="T13" fmla="*/ 0 h 813"/>
                <a:gd name="T14" fmla="*/ 248 w 248"/>
                <a:gd name="T15" fmla="*/ 3 h 8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813">
                  <a:moveTo>
                    <a:pt x="248" y="3"/>
                  </a:moveTo>
                  <a:lnTo>
                    <a:pt x="243" y="813"/>
                  </a:lnTo>
                  <a:lnTo>
                    <a:pt x="132" y="813"/>
                  </a:lnTo>
                  <a:lnTo>
                    <a:pt x="137" y="152"/>
                  </a:lnTo>
                  <a:lnTo>
                    <a:pt x="66" y="220"/>
                  </a:lnTo>
                  <a:lnTo>
                    <a:pt x="0" y="149"/>
                  </a:lnTo>
                  <a:lnTo>
                    <a:pt x="151" y="0"/>
                  </a:lnTo>
                  <a:lnTo>
                    <a:pt x="248" y="3"/>
                  </a:lnTo>
                  <a:close/>
                </a:path>
              </a:pathLst>
            </a:custGeom>
            <a:solidFill>
              <a:srgbClr val="FFFFFF"/>
            </a:solidFill>
            <a:ln>
              <a:noFill/>
            </a:ln>
            <a:scene3d>
              <a:camera prst="orthographicFront"/>
              <a:lightRig rig="soft" dir="t">
                <a:rot lat="0" lon="0" rev="1800000"/>
              </a:lightRig>
            </a:scene3d>
            <a:sp3d extrusionH="76200" prstMaterial="softEdge">
              <a:bevelT/>
              <a:extrusionClr>
                <a:schemeClr val="bg1"/>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grpSp>
        <p:nvGrpSpPr>
          <p:cNvPr id="145" name="组合 144"/>
          <p:cNvGrpSpPr/>
          <p:nvPr/>
        </p:nvGrpSpPr>
        <p:grpSpPr>
          <a:xfrm>
            <a:off x="4289814" y="4497059"/>
            <a:ext cx="348386" cy="348295"/>
            <a:chOff x="5184261" y="3422480"/>
            <a:chExt cx="302209" cy="302209"/>
          </a:xfrm>
        </p:grpSpPr>
        <p:sp>
          <p:nvSpPr>
            <p:cNvPr id="146" name="Oval 2618"/>
            <p:cNvSpPr>
              <a:spLocks noChangeArrowheads="1"/>
            </p:cNvSpPr>
            <p:nvPr/>
          </p:nvSpPr>
          <p:spPr bwMode="auto">
            <a:xfrm>
              <a:off x="5184261" y="3422480"/>
              <a:ext cx="302209" cy="30220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147" name="Freeform 2619"/>
            <p:cNvSpPr/>
            <p:nvPr/>
          </p:nvSpPr>
          <p:spPr bwMode="auto">
            <a:xfrm>
              <a:off x="5242797" y="3509603"/>
              <a:ext cx="147021" cy="151105"/>
            </a:xfrm>
            <a:custGeom>
              <a:avLst/>
              <a:gdLst>
                <a:gd name="T0" fmla="*/ 14 w 46"/>
                <a:gd name="T1" fmla="*/ 0 h 47"/>
                <a:gd name="T2" fmla="*/ 0 w 46"/>
                <a:gd name="T3" fmla="*/ 22 h 47"/>
                <a:gd name="T4" fmla="*/ 25 w 46"/>
                <a:gd name="T5" fmla="*/ 47 h 47"/>
                <a:gd name="T6" fmla="*/ 46 w 46"/>
                <a:gd name="T7" fmla="*/ 36 h 47"/>
                <a:gd name="T8" fmla="*/ 34 w 46"/>
                <a:gd name="T9" fmla="*/ 37 h 47"/>
                <a:gd name="T10" fmla="*/ 25 w 46"/>
                <a:gd name="T11" fmla="*/ 40 h 47"/>
                <a:gd name="T12" fmla="*/ 7 w 46"/>
                <a:gd name="T13" fmla="*/ 22 h 47"/>
                <a:gd name="T14" fmla="*/ 8 w 46"/>
                <a:gd name="T15" fmla="*/ 18 h 47"/>
                <a:gd name="T16" fmla="*/ 8 w 46"/>
                <a:gd name="T17" fmla="*/ 18 h 47"/>
                <a:gd name="T18" fmla="*/ 8 w 46"/>
                <a:gd name="T19" fmla="*/ 18 h 47"/>
                <a:gd name="T20" fmla="*/ 9 w 46"/>
                <a:gd name="T21" fmla="*/ 15 h 47"/>
                <a:gd name="T22" fmla="*/ 11 w 46"/>
                <a:gd name="T23" fmla="*/ 8 h 47"/>
                <a:gd name="T24" fmla="*/ 18 w 46"/>
                <a:gd name="T25" fmla="*/ 1 h 47"/>
                <a:gd name="T26" fmla="*/ 14 w 46"/>
                <a:gd name="T2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 h="47">
                  <a:moveTo>
                    <a:pt x="14" y="0"/>
                  </a:moveTo>
                  <a:cubicBezTo>
                    <a:pt x="5" y="4"/>
                    <a:pt x="0" y="13"/>
                    <a:pt x="0" y="22"/>
                  </a:cubicBezTo>
                  <a:cubicBezTo>
                    <a:pt x="0" y="36"/>
                    <a:pt x="11" y="47"/>
                    <a:pt x="25" y="47"/>
                  </a:cubicBezTo>
                  <a:cubicBezTo>
                    <a:pt x="34" y="47"/>
                    <a:pt x="42" y="43"/>
                    <a:pt x="46" y="36"/>
                  </a:cubicBezTo>
                  <a:cubicBezTo>
                    <a:pt x="34" y="37"/>
                    <a:pt x="34" y="37"/>
                    <a:pt x="34" y="37"/>
                  </a:cubicBezTo>
                  <a:cubicBezTo>
                    <a:pt x="32" y="39"/>
                    <a:pt x="28" y="40"/>
                    <a:pt x="25" y="40"/>
                  </a:cubicBezTo>
                  <a:cubicBezTo>
                    <a:pt x="15" y="40"/>
                    <a:pt x="7" y="32"/>
                    <a:pt x="7" y="22"/>
                  </a:cubicBezTo>
                  <a:cubicBezTo>
                    <a:pt x="7" y="21"/>
                    <a:pt x="8" y="19"/>
                    <a:pt x="8" y="18"/>
                  </a:cubicBezTo>
                  <a:cubicBezTo>
                    <a:pt x="8" y="18"/>
                    <a:pt x="8" y="18"/>
                    <a:pt x="8" y="18"/>
                  </a:cubicBezTo>
                  <a:cubicBezTo>
                    <a:pt x="8" y="18"/>
                    <a:pt x="8" y="18"/>
                    <a:pt x="8" y="18"/>
                  </a:cubicBezTo>
                  <a:cubicBezTo>
                    <a:pt x="8" y="17"/>
                    <a:pt x="8" y="16"/>
                    <a:pt x="9" y="15"/>
                  </a:cubicBezTo>
                  <a:cubicBezTo>
                    <a:pt x="11" y="8"/>
                    <a:pt x="11" y="8"/>
                    <a:pt x="11" y="8"/>
                  </a:cubicBezTo>
                  <a:cubicBezTo>
                    <a:pt x="18" y="1"/>
                    <a:pt x="18" y="1"/>
                    <a:pt x="18" y="1"/>
                  </a:cubicBezTo>
                  <a:cubicBezTo>
                    <a:pt x="14" y="0"/>
                    <a:pt x="14" y="0"/>
                    <a:pt x="14" y="0"/>
                  </a:cubicBezTo>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sp>
        <p:nvSpPr>
          <p:cNvPr id="150" name="TextBox 157"/>
          <p:cNvSpPr txBox="1"/>
          <p:nvPr/>
        </p:nvSpPr>
        <p:spPr>
          <a:xfrm>
            <a:off x="3961114" y="2852916"/>
            <a:ext cx="1416141"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添加标题</a:t>
            </a:r>
          </a:p>
        </p:txBody>
      </p:sp>
      <p:sp>
        <p:nvSpPr>
          <p:cNvPr id="151" name="Freeform 50"/>
          <p:cNvSpPr>
            <a:spLocks noEditPoints="1"/>
          </p:cNvSpPr>
          <p:nvPr/>
        </p:nvSpPr>
        <p:spPr bwMode="auto">
          <a:xfrm>
            <a:off x="2988552" y="3294357"/>
            <a:ext cx="774289" cy="526991"/>
          </a:xfrm>
          <a:custGeom>
            <a:avLst/>
            <a:gdLst>
              <a:gd name="T0" fmla="*/ 24 w 150"/>
              <a:gd name="T1" fmla="*/ 77 h 102"/>
              <a:gd name="T2" fmla="*/ 60 w 150"/>
              <a:gd name="T3" fmla="*/ 81 h 102"/>
              <a:gd name="T4" fmla="*/ 60 w 150"/>
              <a:gd name="T5" fmla="*/ 55 h 102"/>
              <a:gd name="T6" fmla="*/ 24 w 150"/>
              <a:gd name="T7" fmla="*/ 58 h 102"/>
              <a:gd name="T8" fmla="*/ 60 w 150"/>
              <a:gd name="T9" fmla="*/ 55 h 102"/>
              <a:gd name="T10" fmla="*/ 24 w 150"/>
              <a:gd name="T11" fmla="*/ 66 h 102"/>
              <a:gd name="T12" fmla="*/ 60 w 150"/>
              <a:gd name="T13" fmla="*/ 70 h 102"/>
              <a:gd name="T14" fmla="*/ 60 w 150"/>
              <a:gd name="T15" fmla="*/ 24 h 102"/>
              <a:gd name="T16" fmla="*/ 24 w 150"/>
              <a:gd name="T17" fmla="*/ 45 h 102"/>
              <a:gd name="T18" fmla="*/ 60 w 150"/>
              <a:gd name="T19" fmla="*/ 24 h 102"/>
              <a:gd name="T20" fmla="*/ 71 w 150"/>
              <a:gd name="T21" fmla="*/ 0 h 102"/>
              <a:gd name="T22" fmla="*/ 0 w 150"/>
              <a:gd name="T23" fmla="*/ 0 h 102"/>
              <a:gd name="T24" fmla="*/ 80 w 150"/>
              <a:gd name="T25" fmla="*/ 102 h 102"/>
              <a:gd name="T26" fmla="*/ 150 w 150"/>
              <a:gd name="T27" fmla="*/ 102 h 102"/>
              <a:gd name="T28" fmla="*/ 117 w 150"/>
              <a:gd name="T29" fmla="*/ 0 h 102"/>
              <a:gd name="T30" fmla="*/ 10 w 150"/>
              <a:gd name="T31" fmla="*/ 92 h 102"/>
              <a:gd name="T32" fmla="*/ 70 w 150"/>
              <a:gd name="T33" fmla="*/ 10 h 102"/>
              <a:gd name="T34" fmla="*/ 141 w 150"/>
              <a:gd name="T35" fmla="*/ 92 h 102"/>
              <a:gd name="T36" fmla="*/ 80 w 150"/>
              <a:gd name="T37" fmla="*/ 10 h 102"/>
              <a:gd name="T38" fmla="*/ 113 w 150"/>
              <a:gd name="T39" fmla="*/ 23 h 102"/>
              <a:gd name="T40" fmla="*/ 140 w 150"/>
              <a:gd name="T41" fmla="*/ 38 h 102"/>
              <a:gd name="T42" fmla="*/ 141 w 150"/>
              <a:gd name="T43" fmla="*/ 92 h 102"/>
              <a:gd name="T44" fmla="*/ 128 w 150"/>
              <a:gd name="T45" fmla="*/ 58 h 102"/>
              <a:gd name="T46" fmla="*/ 93 w 150"/>
              <a:gd name="T47" fmla="*/ 55 h 102"/>
              <a:gd name="T48" fmla="*/ 93 w 150"/>
              <a:gd name="T49" fmla="*/ 70 h 102"/>
              <a:gd name="T50" fmla="*/ 128 w 150"/>
              <a:gd name="T51" fmla="*/ 66 h 102"/>
              <a:gd name="T52" fmla="*/ 93 w 150"/>
              <a:gd name="T53" fmla="*/ 70 h 102"/>
              <a:gd name="T54" fmla="*/ 93 w 150"/>
              <a:gd name="T55" fmla="*/ 43 h 102"/>
              <a:gd name="T56" fmla="*/ 109 w 150"/>
              <a:gd name="T57" fmla="*/ 46 h 102"/>
              <a:gd name="T58" fmla="*/ 93 w 150"/>
              <a:gd name="T59" fmla="*/ 81 h 102"/>
              <a:gd name="T60" fmla="*/ 128 w 150"/>
              <a:gd name="T61" fmla="*/ 77 h 102"/>
              <a:gd name="T62" fmla="*/ 93 w 150"/>
              <a:gd name="T63" fmla="*/ 8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02">
                <a:moveTo>
                  <a:pt x="60" y="77"/>
                </a:moveTo>
                <a:cubicBezTo>
                  <a:pt x="24" y="77"/>
                  <a:pt x="24" y="77"/>
                  <a:pt x="24" y="77"/>
                </a:cubicBezTo>
                <a:cubicBezTo>
                  <a:pt x="24" y="81"/>
                  <a:pt x="24" y="81"/>
                  <a:pt x="24" y="81"/>
                </a:cubicBezTo>
                <a:cubicBezTo>
                  <a:pt x="60" y="81"/>
                  <a:pt x="60" y="81"/>
                  <a:pt x="60" y="81"/>
                </a:cubicBezTo>
                <a:lnTo>
                  <a:pt x="60" y="77"/>
                </a:lnTo>
                <a:close/>
                <a:moveTo>
                  <a:pt x="60" y="55"/>
                </a:moveTo>
                <a:cubicBezTo>
                  <a:pt x="24" y="55"/>
                  <a:pt x="24" y="55"/>
                  <a:pt x="24" y="55"/>
                </a:cubicBezTo>
                <a:cubicBezTo>
                  <a:pt x="24" y="58"/>
                  <a:pt x="24" y="58"/>
                  <a:pt x="24" y="58"/>
                </a:cubicBezTo>
                <a:cubicBezTo>
                  <a:pt x="60" y="58"/>
                  <a:pt x="60" y="58"/>
                  <a:pt x="60" y="58"/>
                </a:cubicBezTo>
                <a:lnTo>
                  <a:pt x="60" y="55"/>
                </a:lnTo>
                <a:close/>
                <a:moveTo>
                  <a:pt x="60" y="66"/>
                </a:moveTo>
                <a:cubicBezTo>
                  <a:pt x="24" y="66"/>
                  <a:pt x="24" y="66"/>
                  <a:pt x="24" y="66"/>
                </a:cubicBezTo>
                <a:cubicBezTo>
                  <a:pt x="24" y="70"/>
                  <a:pt x="24" y="70"/>
                  <a:pt x="24" y="70"/>
                </a:cubicBezTo>
                <a:cubicBezTo>
                  <a:pt x="60" y="70"/>
                  <a:pt x="60" y="70"/>
                  <a:pt x="60" y="70"/>
                </a:cubicBezTo>
                <a:lnTo>
                  <a:pt x="60" y="66"/>
                </a:lnTo>
                <a:close/>
                <a:moveTo>
                  <a:pt x="60" y="24"/>
                </a:moveTo>
                <a:cubicBezTo>
                  <a:pt x="24" y="24"/>
                  <a:pt x="24" y="24"/>
                  <a:pt x="24" y="24"/>
                </a:cubicBezTo>
                <a:cubicBezTo>
                  <a:pt x="24" y="45"/>
                  <a:pt x="24" y="45"/>
                  <a:pt x="24" y="45"/>
                </a:cubicBezTo>
                <a:cubicBezTo>
                  <a:pt x="60" y="45"/>
                  <a:pt x="60" y="45"/>
                  <a:pt x="60" y="45"/>
                </a:cubicBezTo>
                <a:lnTo>
                  <a:pt x="60" y="24"/>
                </a:lnTo>
                <a:close/>
                <a:moveTo>
                  <a:pt x="117" y="0"/>
                </a:moveTo>
                <a:cubicBezTo>
                  <a:pt x="71" y="0"/>
                  <a:pt x="71" y="0"/>
                  <a:pt x="71" y="0"/>
                </a:cubicBezTo>
                <a:cubicBezTo>
                  <a:pt x="71" y="0"/>
                  <a:pt x="71" y="0"/>
                  <a:pt x="71" y="0"/>
                </a:cubicBezTo>
                <a:cubicBezTo>
                  <a:pt x="0" y="0"/>
                  <a:pt x="0" y="0"/>
                  <a:pt x="0" y="0"/>
                </a:cubicBezTo>
                <a:cubicBezTo>
                  <a:pt x="0" y="102"/>
                  <a:pt x="0" y="102"/>
                  <a:pt x="0" y="102"/>
                </a:cubicBezTo>
                <a:cubicBezTo>
                  <a:pt x="80" y="102"/>
                  <a:pt x="80" y="102"/>
                  <a:pt x="80" y="102"/>
                </a:cubicBezTo>
                <a:cubicBezTo>
                  <a:pt x="80" y="102"/>
                  <a:pt x="80" y="102"/>
                  <a:pt x="80" y="102"/>
                </a:cubicBezTo>
                <a:cubicBezTo>
                  <a:pt x="150" y="102"/>
                  <a:pt x="150" y="102"/>
                  <a:pt x="150" y="102"/>
                </a:cubicBezTo>
                <a:cubicBezTo>
                  <a:pt x="150" y="34"/>
                  <a:pt x="150" y="34"/>
                  <a:pt x="150" y="34"/>
                </a:cubicBezTo>
                <a:lnTo>
                  <a:pt x="117" y="0"/>
                </a:lnTo>
                <a:close/>
                <a:moveTo>
                  <a:pt x="70" y="92"/>
                </a:moveTo>
                <a:cubicBezTo>
                  <a:pt x="10" y="92"/>
                  <a:pt x="10" y="92"/>
                  <a:pt x="10" y="92"/>
                </a:cubicBezTo>
                <a:cubicBezTo>
                  <a:pt x="10" y="10"/>
                  <a:pt x="10" y="10"/>
                  <a:pt x="10" y="10"/>
                </a:cubicBezTo>
                <a:cubicBezTo>
                  <a:pt x="70" y="10"/>
                  <a:pt x="70" y="10"/>
                  <a:pt x="70" y="10"/>
                </a:cubicBezTo>
                <a:lnTo>
                  <a:pt x="70" y="92"/>
                </a:lnTo>
                <a:close/>
                <a:moveTo>
                  <a:pt x="141" y="92"/>
                </a:moveTo>
                <a:cubicBezTo>
                  <a:pt x="80" y="92"/>
                  <a:pt x="80" y="92"/>
                  <a:pt x="80" y="92"/>
                </a:cubicBezTo>
                <a:cubicBezTo>
                  <a:pt x="80" y="10"/>
                  <a:pt x="80" y="10"/>
                  <a:pt x="80" y="10"/>
                </a:cubicBezTo>
                <a:cubicBezTo>
                  <a:pt x="113" y="10"/>
                  <a:pt x="113" y="10"/>
                  <a:pt x="113" y="10"/>
                </a:cubicBezTo>
                <a:cubicBezTo>
                  <a:pt x="113" y="23"/>
                  <a:pt x="113" y="23"/>
                  <a:pt x="113" y="23"/>
                </a:cubicBezTo>
                <a:cubicBezTo>
                  <a:pt x="113" y="23"/>
                  <a:pt x="112" y="37"/>
                  <a:pt x="123" y="38"/>
                </a:cubicBezTo>
                <a:cubicBezTo>
                  <a:pt x="131" y="38"/>
                  <a:pt x="137" y="38"/>
                  <a:pt x="140" y="38"/>
                </a:cubicBezTo>
                <a:cubicBezTo>
                  <a:pt x="141" y="38"/>
                  <a:pt x="141" y="38"/>
                  <a:pt x="141" y="38"/>
                </a:cubicBezTo>
                <a:lnTo>
                  <a:pt x="141" y="92"/>
                </a:lnTo>
                <a:close/>
                <a:moveTo>
                  <a:pt x="93" y="58"/>
                </a:moveTo>
                <a:cubicBezTo>
                  <a:pt x="128" y="58"/>
                  <a:pt x="128" y="58"/>
                  <a:pt x="128" y="58"/>
                </a:cubicBezTo>
                <a:cubicBezTo>
                  <a:pt x="128" y="55"/>
                  <a:pt x="128" y="55"/>
                  <a:pt x="128" y="55"/>
                </a:cubicBezTo>
                <a:cubicBezTo>
                  <a:pt x="93" y="55"/>
                  <a:pt x="93" y="55"/>
                  <a:pt x="93" y="55"/>
                </a:cubicBezTo>
                <a:lnTo>
                  <a:pt x="93" y="58"/>
                </a:lnTo>
                <a:close/>
                <a:moveTo>
                  <a:pt x="93" y="70"/>
                </a:moveTo>
                <a:cubicBezTo>
                  <a:pt x="128" y="70"/>
                  <a:pt x="128" y="70"/>
                  <a:pt x="128" y="70"/>
                </a:cubicBezTo>
                <a:cubicBezTo>
                  <a:pt x="128" y="66"/>
                  <a:pt x="128" y="66"/>
                  <a:pt x="128" y="66"/>
                </a:cubicBezTo>
                <a:cubicBezTo>
                  <a:pt x="93" y="66"/>
                  <a:pt x="93" y="66"/>
                  <a:pt x="93" y="66"/>
                </a:cubicBezTo>
                <a:lnTo>
                  <a:pt x="93" y="70"/>
                </a:lnTo>
                <a:close/>
                <a:moveTo>
                  <a:pt x="109" y="43"/>
                </a:moveTo>
                <a:cubicBezTo>
                  <a:pt x="93" y="43"/>
                  <a:pt x="93" y="43"/>
                  <a:pt x="93" y="43"/>
                </a:cubicBezTo>
                <a:cubicBezTo>
                  <a:pt x="93" y="46"/>
                  <a:pt x="93" y="46"/>
                  <a:pt x="93" y="46"/>
                </a:cubicBezTo>
                <a:cubicBezTo>
                  <a:pt x="109" y="46"/>
                  <a:pt x="109" y="46"/>
                  <a:pt x="109" y="46"/>
                </a:cubicBezTo>
                <a:lnTo>
                  <a:pt x="109" y="43"/>
                </a:lnTo>
                <a:close/>
                <a:moveTo>
                  <a:pt x="93" y="81"/>
                </a:moveTo>
                <a:cubicBezTo>
                  <a:pt x="128" y="81"/>
                  <a:pt x="128" y="81"/>
                  <a:pt x="128" y="81"/>
                </a:cubicBezTo>
                <a:cubicBezTo>
                  <a:pt x="128" y="77"/>
                  <a:pt x="128" y="77"/>
                  <a:pt x="128" y="77"/>
                </a:cubicBezTo>
                <a:cubicBezTo>
                  <a:pt x="93" y="77"/>
                  <a:pt x="93" y="77"/>
                  <a:pt x="93" y="77"/>
                </a:cubicBezTo>
                <a:lnTo>
                  <a:pt x="93" y="81"/>
                </a:lnTo>
                <a:close/>
              </a:path>
            </a:pathLst>
          </a:custGeom>
          <a:solidFill>
            <a:schemeClr val="accent3"/>
          </a:solidFill>
          <a:ln>
            <a:noFill/>
          </a:ln>
        </p:spPr>
        <p:txBody>
          <a:bodyPr vert="horz" wrap="square" lIns="91440" tIns="45720" rIns="91440" bIns="45720" numCol="1" anchor="t" anchorCtr="0" compatLnSpc="1"/>
          <a:lstStyle/>
          <a:p>
            <a:endParaRPr lang="zh-CN" altLang="en-US" sz="2400"/>
          </a:p>
        </p:txBody>
      </p:sp>
      <p:sp>
        <p:nvSpPr>
          <p:cNvPr id="153" name="Freeform 52"/>
          <p:cNvSpPr>
            <a:spLocks noEditPoints="1"/>
          </p:cNvSpPr>
          <p:nvPr/>
        </p:nvSpPr>
        <p:spPr bwMode="auto">
          <a:xfrm>
            <a:off x="2827116" y="4771675"/>
            <a:ext cx="785224" cy="526991"/>
          </a:xfrm>
          <a:custGeom>
            <a:avLst/>
            <a:gdLst>
              <a:gd name="T0" fmla="*/ 0 w 152"/>
              <a:gd name="T1" fmla="*/ 7 h 102"/>
              <a:gd name="T2" fmla="*/ 0 w 152"/>
              <a:gd name="T3" fmla="*/ 95 h 102"/>
              <a:gd name="T4" fmla="*/ 48 w 152"/>
              <a:gd name="T5" fmla="*/ 39 h 102"/>
              <a:gd name="T6" fmla="*/ 0 w 152"/>
              <a:gd name="T7" fmla="*/ 7 h 102"/>
              <a:gd name="T8" fmla="*/ 151 w 152"/>
              <a:gd name="T9" fmla="*/ 0 h 102"/>
              <a:gd name="T10" fmla="*/ 151 w 152"/>
              <a:gd name="T11" fmla="*/ 0 h 102"/>
              <a:gd name="T12" fmla="*/ 3 w 152"/>
              <a:gd name="T13" fmla="*/ 0 h 102"/>
              <a:gd name="T14" fmla="*/ 78 w 152"/>
              <a:gd name="T15" fmla="*/ 50 h 102"/>
              <a:gd name="T16" fmla="*/ 151 w 152"/>
              <a:gd name="T17" fmla="*/ 0 h 102"/>
              <a:gd name="T18" fmla="*/ 80 w 152"/>
              <a:gd name="T19" fmla="*/ 58 h 102"/>
              <a:gd name="T20" fmla="*/ 80 w 152"/>
              <a:gd name="T21" fmla="*/ 58 h 102"/>
              <a:gd name="T22" fmla="*/ 78 w 152"/>
              <a:gd name="T23" fmla="*/ 58 h 102"/>
              <a:gd name="T24" fmla="*/ 78 w 152"/>
              <a:gd name="T25" fmla="*/ 58 h 102"/>
              <a:gd name="T26" fmla="*/ 78 w 152"/>
              <a:gd name="T27" fmla="*/ 58 h 102"/>
              <a:gd name="T28" fmla="*/ 78 w 152"/>
              <a:gd name="T29" fmla="*/ 58 h 102"/>
              <a:gd name="T30" fmla="*/ 78 w 152"/>
              <a:gd name="T31" fmla="*/ 58 h 102"/>
              <a:gd name="T32" fmla="*/ 76 w 152"/>
              <a:gd name="T33" fmla="*/ 58 h 102"/>
              <a:gd name="T34" fmla="*/ 76 w 152"/>
              <a:gd name="T35" fmla="*/ 58 h 102"/>
              <a:gd name="T36" fmla="*/ 55 w 152"/>
              <a:gd name="T37" fmla="*/ 43 h 102"/>
              <a:gd name="T38" fmla="*/ 4 w 152"/>
              <a:gd name="T39" fmla="*/ 102 h 102"/>
              <a:gd name="T40" fmla="*/ 147 w 152"/>
              <a:gd name="T41" fmla="*/ 102 h 102"/>
              <a:gd name="T42" fmla="*/ 100 w 152"/>
              <a:gd name="T43" fmla="*/ 44 h 102"/>
              <a:gd name="T44" fmla="*/ 80 w 152"/>
              <a:gd name="T45" fmla="*/ 58 h 102"/>
              <a:gd name="T46" fmla="*/ 106 w 152"/>
              <a:gd name="T47" fmla="*/ 40 h 102"/>
              <a:gd name="T48" fmla="*/ 152 w 152"/>
              <a:gd name="T49" fmla="*/ 96 h 102"/>
              <a:gd name="T50" fmla="*/ 152 w 152"/>
              <a:gd name="T51" fmla="*/ 8 h 102"/>
              <a:gd name="T52" fmla="*/ 106 w 152"/>
              <a:gd name="T53" fmla="*/ 4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 h="102">
                <a:moveTo>
                  <a:pt x="0" y="7"/>
                </a:moveTo>
                <a:cubicBezTo>
                  <a:pt x="0" y="95"/>
                  <a:pt x="0" y="95"/>
                  <a:pt x="0" y="95"/>
                </a:cubicBezTo>
                <a:cubicBezTo>
                  <a:pt x="48" y="39"/>
                  <a:pt x="48" y="39"/>
                  <a:pt x="48" y="39"/>
                </a:cubicBezTo>
                <a:lnTo>
                  <a:pt x="0" y="7"/>
                </a:lnTo>
                <a:close/>
                <a:moveTo>
                  <a:pt x="151" y="0"/>
                </a:moveTo>
                <a:cubicBezTo>
                  <a:pt x="151" y="0"/>
                  <a:pt x="151" y="0"/>
                  <a:pt x="151" y="0"/>
                </a:cubicBezTo>
                <a:cubicBezTo>
                  <a:pt x="3" y="0"/>
                  <a:pt x="3" y="0"/>
                  <a:pt x="3" y="0"/>
                </a:cubicBezTo>
                <a:cubicBezTo>
                  <a:pt x="78" y="50"/>
                  <a:pt x="78" y="50"/>
                  <a:pt x="78" y="50"/>
                </a:cubicBezTo>
                <a:lnTo>
                  <a:pt x="151" y="0"/>
                </a:lnTo>
                <a:close/>
                <a:moveTo>
                  <a:pt x="80" y="58"/>
                </a:moveTo>
                <a:cubicBezTo>
                  <a:pt x="80" y="58"/>
                  <a:pt x="80" y="58"/>
                  <a:pt x="80" y="58"/>
                </a:cubicBezTo>
                <a:cubicBezTo>
                  <a:pt x="79" y="58"/>
                  <a:pt x="79" y="58"/>
                  <a:pt x="78" y="58"/>
                </a:cubicBezTo>
                <a:cubicBezTo>
                  <a:pt x="78" y="58"/>
                  <a:pt x="78" y="58"/>
                  <a:pt x="78" y="58"/>
                </a:cubicBezTo>
                <a:cubicBezTo>
                  <a:pt x="78" y="58"/>
                  <a:pt x="78" y="58"/>
                  <a:pt x="78" y="58"/>
                </a:cubicBezTo>
                <a:cubicBezTo>
                  <a:pt x="78" y="58"/>
                  <a:pt x="78" y="58"/>
                  <a:pt x="78" y="58"/>
                </a:cubicBezTo>
                <a:cubicBezTo>
                  <a:pt x="78" y="58"/>
                  <a:pt x="78" y="58"/>
                  <a:pt x="78" y="58"/>
                </a:cubicBezTo>
                <a:cubicBezTo>
                  <a:pt x="77" y="58"/>
                  <a:pt x="77" y="58"/>
                  <a:pt x="76" y="58"/>
                </a:cubicBezTo>
                <a:cubicBezTo>
                  <a:pt x="76" y="58"/>
                  <a:pt x="76" y="58"/>
                  <a:pt x="76" y="58"/>
                </a:cubicBezTo>
                <a:cubicBezTo>
                  <a:pt x="55" y="43"/>
                  <a:pt x="55" y="43"/>
                  <a:pt x="55" y="43"/>
                </a:cubicBezTo>
                <a:cubicBezTo>
                  <a:pt x="4" y="102"/>
                  <a:pt x="4" y="102"/>
                  <a:pt x="4" y="102"/>
                </a:cubicBezTo>
                <a:cubicBezTo>
                  <a:pt x="147" y="102"/>
                  <a:pt x="147" y="102"/>
                  <a:pt x="147" y="102"/>
                </a:cubicBezTo>
                <a:cubicBezTo>
                  <a:pt x="100" y="44"/>
                  <a:pt x="100" y="44"/>
                  <a:pt x="100" y="44"/>
                </a:cubicBezTo>
                <a:lnTo>
                  <a:pt x="80" y="58"/>
                </a:lnTo>
                <a:close/>
                <a:moveTo>
                  <a:pt x="106" y="40"/>
                </a:moveTo>
                <a:cubicBezTo>
                  <a:pt x="152" y="96"/>
                  <a:pt x="152" y="96"/>
                  <a:pt x="152" y="96"/>
                </a:cubicBezTo>
                <a:cubicBezTo>
                  <a:pt x="152" y="8"/>
                  <a:pt x="152" y="8"/>
                  <a:pt x="152" y="8"/>
                </a:cubicBezTo>
                <a:lnTo>
                  <a:pt x="106" y="40"/>
                </a:lnTo>
                <a:close/>
              </a:path>
            </a:pathLst>
          </a:custGeom>
          <a:solidFill>
            <a:schemeClr val="accent2"/>
          </a:solidFill>
          <a:ln>
            <a:noFill/>
          </a:ln>
        </p:spPr>
        <p:txBody>
          <a:bodyPr vert="horz" wrap="square" lIns="91440" tIns="45720" rIns="91440" bIns="45720" numCol="1" anchor="t" anchorCtr="0" compatLnSpc="1"/>
          <a:lstStyle/>
          <a:p>
            <a:endParaRPr lang="zh-CN" altLang="en-US" sz="2400"/>
          </a:p>
        </p:txBody>
      </p:sp>
      <p:sp>
        <p:nvSpPr>
          <p:cNvPr id="154" name="文本框 153"/>
          <p:cNvSpPr txBox="1"/>
          <p:nvPr/>
        </p:nvSpPr>
        <p:spPr>
          <a:xfrm>
            <a:off x="4638040" y="1343025"/>
            <a:ext cx="4418965" cy="1383665"/>
          </a:xfrm>
          <a:prstGeom prst="rect">
            <a:avLst/>
          </a:prstGeom>
          <a:noFill/>
        </p:spPr>
        <p:txBody>
          <a:bodyPr wrap="square" rtlCol="0">
            <a:spAutoFit/>
          </a:bodyPr>
          <a:lstStyle/>
          <a:p>
            <a:r>
              <a:rPr lang="en-US" altLang="zh-CN" sz="2800" b="1" dirty="0">
                <a:solidFill>
                  <a:schemeClr val="tx1">
                    <a:lumMod val="75000"/>
                    <a:lumOff val="25000"/>
                  </a:schemeClr>
                </a:solidFill>
                <a:cs typeface="Arial" panose="020B0604020202020204" pitchFamily="34" charset="0"/>
                <a:sym typeface="+mn-ea"/>
              </a:rPr>
              <a:t> </a:t>
            </a:r>
            <a:endParaRPr lang="en-US" altLang="zh-CN" sz="2800" b="1" dirty="0">
              <a:solidFill>
                <a:schemeClr val="tx1">
                  <a:lumMod val="75000"/>
                  <a:lumOff val="25000"/>
                </a:schemeClr>
              </a:solidFill>
            </a:endParaRPr>
          </a:p>
          <a:p>
            <a:r>
              <a:rPr lang="en-US" altLang="zh-CN" sz="2800" dirty="0">
                <a:latin typeface="Times New Roman" panose="02020603050405020304" pitchFamily="18" charset="0"/>
                <a:cs typeface="Times New Roman" panose="02020603050405020304" pitchFamily="18" charset="0"/>
                <a:sym typeface="+mn-ea"/>
              </a:rPr>
              <a:t>The difference in intensity between different algorithms</a:t>
            </a:r>
            <a:endParaRPr lang="en-US" altLang="zh-CN" sz="2800" dirty="0">
              <a:latin typeface="Times New Roman" panose="02020603050405020304" pitchFamily="18" charset="0"/>
              <a:cs typeface="Times New Roman" panose="02020603050405020304" pitchFamily="18" charset="0"/>
            </a:endParaRPr>
          </a:p>
        </p:txBody>
      </p:sp>
      <p:sp>
        <p:nvSpPr>
          <p:cNvPr id="155" name="文本框 154"/>
          <p:cNvSpPr txBox="1"/>
          <p:nvPr/>
        </p:nvSpPr>
        <p:spPr>
          <a:xfrm>
            <a:off x="7851775" y="3643630"/>
            <a:ext cx="3279775" cy="569595"/>
          </a:xfrm>
          <a:prstGeom prst="rect">
            <a:avLst/>
          </a:prstGeom>
          <a:noFill/>
        </p:spPr>
        <p:txBody>
          <a:bodyPr wrap="square" rtlCol="0">
            <a:noAutofit/>
          </a:bodyPr>
          <a:lstStyle/>
          <a:p>
            <a:r>
              <a:rPr lang="en-US" altLang="zh-CN" sz="2800" dirty="0">
                <a:latin typeface="Times New Roman" panose="02020603050405020304" pitchFamily="18" charset="0"/>
                <a:cs typeface="Times New Roman" panose="02020603050405020304" pitchFamily="18" charset="0"/>
                <a:sym typeface="+mn-ea"/>
              </a:rPr>
              <a:t>The number of wins </a:t>
            </a:r>
            <a:endParaRPr lang="en-US" altLang="zh-CN" sz="2800" dirty="0">
              <a:latin typeface="Times New Roman" panose="02020603050405020304" pitchFamily="18" charset="0"/>
              <a:cs typeface="Times New Roman" panose="02020603050405020304" pitchFamily="18" charset="0"/>
            </a:endParaRPr>
          </a:p>
          <a:p>
            <a:r>
              <a:rPr lang="en-US" altLang="zh-CN" sz="1400" dirty="0">
                <a:solidFill>
                  <a:schemeClr val="tx1">
                    <a:lumMod val="50000"/>
                    <a:lumOff val="50000"/>
                  </a:schemeClr>
                </a:solidFill>
                <a:cs typeface="Arial" panose="020B0604020202020204" pitchFamily="34" charset="0"/>
              </a:rPr>
              <a:t> </a:t>
            </a:r>
          </a:p>
        </p:txBody>
      </p:sp>
      <p:sp>
        <p:nvSpPr>
          <p:cNvPr id="156" name="文本框 155"/>
          <p:cNvSpPr txBox="1"/>
          <p:nvPr/>
        </p:nvSpPr>
        <p:spPr>
          <a:xfrm>
            <a:off x="7851775" y="4620260"/>
            <a:ext cx="4070350" cy="138366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sym typeface="+mn-ea"/>
              </a:rPr>
              <a:t>The time it takes for algorithms of different depths to search</a:t>
            </a:r>
          </a:p>
        </p:txBody>
      </p:sp>
      <p:grpSp>
        <p:nvGrpSpPr>
          <p:cNvPr id="157" name="组合 156"/>
          <p:cNvGrpSpPr/>
          <p:nvPr/>
        </p:nvGrpSpPr>
        <p:grpSpPr>
          <a:xfrm>
            <a:off x="-397227" y="-538250"/>
            <a:ext cx="2556356" cy="2296167"/>
            <a:chOff x="-1344978" y="-685187"/>
            <a:chExt cx="6781080" cy="6092478"/>
          </a:xfrm>
        </p:grpSpPr>
        <p:sp>
          <p:nvSpPr>
            <p:cNvPr id="158" name="椭圆 157"/>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1" name="直接连接符 170"/>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2" name="平行四边形 171"/>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p>
        </p:txBody>
      </p:sp>
      <p:sp>
        <p:nvSpPr>
          <p:cNvPr id="173" name="矩形 172"/>
          <p:cNvSpPr/>
          <p:nvPr/>
        </p:nvSpPr>
        <p:spPr>
          <a:xfrm>
            <a:off x="3206993" y="351899"/>
            <a:ext cx="4691777" cy="460375"/>
          </a:xfrm>
          <a:prstGeom prst="rect">
            <a:avLst/>
          </a:prstGeom>
        </p:spPr>
        <p:txBody>
          <a:bodyPr wrap="square">
            <a:spAutoFit/>
          </a:bodyPr>
          <a:lstStyle/>
          <a:p>
            <a:r>
              <a:rPr lang="en-US" altLang="zh-CN" sz="2400" b="1" dirty="0">
                <a:solidFill>
                  <a:schemeClr val="tx1">
                    <a:lumMod val="75000"/>
                    <a:lumOff val="25000"/>
                  </a:schemeClr>
                </a:solidFill>
                <a:cs typeface="Arial" panose="020B0604020202020204" pitchFamily="34" charset="0"/>
                <a:sym typeface="+mn-ea"/>
              </a:rPr>
              <a:t>Algorithm Strength</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Freeform 51"/>
          <p:cNvSpPr>
            <a:spLocks noEditPoints="1"/>
          </p:cNvSpPr>
          <p:nvPr>
            <p:custDataLst>
              <p:tags r:id="rId1"/>
            </p:custDataLst>
          </p:nvPr>
        </p:nvSpPr>
        <p:spPr bwMode="auto">
          <a:xfrm>
            <a:off x="6529420" y="3710056"/>
            <a:ext cx="914271" cy="553231"/>
          </a:xfrm>
          <a:custGeom>
            <a:avLst/>
            <a:gdLst>
              <a:gd name="T0" fmla="*/ 66 w 177"/>
              <a:gd name="T1" fmla="*/ 36 h 107"/>
              <a:gd name="T2" fmla="*/ 86 w 177"/>
              <a:gd name="T3" fmla="*/ 5 h 107"/>
              <a:gd name="T4" fmla="*/ 61 w 177"/>
              <a:gd name="T5" fmla="*/ 2 h 107"/>
              <a:gd name="T6" fmla="*/ 0 w 177"/>
              <a:gd name="T7" fmla="*/ 44 h 107"/>
              <a:gd name="T8" fmla="*/ 48 w 177"/>
              <a:gd name="T9" fmla="*/ 85 h 107"/>
              <a:gd name="T10" fmla="*/ 36 w 177"/>
              <a:gd name="T11" fmla="*/ 107 h 107"/>
              <a:gd name="T12" fmla="*/ 68 w 177"/>
              <a:gd name="T13" fmla="*/ 86 h 107"/>
              <a:gd name="T14" fmla="*/ 104 w 177"/>
              <a:gd name="T15" fmla="*/ 74 h 107"/>
              <a:gd name="T16" fmla="*/ 66 w 177"/>
              <a:gd name="T17" fmla="*/ 36 h 107"/>
              <a:gd name="T18" fmla="*/ 177 w 177"/>
              <a:gd name="T19" fmla="*/ 36 h 107"/>
              <a:gd name="T20" fmla="*/ 123 w 177"/>
              <a:gd name="T21" fmla="*/ 0 h 107"/>
              <a:gd name="T22" fmla="*/ 70 w 177"/>
              <a:gd name="T23" fmla="*/ 36 h 107"/>
              <a:gd name="T24" fmla="*/ 118 w 177"/>
              <a:gd name="T25" fmla="*/ 72 h 107"/>
              <a:gd name="T26" fmla="*/ 145 w 177"/>
              <a:gd name="T27" fmla="*/ 91 h 107"/>
              <a:gd name="T28" fmla="*/ 135 w 177"/>
              <a:gd name="T29" fmla="*/ 72 h 107"/>
              <a:gd name="T30" fmla="*/ 177 w 177"/>
              <a:gd name="T31" fmla="*/ 3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07">
                <a:moveTo>
                  <a:pt x="66" y="36"/>
                </a:moveTo>
                <a:cubicBezTo>
                  <a:pt x="66" y="23"/>
                  <a:pt x="74" y="13"/>
                  <a:pt x="86" y="5"/>
                </a:cubicBezTo>
                <a:cubicBezTo>
                  <a:pt x="79" y="3"/>
                  <a:pt x="70" y="2"/>
                  <a:pt x="61" y="2"/>
                </a:cubicBezTo>
                <a:cubicBezTo>
                  <a:pt x="27" y="2"/>
                  <a:pt x="0" y="21"/>
                  <a:pt x="0" y="44"/>
                </a:cubicBezTo>
                <a:cubicBezTo>
                  <a:pt x="0" y="64"/>
                  <a:pt x="20" y="81"/>
                  <a:pt x="48" y="85"/>
                </a:cubicBezTo>
                <a:cubicBezTo>
                  <a:pt x="48" y="95"/>
                  <a:pt x="36" y="107"/>
                  <a:pt x="36" y="107"/>
                </a:cubicBezTo>
                <a:cubicBezTo>
                  <a:pt x="51" y="107"/>
                  <a:pt x="63" y="92"/>
                  <a:pt x="68" y="86"/>
                </a:cubicBezTo>
                <a:cubicBezTo>
                  <a:pt x="82" y="85"/>
                  <a:pt x="94" y="81"/>
                  <a:pt x="104" y="74"/>
                </a:cubicBezTo>
                <a:cubicBezTo>
                  <a:pt x="82" y="69"/>
                  <a:pt x="66" y="55"/>
                  <a:pt x="66" y="36"/>
                </a:cubicBezTo>
                <a:close/>
                <a:moveTo>
                  <a:pt x="177" y="36"/>
                </a:moveTo>
                <a:cubicBezTo>
                  <a:pt x="177" y="16"/>
                  <a:pt x="153" y="0"/>
                  <a:pt x="123" y="0"/>
                </a:cubicBezTo>
                <a:cubicBezTo>
                  <a:pt x="94" y="0"/>
                  <a:pt x="70" y="16"/>
                  <a:pt x="70" y="36"/>
                </a:cubicBezTo>
                <a:cubicBezTo>
                  <a:pt x="70" y="55"/>
                  <a:pt x="91" y="71"/>
                  <a:pt x="118" y="72"/>
                </a:cubicBezTo>
                <a:cubicBezTo>
                  <a:pt x="121" y="78"/>
                  <a:pt x="132" y="91"/>
                  <a:pt x="145" y="91"/>
                </a:cubicBezTo>
                <a:cubicBezTo>
                  <a:pt x="145" y="91"/>
                  <a:pt x="135" y="81"/>
                  <a:pt x="135" y="72"/>
                </a:cubicBezTo>
                <a:cubicBezTo>
                  <a:pt x="159" y="68"/>
                  <a:pt x="177" y="54"/>
                  <a:pt x="177" y="36"/>
                </a:cubicBezTo>
                <a:close/>
              </a:path>
            </a:pathLst>
          </a:custGeom>
          <a:solidFill>
            <a:schemeClr val="accent1"/>
          </a:solidFill>
          <a:ln>
            <a:noFill/>
          </a:ln>
        </p:spPr>
        <p:txBody>
          <a:bodyPr vert="horz" wrap="square" lIns="91440" tIns="45720" rIns="91440" bIns="45720" numCol="1" anchor="t" anchorCtr="0" compatLnSpc="1"/>
          <a:lstStyle/>
          <a:p>
            <a:endParaRPr lang="zh-CN" altLang="en-US" sz="2400"/>
          </a:p>
        </p:txBody>
      </p:sp>
      <p:sp>
        <p:nvSpPr>
          <p:cNvPr id="3" name="Freeform 51"/>
          <p:cNvSpPr>
            <a:spLocks noEditPoints="1"/>
          </p:cNvSpPr>
          <p:nvPr>
            <p:custDataLst>
              <p:tags r:id="rId2"/>
            </p:custDataLst>
          </p:nvPr>
        </p:nvSpPr>
        <p:spPr bwMode="auto">
          <a:xfrm>
            <a:off x="6528785" y="4980691"/>
            <a:ext cx="914271" cy="553231"/>
          </a:xfrm>
          <a:custGeom>
            <a:avLst/>
            <a:gdLst>
              <a:gd name="T0" fmla="*/ 66 w 177"/>
              <a:gd name="T1" fmla="*/ 36 h 107"/>
              <a:gd name="T2" fmla="*/ 86 w 177"/>
              <a:gd name="T3" fmla="*/ 5 h 107"/>
              <a:gd name="T4" fmla="*/ 61 w 177"/>
              <a:gd name="T5" fmla="*/ 2 h 107"/>
              <a:gd name="T6" fmla="*/ 0 w 177"/>
              <a:gd name="T7" fmla="*/ 44 h 107"/>
              <a:gd name="T8" fmla="*/ 48 w 177"/>
              <a:gd name="T9" fmla="*/ 85 h 107"/>
              <a:gd name="T10" fmla="*/ 36 w 177"/>
              <a:gd name="T11" fmla="*/ 107 h 107"/>
              <a:gd name="T12" fmla="*/ 68 w 177"/>
              <a:gd name="T13" fmla="*/ 86 h 107"/>
              <a:gd name="T14" fmla="*/ 104 w 177"/>
              <a:gd name="T15" fmla="*/ 74 h 107"/>
              <a:gd name="T16" fmla="*/ 66 w 177"/>
              <a:gd name="T17" fmla="*/ 36 h 107"/>
              <a:gd name="T18" fmla="*/ 177 w 177"/>
              <a:gd name="T19" fmla="*/ 36 h 107"/>
              <a:gd name="T20" fmla="*/ 123 w 177"/>
              <a:gd name="T21" fmla="*/ 0 h 107"/>
              <a:gd name="T22" fmla="*/ 70 w 177"/>
              <a:gd name="T23" fmla="*/ 36 h 107"/>
              <a:gd name="T24" fmla="*/ 118 w 177"/>
              <a:gd name="T25" fmla="*/ 72 h 107"/>
              <a:gd name="T26" fmla="*/ 145 w 177"/>
              <a:gd name="T27" fmla="*/ 91 h 107"/>
              <a:gd name="T28" fmla="*/ 135 w 177"/>
              <a:gd name="T29" fmla="*/ 72 h 107"/>
              <a:gd name="T30" fmla="*/ 177 w 177"/>
              <a:gd name="T31" fmla="*/ 3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7" h="107">
                <a:moveTo>
                  <a:pt x="66" y="36"/>
                </a:moveTo>
                <a:cubicBezTo>
                  <a:pt x="66" y="23"/>
                  <a:pt x="74" y="13"/>
                  <a:pt x="86" y="5"/>
                </a:cubicBezTo>
                <a:cubicBezTo>
                  <a:pt x="79" y="3"/>
                  <a:pt x="70" y="2"/>
                  <a:pt x="61" y="2"/>
                </a:cubicBezTo>
                <a:cubicBezTo>
                  <a:pt x="27" y="2"/>
                  <a:pt x="0" y="21"/>
                  <a:pt x="0" y="44"/>
                </a:cubicBezTo>
                <a:cubicBezTo>
                  <a:pt x="0" y="64"/>
                  <a:pt x="20" y="81"/>
                  <a:pt x="48" y="85"/>
                </a:cubicBezTo>
                <a:cubicBezTo>
                  <a:pt x="48" y="95"/>
                  <a:pt x="36" y="107"/>
                  <a:pt x="36" y="107"/>
                </a:cubicBezTo>
                <a:cubicBezTo>
                  <a:pt x="51" y="107"/>
                  <a:pt x="63" y="92"/>
                  <a:pt x="68" y="86"/>
                </a:cubicBezTo>
                <a:cubicBezTo>
                  <a:pt x="82" y="85"/>
                  <a:pt x="94" y="81"/>
                  <a:pt x="104" y="74"/>
                </a:cubicBezTo>
                <a:cubicBezTo>
                  <a:pt x="82" y="69"/>
                  <a:pt x="66" y="55"/>
                  <a:pt x="66" y="36"/>
                </a:cubicBezTo>
                <a:close/>
                <a:moveTo>
                  <a:pt x="177" y="36"/>
                </a:moveTo>
                <a:cubicBezTo>
                  <a:pt x="177" y="16"/>
                  <a:pt x="153" y="0"/>
                  <a:pt x="123" y="0"/>
                </a:cubicBezTo>
                <a:cubicBezTo>
                  <a:pt x="94" y="0"/>
                  <a:pt x="70" y="16"/>
                  <a:pt x="70" y="36"/>
                </a:cubicBezTo>
                <a:cubicBezTo>
                  <a:pt x="70" y="55"/>
                  <a:pt x="91" y="71"/>
                  <a:pt x="118" y="72"/>
                </a:cubicBezTo>
                <a:cubicBezTo>
                  <a:pt x="121" y="78"/>
                  <a:pt x="132" y="91"/>
                  <a:pt x="145" y="91"/>
                </a:cubicBezTo>
                <a:cubicBezTo>
                  <a:pt x="145" y="91"/>
                  <a:pt x="135" y="81"/>
                  <a:pt x="135" y="72"/>
                </a:cubicBezTo>
                <a:cubicBezTo>
                  <a:pt x="159" y="68"/>
                  <a:pt x="177" y="54"/>
                  <a:pt x="177" y="36"/>
                </a:cubicBezTo>
                <a:close/>
              </a:path>
            </a:pathLst>
          </a:custGeom>
          <a:solidFill>
            <a:schemeClr val="accent1"/>
          </a:solidFill>
          <a:ln>
            <a:noFill/>
          </a:ln>
        </p:spPr>
        <p:txBody>
          <a:bodyPr vert="horz" wrap="square" lIns="91440" tIns="45720" rIns="91440" bIns="45720" numCol="1" anchor="t" anchorCtr="0" compatLnSpc="1"/>
          <a:lstStyle/>
          <a:p>
            <a:endParaRPr lang="zh-CN" altLang="en-US" sz="240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14:bounceEnd="36000">
                                          <p:cBhvr additive="base">
                                            <p:cTn id="7" dur="500" fill="hold"/>
                                            <p:tgtEl>
                                              <p:spTgt spid="173"/>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3"/>
                                            </p:tgtEl>
                                            <p:attrNameLst>
                                              <p:attrName>style.visibility</p:attrName>
                                            </p:attrNameLst>
                                          </p:cBhvr>
                                          <p:to>
                                            <p:strVal val="visible"/>
                                          </p:to>
                                        </p:set>
                                        <p:anim calcmode="lin" valueType="num">
                                          <p:cBhvr additive="base">
                                            <p:cTn id="7" dur="500" fill="hold"/>
                                            <p:tgtEl>
                                              <p:spTgt spid="173"/>
                                            </p:tgtEl>
                                            <p:attrNameLst>
                                              <p:attrName>ppt_x</p:attrName>
                                            </p:attrNameLst>
                                          </p:cBhvr>
                                          <p:tavLst>
                                            <p:tav tm="0">
                                              <p:val>
                                                <p:strVal val="1+#ppt_w/2"/>
                                              </p:val>
                                            </p:tav>
                                            <p:tav tm="100000">
                                              <p:val>
                                                <p:strVal val="#ppt_x"/>
                                              </p:val>
                                            </p:tav>
                                          </p:tavLst>
                                        </p:anim>
                                        <p:anim calcmode="lin" valueType="num">
                                          <p:cBhvr additive="base">
                                            <p:cTn id="8" dur="500" fill="hold"/>
                                            <p:tgtEl>
                                              <p:spTgt spid="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227" y="-538250"/>
            <a:ext cx="2556356"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4</a:t>
            </a:r>
          </a:p>
        </p:txBody>
      </p:sp>
      <p:sp>
        <p:nvSpPr>
          <p:cNvPr id="19" name="矩形 18"/>
          <p:cNvSpPr/>
          <p:nvPr/>
        </p:nvSpPr>
        <p:spPr>
          <a:xfrm>
            <a:off x="3206993" y="351899"/>
            <a:ext cx="4691777"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Human to Machine</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4559730" y="2669617"/>
            <a:ext cx="3330518" cy="3327667"/>
            <a:chOff x="3347856" y="1888809"/>
            <a:chExt cx="2663825" cy="2662237"/>
          </a:xfrm>
        </p:grpSpPr>
        <p:sp>
          <p:nvSpPr>
            <p:cNvPr id="21" name="Freeform 9"/>
            <p:cNvSpPr/>
            <p:nvPr/>
          </p:nvSpPr>
          <p:spPr bwMode="auto">
            <a:xfrm>
              <a:off x="3347856" y="1888809"/>
              <a:ext cx="2663825" cy="2662237"/>
            </a:xfrm>
            <a:custGeom>
              <a:avLst/>
              <a:gdLst>
                <a:gd name="T0" fmla="*/ 0 w 986"/>
                <a:gd name="T1" fmla="*/ 817 h 986"/>
                <a:gd name="T2" fmla="*/ 75 w 986"/>
                <a:gd name="T3" fmla="*/ 741 h 986"/>
                <a:gd name="T4" fmla="*/ 741 w 986"/>
                <a:gd name="T5" fmla="*/ 741 h 986"/>
                <a:gd name="T6" fmla="*/ 741 w 986"/>
                <a:gd name="T7" fmla="*/ 75 h 986"/>
                <a:gd name="T8" fmla="*/ 817 w 986"/>
                <a:gd name="T9" fmla="*/ 0 h 986"/>
                <a:gd name="T10" fmla="*/ 986 w 986"/>
                <a:gd name="T11" fmla="*/ 408 h 986"/>
                <a:gd name="T12" fmla="*/ 817 w 986"/>
                <a:gd name="T13" fmla="*/ 817 h 986"/>
                <a:gd name="T14" fmla="*/ 408 w 986"/>
                <a:gd name="T15" fmla="*/ 986 h 986"/>
                <a:gd name="T16" fmla="*/ 0 w 986"/>
                <a:gd name="T17" fmla="*/ 81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6" h="986">
                  <a:moveTo>
                    <a:pt x="0" y="817"/>
                  </a:moveTo>
                  <a:cubicBezTo>
                    <a:pt x="75" y="741"/>
                    <a:pt x="75" y="741"/>
                    <a:pt x="75" y="741"/>
                  </a:cubicBezTo>
                  <a:cubicBezTo>
                    <a:pt x="259" y="925"/>
                    <a:pt x="558" y="925"/>
                    <a:pt x="741" y="741"/>
                  </a:cubicBezTo>
                  <a:cubicBezTo>
                    <a:pt x="925" y="558"/>
                    <a:pt x="925" y="259"/>
                    <a:pt x="741" y="75"/>
                  </a:cubicBezTo>
                  <a:cubicBezTo>
                    <a:pt x="817" y="0"/>
                    <a:pt x="817" y="0"/>
                    <a:pt x="817" y="0"/>
                  </a:cubicBezTo>
                  <a:cubicBezTo>
                    <a:pt x="926" y="109"/>
                    <a:pt x="986" y="254"/>
                    <a:pt x="986" y="408"/>
                  </a:cubicBezTo>
                  <a:cubicBezTo>
                    <a:pt x="986" y="563"/>
                    <a:pt x="926" y="708"/>
                    <a:pt x="817" y="817"/>
                  </a:cubicBezTo>
                  <a:cubicBezTo>
                    <a:pt x="708" y="926"/>
                    <a:pt x="563" y="986"/>
                    <a:pt x="408" y="986"/>
                  </a:cubicBezTo>
                  <a:cubicBezTo>
                    <a:pt x="254" y="986"/>
                    <a:pt x="109" y="926"/>
                    <a:pt x="0" y="817"/>
                  </a:cubicBezTo>
                  <a:close/>
                </a:path>
              </a:pathLst>
            </a:custGeom>
            <a:solidFill>
              <a:schemeClr val="accent4"/>
            </a:solidFill>
            <a:ln>
              <a:noFill/>
            </a:ln>
          </p:spPr>
          <p:txBody>
            <a:bodyPr vert="horz" wrap="square" lIns="91440" tIns="45720" rIns="91440" bIns="45720" numCol="1" anchor="t" anchorCtr="0" compatLnSpc="1"/>
            <a:lstStyle/>
            <a:p>
              <a:endParaRPr lang="zh-CN" altLang="en-US" sz="2400"/>
            </a:p>
          </p:txBody>
        </p:sp>
        <p:sp>
          <p:nvSpPr>
            <p:cNvPr id="22" name="TextBox 144"/>
            <p:cNvSpPr txBox="1"/>
            <p:nvPr/>
          </p:nvSpPr>
          <p:spPr>
            <a:xfrm>
              <a:off x="5215274" y="3837624"/>
              <a:ext cx="338736" cy="369346"/>
            </a:xfrm>
            <a:prstGeom prst="rect">
              <a:avLst/>
            </a:prstGeom>
            <a:noFill/>
          </p:spPr>
          <p:txBody>
            <a:bodyPr wrap="none" rtlCol="0">
              <a:spAutoFit/>
            </a:bodyPr>
            <a:lstStyle/>
            <a:p>
              <a:r>
                <a:rPr lang="en-US" altLang="zh-CN" sz="2400" dirty="0">
                  <a:solidFill>
                    <a:schemeClr val="bg1"/>
                  </a:solidFill>
                  <a:latin typeface="Arial Black" panose="020B0A04020102020204" pitchFamily="34" charset="0"/>
                </a:rPr>
                <a:t>D</a:t>
              </a:r>
              <a:endParaRPr lang="zh-CN" altLang="en-US" sz="2400" dirty="0">
                <a:solidFill>
                  <a:schemeClr val="bg1"/>
                </a:solidFill>
                <a:latin typeface="Arial Black" panose="020B0A04020102020204" pitchFamily="34" charset="0"/>
              </a:endParaRPr>
            </a:p>
          </p:txBody>
        </p:sp>
      </p:grpSp>
      <p:grpSp>
        <p:nvGrpSpPr>
          <p:cNvPr id="23" name="组合 22"/>
          <p:cNvGrpSpPr/>
          <p:nvPr/>
        </p:nvGrpSpPr>
        <p:grpSpPr>
          <a:xfrm>
            <a:off x="4240171" y="2338243"/>
            <a:ext cx="2748968" cy="2748251"/>
            <a:chOff x="3092268" y="1623697"/>
            <a:chExt cx="2198688" cy="2198687"/>
          </a:xfrm>
        </p:grpSpPr>
        <p:sp>
          <p:nvSpPr>
            <p:cNvPr id="24" name="Freeform 7"/>
            <p:cNvSpPr/>
            <p:nvPr/>
          </p:nvSpPr>
          <p:spPr bwMode="auto">
            <a:xfrm>
              <a:off x="3092268" y="1623697"/>
              <a:ext cx="2198688" cy="2198687"/>
            </a:xfrm>
            <a:custGeom>
              <a:avLst/>
              <a:gdLst>
                <a:gd name="T0" fmla="*/ 174 w 814"/>
                <a:gd name="T1" fmla="*/ 814 h 814"/>
                <a:gd name="T2" fmla="*/ 179 w 814"/>
                <a:gd name="T3" fmla="*/ 179 h 814"/>
                <a:gd name="T4" fmla="*/ 814 w 814"/>
                <a:gd name="T5" fmla="*/ 174 h 814"/>
                <a:gd name="T6" fmla="*/ 739 w 814"/>
                <a:gd name="T7" fmla="*/ 249 h 814"/>
                <a:gd name="T8" fmla="*/ 255 w 814"/>
                <a:gd name="T9" fmla="*/ 255 h 814"/>
                <a:gd name="T10" fmla="*/ 250 w 814"/>
                <a:gd name="T11" fmla="*/ 738 h 814"/>
                <a:gd name="T12" fmla="*/ 174 w 814"/>
                <a:gd name="T13" fmla="*/ 814 h 814"/>
              </a:gdLst>
              <a:ahLst/>
              <a:cxnLst>
                <a:cxn ang="0">
                  <a:pos x="T0" y="T1"/>
                </a:cxn>
                <a:cxn ang="0">
                  <a:pos x="T2" y="T3"/>
                </a:cxn>
                <a:cxn ang="0">
                  <a:pos x="T4" y="T5"/>
                </a:cxn>
                <a:cxn ang="0">
                  <a:pos x="T6" y="T7"/>
                </a:cxn>
                <a:cxn ang="0">
                  <a:pos x="T8" y="T9"/>
                </a:cxn>
                <a:cxn ang="0">
                  <a:pos x="T10" y="T11"/>
                </a:cxn>
                <a:cxn ang="0">
                  <a:pos x="T12" y="T13"/>
                </a:cxn>
              </a:cxnLst>
              <a:rect l="0" t="0" r="r" b="b"/>
              <a:pathLst>
                <a:path w="814" h="814">
                  <a:moveTo>
                    <a:pt x="174" y="814"/>
                  </a:moveTo>
                  <a:cubicBezTo>
                    <a:pt x="0" y="640"/>
                    <a:pt x="3" y="355"/>
                    <a:pt x="179" y="179"/>
                  </a:cubicBezTo>
                  <a:cubicBezTo>
                    <a:pt x="356" y="2"/>
                    <a:pt x="641" y="0"/>
                    <a:pt x="814" y="174"/>
                  </a:cubicBezTo>
                  <a:cubicBezTo>
                    <a:pt x="739" y="249"/>
                    <a:pt x="739" y="249"/>
                    <a:pt x="739" y="249"/>
                  </a:cubicBezTo>
                  <a:cubicBezTo>
                    <a:pt x="607" y="117"/>
                    <a:pt x="390" y="120"/>
                    <a:pt x="255" y="255"/>
                  </a:cubicBezTo>
                  <a:cubicBezTo>
                    <a:pt x="120" y="389"/>
                    <a:pt x="118" y="606"/>
                    <a:pt x="250" y="738"/>
                  </a:cubicBezTo>
                  <a:lnTo>
                    <a:pt x="174" y="814"/>
                  </a:lnTo>
                  <a:close/>
                </a:path>
              </a:pathLst>
            </a:custGeom>
            <a:solidFill>
              <a:schemeClr val="accent1"/>
            </a:solidFill>
            <a:ln>
              <a:noFill/>
            </a:ln>
          </p:spPr>
          <p:txBody>
            <a:bodyPr vert="horz" wrap="square" lIns="91440" tIns="45720" rIns="91440" bIns="45720" numCol="1" anchor="t" anchorCtr="0" compatLnSpc="1"/>
            <a:lstStyle/>
            <a:p>
              <a:endParaRPr lang="zh-CN" altLang="en-US" sz="2400"/>
            </a:p>
          </p:txBody>
        </p:sp>
        <p:sp>
          <p:nvSpPr>
            <p:cNvPr id="25" name="TextBox 152"/>
            <p:cNvSpPr txBox="1"/>
            <p:nvPr/>
          </p:nvSpPr>
          <p:spPr>
            <a:xfrm>
              <a:off x="3808197" y="1809956"/>
              <a:ext cx="338736" cy="369346"/>
            </a:xfrm>
            <a:prstGeom prst="rect">
              <a:avLst/>
            </a:prstGeom>
            <a:noFill/>
          </p:spPr>
          <p:txBody>
            <a:bodyPr wrap="none" rtlCol="0">
              <a:spAutoFit/>
            </a:bodyPr>
            <a:lstStyle/>
            <a:p>
              <a:r>
                <a:rPr lang="en-US" altLang="zh-CN" sz="2400" dirty="0">
                  <a:solidFill>
                    <a:schemeClr val="bg1"/>
                  </a:solidFill>
                  <a:latin typeface="Arial Black" panose="020B0A04020102020204" pitchFamily="34" charset="0"/>
                </a:rPr>
                <a:t>A</a:t>
              </a:r>
              <a:endParaRPr lang="zh-CN" altLang="en-US" sz="2400" dirty="0">
                <a:solidFill>
                  <a:schemeClr val="bg1"/>
                </a:solidFill>
                <a:latin typeface="Arial Black" panose="020B0A04020102020204" pitchFamily="34" charset="0"/>
              </a:endParaRPr>
            </a:p>
          </p:txBody>
        </p:sp>
      </p:grpSp>
      <p:grpSp>
        <p:nvGrpSpPr>
          <p:cNvPr id="26" name="组合 25"/>
          <p:cNvGrpSpPr/>
          <p:nvPr/>
        </p:nvGrpSpPr>
        <p:grpSpPr>
          <a:xfrm>
            <a:off x="5046005" y="3145852"/>
            <a:ext cx="1415172" cy="1414803"/>
            <a:chOff x="3736793" y="2269809"/>
            <a:chExt cx="1131888" cy="1131887"/>
          </a:xfrm>
        </p:grpSpPr>
        <p:sp>
          <p:nvSpPr>
            <p:cNvPr id="27" name="Freeform 6"/>
            <p:cNvSpPr/>
            <p:nvPr/>
          </p:nvSpPr>
          <p:spPr bwMode="auto">
            <a:xfrm>
              <a:off x="3736793" y="2269809"/>
              <a:ext cx="1131888" cy="1131887"/>
            </a:xfrm>
            <a:custGeom>
              <a:avLst/>
              <a:gdLst>
                <a:gd name="T0" fmla="*/ 91 w 419"/>
                <a:gd name="T1" fmla="*/ 419 h 419"/>
                <a:gd name="T2" fmla="*/ 91 w 419"/>
                <a:gd name="T3" fmla="*/ 91 h 419"/>
                <a:gd name="T4" fmla="*/ 419 w 419"/>
                <a:gd name="T5" fmla="*/ 91 h 419"/>
                <a:gd name="T6" fmla="*/ 344 w 419"/>
                <a:gd name="T7" fmla="*/ 166 h 419"/>
                <a:gd name="T8" fmla="*/ 167 w 419"/>
                <a:gd name="T9" fmla="*/ 166 h 419"/>
                <a:gd name="T10" fmla="*/ 167 w 419"/>
                <a:gd name="T11" fmla="*/ 343 h 419"/>
                <a:gd name="T12" fmla="*/ 91 w 419"/>
                <a:gd name="T13" fmla="*/ 419 h 419"/>
              </a:gdLst>
              <a:ahLst/>
              <a:cxnLst>
                <a:cxn ang="0">
                  <a:pos x="T0" y="T1"/>
                </a:cxn>
                <a:cxn ang="0">
                  <a:pos x="T2" y="T3"/>
                </a:cxn>
                <a:cxn ang="0">
                  <a:pos x="T4" y="T5"/>
                </a:cxn>
                <a:cxn ang="0">
                  <a:pos x="T6" y="T7"/>
                </a:cxn>
                <a:cxn ang="0">
                  <a:pos x="T8" y="T9"/>
                </a:cxn>
                <a:cxn ang="0">
                  <a:pos x="T10" y="T11"/>
                </a:cxn>
                <a:cxn ang="0">
                  <a:pos x="T12" y="T13"/>
                </a:cxn>
              </a:cxnLst>
              <a:rect l="0" t="0" r="r" b="b"/>
              <a:pathLst>
                <a:path w="419" h="419">
                  <a:moveTo>
                    <a:pt x="91" y="419"/>
                  </a:moveTo>
                  <a:cubicBezTo>
                    <a:pt x="0" y="329"/>
                    <a:pt x="0" y="181"/>
                    <a:pt x="91" y="91"/>
                  </a:cubicBezTo>
                  <a:cubicBezTo>
                    <a:pt x="181" y="0"/>
                    <a:pt x="329" y="0"/>
                    <a:pt x="419" y="91"/>
                  </a:cubicBezTo>
                  <a:cubicBezTo>
                    <a:pt x="344" y="166"/>
                    <a:pt x="344" y="166"/>
                    <a:pt x="344" y="166"/>
                  </a:cubicBezTo>
                  <a:cubicBezTo>
                    <a:pt x="295" y="117"/>
                    <a:pt x="215" y="117"/>
                    <a:pt x="167" y="166"/>
                  </a:cubicBezTo>
                  <a:cubicBezTo>
                    <a:pt x="118" y="215"/>
                    <a:pt x="118" y="295"/>
                    <a:pt x="167" y="343"/>
                  </a:cubicBezTo>
                  <a:lnTo>
                    <a:pt x="91" y="419"/>
                  </a:lnTo>
                  <a:close/>
                </a:path>
              </a:pathLst>
            </a:custGeom>
            <a:solidFill>
              <a:schemeClr val="accent2"/>
            </a:solidFill>
            <a:ln>
              <a:noFill/>
            </a:ln>
          </p:spPr>
          <p:txBody>
            <a:bodyPr vert="horz" wrap="square" lIns="91440" tIns="45720" rIns="91440" bIns="45720" numCol="1" anchor="t" anchorCtr="0" compatLnSpc="1"/>
            <a:lstStyle/>
            <a:p>
              <a:endParaRPr lang="zh-CN" altLang="en-US" sz="2400"/>
            </a:p>
          </p:txBody>
        </p:sp>
        <p:sp>
          <p:nvSpPr>
            <p:cNvPr id="28" name="TextBox 150"/>
            <p:cNvSpPr txBox="1"/>
            <p:nvPr/>
          </p:nvSpPr>
          <p:spPr>
            <a:xfrm>
              <a:off x="4013937" y="2370026"/>
              <a:ext cx="338825" cy="369347"/>
            </a:xfrm>
            <a:prstGeom prst="rect">
              <a:avLst/>
            </a:prstGeom>
            <a:noFill/>
          </p:spPr>
          <p:txBody>
            <a:bodyPr wrap="none" rtlCol="0">
              <a:spAutoFit/>
            </a:bodyPr>
            <a:lstStyle/>
            <a:p>
              <a:r>
                <a:rPr lang="en-US" altLang="zh-CN" sz="2400" dirty="0">
                  <a:solidFill>
                    <a:schemeClr val="bg1"/>
                  </a:solidFill>
                  <a:latin typeface="Arial Black" panose="020B0A04020102020204" pitchFamily="34" charset="0"/>
                </a:rPr>
                <a:t>B</a:t>
              </a:r>
              <a:endParaRPr lang="zh-CN" altLang="en-US" sz="2400" dirty="0">
                <a:solidFill>
                  <a:schemeClr val="bg1"/>
                </a:solidFill>
                <a:latin typeface="Arial Black" panose="020B0A04020102020204" pitchFamily="34" charset="0"/>
              </a:endParaRPr>
            </a:p>
          </p:txBody>
        </p:sp>
      </p:grpSp>
      <p:grpSp>
        <p:nvGrpSpPr>
          <p:cNvPr id="29" name="组合 28"/>
          <p:cNvGrpSpPr/>
          <p:nvPr/>
        </p:nvGrpSpPr>
        <p:grpSpPr>
          <a:xfrm>
            <a:off x="5184942" y="3260940"/>
            <a:ext cx="2066192" cy="2065653"/>
            <a:chOff x="3847918" y="2361884"/>
            <a:chExt cx="1652588" cy="1652587"/>
          </a:xfrm>
        </p:grpSpPr>
        <p:sp>
          <p:nvSpPr>
            <p:cNvPr id="30" name="Freeform 8"/>
            <p:cNvSpPr/>
            <p:nvPr/>
          </p:nvSpPr>
          <p:spPr bwMode="auto">
            <a:xfrm>
              <a:off x="3847918" y="2361884"/>
              <a:ext cx="1652588" cy="1652587"/>
            </a:xfrm>
            <a:custGeom>
              <a:avLst/>
              <a:gdLst>
                <a:gd name="T0" fmla="*/ 0 w 612"/>
                <a:gd name="T1" fmla="*/ 480 h 612"/>
                <a:gd name="T2" fmla="*/ 76 w 612"/>
                <a:gd name="T3" fmla="*/ 404 h 612"/>
                <a:gd name="T4" fmla="*/ 404 w 612"/>
                <a:gd name="T5" fmla="*/ 404 h 612"/>
                <a:gd name="T6" fmla="*/ 404 w 612"/>
                <a:gd name="T7" fmla="*/ 76 h 612"/>
                <a:gd name="T8" fmla="*/ 480 w 612"/>
                <a:gd name="T9" fmla="*/ 0 h 612"/>
                <a:gd name="T10" fmla="*/ 480 w 612"/>
                <a:gd name="T11" fmla="*/ 480 h 612"/>
                <a:gd name="T12" fmla="*/ 0 w 612"/>
                <a:gd name="T13" fmla="*/ 480 h 612"/>
              </a:gdLst>
              <a:ahLst/>
              <a:cxnLst>
                <a:cxn ang="0">
                  <a:pos x="T0" y="T1"/>
                </a:cxn>
                <a:cxn ang="0">
                  <a:pos x="T2" y="T3"/>
                </a:cxn>
                <a:cxn ang="0">
                  <a:pos x="T4" y="T5"/>
                </a:cxn>
                <a:cxn ang="0">
                  <a:pos x="T6" y="T7"/>
                </a:cxn>
                <a:cxn ang="0">
                  <a:pos x="T8" y="T9"/>
                </a:cxn>
                <a:cxn ang="0">
                  <a:pos x="T10" y="T11"/>
                </a:cxn>
                <a:cxn ang="0">
                  <a:pos x="T12" y="T13"/>
                </a:cxn>
              </a:cxnLst>
              <a:rect l="0" t="0" r="r" b="b"/>
              <a:pathLst>
                <a:path w="612" h="612">
                  <a:moveTo>
                    <a:pt x="0" y="480"/>
                  </a:moveTo>
                  <a:cubicBezTo>
                    <a:pt x="76" y="404"/>
                    <a:pt x="76" y="404"/>
                    <a:pt x="76" y="404"/>
                  </a:cubicBezTo>
                  <a:cubicBezTo>
                    <a:pt x="166" y="495"/>
                    <a:pt x="314" y="495"/>
                    <a:pt x="404" y="404"/>
                  </a:cubicBezTo>
                  <a:cubicBezTo>
                    <a:pt x="495" y="314"/>
                    <a:pt x="495" y="166"/>
                    <a:pt x="404" y="76"/>
                  </a:cubicBezTo>
                  <a:cubicBezTo>
                    <a:pt x="480" y="0"/>
                    <a:pt x="480" y="0"/>
                    <a:pt x="480" y="0"/>
                  </a:cubicBezTo>
                  <a:cubicBezTo>
                    <a:pt x="612" y="132"/>
                    <a:pt x="612" y="348"/>
                    <a:pt x="480" y="480"/>
                  </a:cubicBezTo>
                  <a:cubicBezTo>
                    <a:pt x="348" y="612"/>
                    <a:pt x="133" y="612"/>
                    <a:pt x="0" y="480"/>
                  </a:cubicBezTo>
                  <a:close/>
                </a:path>
              </a:pathLst>
            </a:custGeom>
            <a:solidFill>
              <a:schemeClr val="accent3"/>
            </a:solidFill>
            <a:ln>
              <a:noFill/>
            </a:ln>
          </p:spPr>
          <p:txBody>
            <a:bodyPr vert="horz" wrap="square" lIns="91440" tIns="45720" rIns="91440" bIns="45720" numCol="1" anchor="t" anchorCtr="0" compatLnSpc="1"/>
            <a:lstStyle/>
            <a:p>
              <a:endParaRPr lang="zh-CN" altLang="en-US" sz="2400"/>
            </a:p>
          </p:txBody>
        </p:sp>
        <p:sp>
          <p:nvSpPr>
            <p:cNvPr id="31" name="TextBox 147"/>
            <p:cNvSpPr txBox="1"/>
            <p:nvPr/>
          </p:nvSpPr>
          <p:spPr>
            <a:xfrm>
              <a:off x="5056570" y="2613662"/>
              <a:ext cx="338825" cy="369346"/>
            </a:xfrm>
            <a:prstGeom prst="rect">
              <a:avLst/>
            </a:prstGeom>
            <a:noFill/>
          </p:spPr>
          <p:txBody>
            <a:bodyPr wrap="none" rtlCol="0">
              <a:spAutoFit/>
            </a:bodyPr>
            <a:lstStyle/>
            <a:p>
              <a:r>
                <a:rPr lang="en-US" altLang="zh-CN" sz="2400" dirty="0">
                  <a:solidFill>
                    <a:schemeClr val="bg1"/>
                  </a:solidFill>
                  <a:latin typeface="Arial Black" panose="020B0A04020102020204" pitchFamily="34" charset="0"/>
                </a:rPr>
                <a:t>C</a:t>
              </a:r>
              <a:endParaRPr lang="zh-CN" altLang="en-US" sz="2400" dirty="0">
                <a:solidFill>
                  <a:schemeClr val="bg1"/>
                </a:solidFill>
                <a:latin typeface="Arial Black" panose="020B0A04020102020204" pitchFamily="34" charset="0"/>
              </a:endParaRPr>
            </a:p>
          </p:txBody>
        </p:sp>
      </p:grpSp>
      <p:pic>
        <p:nvPicPr>
          <p:cNvPr id="32" name="Picture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68069" y="3739156"/>
            <a:ext cx="632385" cy="90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 name="组合 32"/>
          <p:cNvGrpSpPr/>
          <p:nvPr/>
        </p:nvGrpSpPr>
        <p:grpSpPr>
          <a:xfrm rot="18917213">
            <a:off x="1071920" y="3592750"/>
            <a:ext cx="2644919" cy="3098003"/>
            <a:chOff x="5497649" y="2585540"/>
            <a:chExt cx="2115467" cy="2478500"/>
          </a:xfrm>
        </p:grpSpPr>
        <p:sp>
          <p:nvSpPr>
            <p:cNvPr id="34" name="Freeform 28"/>
            <p:cNvSpPr>
              <a:spLocks noEditPoints="1"/>
            </p:cNvSpPr>
            <p:nvPr/>
          </p:nvSpPr>
          <p:spPr bwMode="auto">
            <a:xfrm>
              <a:off x="5588442" y="3834677"/>
              <a:ext cx="255641" cy="384176"/>
            </a:xfrm>
            <a:custGeom>
              <a:avLst/>
              <a:gdLst>
                <a:gd name="T0" fmla="*/ 83 w 103"/>
                <a:gd name="T1" fmla="*/ 52 h 155"/>
                <a:gd name="T2" fmla="*/ 83 w 103"/>
                <a:gd name="T3" fmla="*/ 52 h 155"/>
                <a:gd name="T4" fmla="*/ 87 w 103"/>
                <a:gd name="T5" fmla="*/ 36 h 155"/>
                <a:gd name="T6" fmla="*/ 52 w 103"/>
                <a:gd name="T7" fmla="*/ 0 h 155"/>
                <a:gd name="T8" fmla="*/ 32 w 103"/>
                <a:gd name="T9" fmla="*/ 6 h 155"/>
                <a:gd name="T10" fmla="*/ 28 w 103"/>
                <a:gd name="T11" fmla="*/ 10 h 155"/>
                <a:gd name="T12" fmla="*/ 27 w 103"/>
                <a:gd name="T13" fmla="*/ 10 h 155"/>
                <a:gd name="T14" fmla="*/ 17 w 103"/>
                <a:gd name="T15" fmla="*/ 36 h 155"/>
                <a:gd name="T16" fmla="*/ 17 w 103"/>
                <a:gd name="T17" fmla="*/ 36 h 155"/>
                <a:gd name="T18" fmla="*/ 17 w 103"/>
                <a:gd name="T19" fmla="*/ 38 h 155"/>
                <a:gd name="T20" fmla="*/ 17 w 103"/>
                <a:gd name="T21" fmla="*/ 40 h 155"/>
                <a:gd name="T22" fmla="*/ 17 w 103"/>
                <a:gd name="T23" fmla="*/ 40 h 155"/>
                <a:gd name="T24" fmla="*/ 21 w 103"/>
                <a:gd name="T25" fmla="*/ 52 h 155"/>
                <a:gd name="T26" fmla="*/ 20 w 103"/>
                <a:gd name="T27" fmla="*/ 52 h 155"/>
                <a:gd name="T28" fmla="*/ 9 w 103"/>
                <a:gd name="T29" fmla="*/ 55 h 155"/>
                <a:gd name="T30" fmla="*/ 0 w 103"/>
                <a:gd name="T31" fmla="*/ 72 h 155"/>
                <a:gd name="T32" fmla="*/ 0 w 103"/>
                <a:gd name="T33" fmla="*/ 107 h 155"/>
                <a:gd name="T34" fmla="*/ 0 w 103"/>
                <a:gd name="T35" fmla="*/ 112 h 155"/>
                <a:gd name="T36" fmla="*/ 0 w 103"/>
                <a:gd name="T37" fmla="*/ 135 h 155"/>
                <a:gd name="T38" fmla="*/ 20 w 103"/>
                <a:gd name="T39" fmla="*/ 155 h 155"/>
                <a:gd name="T40" fmla="*/ 83 w 103"/>
                <a:gd name="T41" fmla="*/ 155 h 155"/>
                <a:gd name="T42" fmla="*/ 103 w 103"/>
                <a:gd name="T43" fmla="*/ 135 h 155"/>
                <a:gd name="T44" fmla="*/ 103 w 103"/>
                <a:gd name="T45" fmla="*/ 72 h 155"/>
                <a:gd name="T46" fmla="*/ 83 w 103"/>
                <a:gd name="T47" fmla="*/ 52 h 155"/>
                <a:gd name="T48" fmla="*/ 82 w 103"/>
                <a:gd name="T49" fmla="*/ 36 h 155"/>
                <a:gd name="T50" fmla="*/ 81 w 103"/>
                <a:gd name="T51" fmla="*/ 45 h 155"/>
                <a:gd name="T52" fmla="*/ 81 w 103"/>
                <a:gd name="T53" fmla="*/ 45 h 155"/>
                <a:gd name="T54" fmla="*/ 79 w 103"/>
                <a:gd name="T55" fmla="*/ 48 h 155"/>
                <a:gd name="T56" fmla="*/ 79 w 103"/>
                <a:gd name="T57" fmla="*/ 49 h 155"/>
                <a:gd name="T58" fmla="*/ 78 w 103"/>
                <a:gd name="T59" fmla="*/ 50 h 155"/>
                <a:gd name="T60" fmla="*/ 61 w 103"/>
                <a:gd name="T61" fmla="*/ 64 h 155"/>
                <a:gd name="T62" fmla="*/ 67 w 103"/>
                <a:gd name="T63" fmla="*/ 64 h 155"/>
                <a:gd name="T64" fmla="*/ 59 w 103"/>
                <a:gd name="T65" fmla="*/ 102 h 155"/>
                <a:gd name="T66" fmla="*/ 57 w 103"/>
                <a:gd name="T67" fmla="*/ 112 h 155"/>
                <a:gd name="T68" fmla="*/ 54 w 103"/>
                <a:gd name="T69" fmla="*/ 95 h 155"/>
                <a:gd name="T70" fmla="*/ 52 w 103"/>
                <a:gd name="T71" fmla="*/ 78 h 155"/>
                <a:gd name="T72" fmla="*/ 55 w 103"/>
                <a:gd name="T73" fmla="*/ 73 h 155"/>
                <a:gd name="T74" fmla="*/ 59 w 103"/>
                <a:gd name="T75" fmla="*/ 66 h 155"/>
                <a:gd name="T76" fmla="*/ 44 w 103"/>
                <a:gd name="T77" fmla="*/ 66 h 155"/>
                <a:gd name="T78" fmla="*/ 46 w 103"/>
                <a:gd name="T79" fmla="*/ 69 h 155"/>
                <a:gd name="T80" fmla="*/ 52 w 103"/>
                <a:gd name="T81" fmla="*/ 78 h 155"/>
                <a:gd name="T82" fmla="*/ 47 w 103"/>
                <a:gd name="T83" fmla="*/ 112 h 155"/>
                <a:gd name="T84" fmla="*/ 37 w 103"/>
                <a:gd name="T85" fmla="*/ 64 h 155"/>
                <a:gd name="T86" fmla="*/ 42 w 103"/>
                <a:gd name="T87" fmla="*/ 64 h 155"/>
                <a:gd name="T88" fmla="*/ 34 w 103"/>
                <a:gd name="T89" fmla="*/ 60 h 155"/>
                <a:gd name="T90" fmla="*/ 27 w 103"/>
                <a:gd name="T91" fmla="*/ 53 h 155"/>
                <a:gd name="T92" fmla="*/ 21 w 103"/>
                <a:gd name="T93" fmla="*/ 36 h 155"/>
                <a:gd name="T94" fmla="*/ 29 w 103"/>
                <a:gd name="T95" fmla="*/ 16 h 155"/>
                <a:gd name="T96" fmla="*/ 52 w 103"/>
                <a:gd name="T97" fmla="*/ 5 h 155"/>
                <a:gd name="T98" fmla="*/ 80 w 103"/>
                <a:gd name="T99" fmla="*/ 26 h 155"/>
                <a:gd name="T100" fmla="*/ 81 w 103"/>
                <a:gd name="T101" fmla="*/ 28 h 155"/>
                <a:gd name="T102" fmla="*/ 82 w 103"/>
                <a:gd name="T103" fmla="*/ 31 h 155"/>
                <a:gd name="T104" fmla="*/ 82 w 103"/>
                <a:gd name="T105" fmla="*/ 3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 h="155">
                  <a:moveTo>
                    <a:pt x="83" y="52"/>
                  </a:moveTo>
                  <a:cubicBezTo>
                    <a:pt x="83" y="52"/>
                    <a:pt x="83" y="52"/>
                    <a:pt x="83" y="52"/>
                  </a:cubicBezTo>
                  <a:cubicBezTo>
                    <a:pt x="85" y="47"/>
                    <a:pt x="87" y="41"/>
                    <a:pt x="87" y="36"/>
                  </a:cubicBezTo>
                  <a:cubicBezTo>
                    <a:pt x="87" y="16"/>
                    <a:pt x="71" y="0"/>
                    <a:pt x="52" y="0"/>
                  </a:cubicBezTo>
                  <a:cubicBezTo>
                    <a:pt x="45" y="0"/>
                    <a:pt x="38" y="3"/>
                    <a:pt x="32" y="6"/>
                  </a:cubicBezTo>
                  <a:cubicBezTo>
                    <a:pt x="28" y="10"/>
                    <a:pt x="28" y="10"/>
                    <a:pt x="28" y="10"/>
                  </a:cubicBezTo>
                  <a:cubicBezTo>
                    <a:pt x="27" y="10"/>
                    <a:pt x="27" y="10"/>
                    <a:pt x="27" y="10"/>
                  </a:cubicBezTo>
                  <a:cubicBezTo>
                    <a:pt x="21" y="17"/>
                    <a:pt x="17" y="26"/>
                    <a:pt x="17" y="36"/>
                  </a:cubicBezTo>
                  <a:cubicBezTo>
                    <a:pt x="17" y="36"/>
                    <a:pt x="17" y="36"/>
                    <a:pt x="17" y="36"/>
                  </a:cubicBezTo>
                  <a:cubicBezTo>
                    <a:pt x="17" y="36"/>
                    <a:pt x="17" y="37"/>
                    <a:pt x="17" y="38"/>
                  </a:cubicBezTo>
                  <a:cubicBezTo>
                    <a:pt x="17" y="38"/>
                    <a:pt x="17" y="39"/>
                    <a:pt x="17" y="40"/>
                  </a:cubicBezTo>
                  <a:cubicBezTo>
                    <a:pt x="17" y="40"/>
                    <a:pt x="17" y="40"/>
                    <a:pt x="17" y="40"/>
                  </a:cubicBezTo>
                  <a:cubicBezTo>
                    <a:pt x="17" y="44"/>
                    <a:pt x="19" y="48"/>
                    <a:pt x="21" y="52"/>
                  </a:cubicBezTo>
                  <a:cubicBezTo>
                    <a:pt x="20" y="52"/>
                    <a:pt x="20" y="52"/>
                    <a:pt x="20" y="52"/>
                  </a:cubicBezTo>
                  <a:cubicBezTo>
                    <a:pt x="16" y="52"/>
                    <a:pt x="12" y="53"/>
                    <a:pt x="9" y="55"/>
                  </a:cubicBezTo>
                  <a:cubicBezTo>
                    <a:pt x="4" y="59"/>
                    <a:pt x="0" y="65"/>
                    <a:pt x="0" y="72"/>
                  </a:cubicBezTo>
                  <a:cubicBezTo>
                    <a:pt x="0" y="107"/>
                    <a:pt x="0" y="107"/>
                    <a:pt x="0" y="107"/>
                  </a:cubicBezTo>
                  <a:cubicBezTo>
                    <a:pt x="0" y="112"/>
                    <a:pt x="0" y="112"/>
                    <a:pt x="0" y="112"/>
                  </a:cubicBezTo>
                  <a:cubicBezTo>
                    <a:pt x="0" y="135"/>
                    <a:pt x="0" y="135"/>
                    <a:pt x="0" y="135"/>
                  </a:cubicBezTo>
                  <a:cubicBezTo>
                    <a:pt x="0" y="146"/>
                    <a:pt x="9" y="155"/>
                    <a:pt x="20" y="155"/>
                  </a:cubicBezTo>
                  <a:cubicBezTo>
                    <a:pt x="83" y="155"/>
                    <a:pt x="83" y="155"/>
                    <a:pt x="83" y="155"/>
                  </a:cubicBezTo>
                  <a:cubicBezTo>
                    <a:pt x="94" y="155"/>
                    <a:pt x="103" y="146"/>
                    <a:pt x="103" y="135"/>
                  </a:cubicBezTo>
                  <a:cubicBezTo>
                    <a:pt x="103" y="72"/>
                    <a:pt x="103" y="72"/>
                    <a:pt x="103" y="72"/>
                  </a:cubicBezTo>
                  <a:cubicBezTo>
                    <a:pt x="103" y="61"/>
                    <a:pt x="94" y="52"/>
                    <a:pt x="83" y="52"/>
                  </a:cubicBezTo>
                  <a:close/>
                  <a:moveTo>
                    <a:pt x="82" y="36"/>
                  </a:moveTo>
                  <a:cubicBezTo>
                    <a:pt x="82" y="39"/>
                    <a:pt x="82" y="42"/>
                    <a:pt x="81" y="45"/>
                  </a:cubicBezTo>
                  <a:cubicBezTo>
                    <a:pt x="81" y="45"/>
                    <a:pt x="81" y="45"/>
                    <a:pt x="81" y="45"/>
                  </a:cubicBezTo>
                  <a:cubicBezTo>
                    <a:pt x="80" y="46"/>
                    <a:pt x="80" y="47"/>
                    <a:pt x="79" y="48"/>
                  </a:cubicBezTo>
                  <a:cubicBezTo>
                    <a:pt x="79" y="48"/>
                    <a:pt x="79" y="49"/>
                    <a:pt x="79" y="49"/>
                  </a:cubicBezTo>
                  <a:cubicBezTo>
                    <a:pt x="79" y="50"/>
                    <a:pt x="78" y="50"/>
                    <a:pt x="78" y="50"/>
                  </a:cubicBezTo>
                  <a:cubicBezTo>
                    <a:pt x="75" y="57"/>
                    <a:pt x="69" y="62"/>
                    <a:pt x="61" y="64"/>
                  </a:cubicBezTo>
                  <a:cubicBezTo>
                    <a:pt x="67" y="64"/>
                    <a:pt x="67" y="64"/>
                    <a:pt x="67" y="64"/>
                  </a:cubicBezTo>
                  <a:cubicBezTo>
                    <a:pt x="59" y="102"/>
                    <a:pt x="59" y="102"/>
                    <a:pt x="59" y="102"/>
                  </a:cubicBezTo>
                  <a:cubicBezTo>
                    <a:pt x="57" y="112"/>
                    <a:pt x="57" y="112"/>
                    <a:pt x="57" y="112"/>
                  </a:cubicBezTo>
                  <a:cubicBezTo>
                    <a:pt x="54" y="95"/>
                    <a:pt x="54" y="95"/>
                    <a:pt x="54" y="95"/>
                  </a:cubicBezTo>
                  <a:cubicBezTo>
                    <a:pt x="52" y="78"/>
                    <a:pt x="52" y="78"/>
                    <a:pt x="52" y="78"/>
                  </a:cubicBezTo>
                  <a:cubicBezTo>
                    <a:pt x="55" y="73"/>
                    <a:pt x="55" y="73"/>
                    <a:pt x="55" y="73"/>
                  </a:cubicBezTo>
                  <a:cubicBezTo>
                    <a:pt x="59" y="66"/>
                    <a:pt x="59" y="66"/>
                    <a:pt x="59" y="66"/>
                  </a:cubicBezTo>
                  <a:cubicBezTo>
                    <a:pt x="44" y="66"/>
                    <a:pt x="44" y="66"/>
                    <a:pt x="44" y="66"/>
                  </a:cubicBezTo>
                  <a:cubicBezTo>
                    <a:pt x="46" y="69"/>
                    <a:pt x="46" y="69"/>
                    <a:pt x="46" y="69"/>
                  </a:cubicBezTo>
                  <a:cubicBezTo>
                    <a:pt x="52" y="78"/>
                    <a:pt x="52" y="78"/>
                    <a:pt x="52" y="78"/>
                  </a:cubicBezTo>
                  <a:cubicBezTo>
                    <a:pt x="47" y="112"/>
                    <a:pt x="47" y="112"/>
                    <a:pt x="47" y="112"/>
                  </a:cubicBezTo>
                  <a:cubicBezTo>
                    <a:pt x="37" y="64"/>
                    <a:pt x="37" y="64"/>
                    <a:pt x="37" y="64"/>
                  </a:cubicBezTo>
                  <a:cubicBezTo>
                    <a:pt x="42" y="64"/>
                    <a:pt x="42" y="64"/>
                    <a:pt x="42" y="64"/>
                  </a:cubicBezTo>
                  <a:cubicBezTo>
                    <a:pt x="39" y="63"/>
                    <a:pt x="36" y="62"/>
                    <a:pt x="34" y="60"/>
                  </a:cubicBezTo>
                  <a:cubicBezTo>
                    <a:pt x="31" y="58"/>
                    <a:pt x="29" y="56"/>
                    <a:pt x="27" y="53"/>
                  </a:cubicBezTo>
                  <a:cubicBezTo>
                    <a:pt x="23" y="48"/>
                    <a:pt x="21" y="42"/>
                    <a:pt x="21" y="36"/>
                  </a:cubicBezTo>
                  <a:cubicBezTo>
                    <a:pt x="21" y="28"/>
                    <a:pt x="24" y="21"/>
                    <a:pt x="29" y="16"/>
                  </a:cubicBezTo>
                  <a:cubicBezTo>
                    <a:pt x="34" y="9"/>
                    <a:pt x="42" y="5"/>
                    <a:pt x="52" y="5"/>
                  </a:cubicBezTo>
                  <a:cubicBezTo>
                    <a:pt x="65" y="5"/>
                    <a:pt x="76" y="14"/>
                    <a:pt x="80" y="26"/>
                  </a:cubicBezTo>
                  <a:cubicBezTo>
                    <a:pt x="81" y="27"/>
                    <a:pt x="81" y="27"/>
                    <a:pt x="81" y="28"/>
                  </a:cubicBezTo>
                  <a:cubicBezTo>
                    <a:pt x="81" y="29"/>
                    <a:pt x="81" y="30"/>
                    <a:pt x="82" y="31"/>
                  </a:cubicBezTo>
                  <a:cubicBezTo>
                    <a:pt x="82" y="32"/>
                    <a:pt x="82" y="34"/>
                    <a:pt x="82" y="3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2400" dirty="0"/>
            </a:p>
          </p:txBody>
        </p:sp>
        <p:grpSp>
          <p:nvGrpSpPr>
            <p:cNvPr id="35" name="组合 34"/>
            <p:cNvGrpSpPr/>
            <p:nvPr/>
          </p:nvGrpSpPr>
          <p:grpSpPr>
            <a:xfrm rot="2700000">
              <a:off x="5925118" y="3376043"/>
              <a:ext cx="1994593" cy="1381402"/>
              <a:chOff x="6381138" y="1920736"/>
              <a:chExt cx="1994593" cy="1381402"/>
            </a:xfrm>
          </p:grpSpPr>
          <p:sp>
            <p:nvSpPr>
              <p:cNvPr id="37" name="TextBox 110"/>
              <p:cNvSpPr txBox="1"/>
              <p:nvPr/>
            </p:nvSpPr>
            <p:spPr>
              <a:xfrm>
                <a:off x="6381138" y="1972581"/>
                <a:ext cx="1994593" cy="1329557"/>
              </a:xfrm>
              <a:prstGeom prst="rect">
                <a:avLst/>
              </a:prstGeom>
              <a:noFill/>
            </p:spPr>
            <p:txBody>
              <a:bodyPr wrap="square" rtlCol="0">
                <a:spAutoFit/>
              </a:bodyPr>
              <a:lstStyle/>
              <a:p>
                <a:r>
                  <a:rPr lang="en-US" altLang="zh-CN" sz="2000" dirty="0">
                    <a:latin typeface="Times New Roman" panose="02020603050405020304" pitchFamily="18" charset="0"/>
                    <a:ea typeface="等线" panose="02010600030101010101" pitchFamily="2" charset="-122"/>
                  </a:rPr>
                  <a:t>M</a:t>
                </a:r>
                <a:r>
                  <a:rPr lang="en-US" altLang="zh-CN" sz="2000" dirty="0">
                    <a:effectLst/>
                    <a:latin typeface="Times New Roman" panose="02020603050405020304" pitchFamily="18" charset="0"/>
                    <a:ea typeface="等线" panose="02010600030101010101" pitchFamily="2" charset="-122"/>
                  </a:rPr>
                  <a:t>achine plays:</a:t>
                </a:r>
              </a:p>
              <a:p>
                <a:r>
                  <a:rPr lang="en-US" altLang="zh-CN" dirty="0">
                    <a:latin typeface="Times New Roman" panose="02020603050405020304" pitchFamily="18" charset="0"/>
                    <a:ea typeface="等线" panose="02010600030101010101" pitchFamily="2" charset="-122"/>
                  </a:rPr>
                  <a:t>C</a:t>
                </a:r>
                <a:r>
                  <a:rPr lang="en-US" altLang="zh-CN" sz="1800" dirty="0">
                    <a:effectLst/>
                    <a:latin typeface="Times New Roman" panose="02020603050405020304" pitchFamily="18" charset="0"/>
                    <a:ea typeface="等线" panose="02010600030101010101" pitchFamily="2" charset="-122"/>
                  </a:rPr>
                  <a:t>alculate the optimal movement, and move pieces to the relative position.</a:t>
                </a:r>
                <a:endParaRPr lang="en-US" altLang="zh-CN" sz="2000" dirty="0">
                  <a:effectLst/>
                  <a:latin typeface="Times New Roman" panose="02020603050405020304" pitchFamily="18" charset="0"/>
                  <a:ea typeface="等线" panose="02010600030101010101" pitchFamily="2" charset="-122"/>
                </a:endParaRPr>
              </a:p>
              <a:p>
                <a:pPr>
                  <a:lnSpc>
                    <a:spcPts val="1300"/>
                  </a:lnSpc>
                </a:pPr>
                <a:endParaRPr lang="zh-CN" altLang="en-US" sz="1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9" name="直接连接符 38"/>
              <p:cNvCxnSpPr/>
              <p:nvPr/>
            </p:nvCxnSpPr>
            <p:spPr>
              <a:xfrm>
                <a:off x="6445250" y="1920736"/>
                <a:ext cx="187579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6" name="任意多边形 35"/>
            <p:cNvSpPr/>
            <p:nvPr/>
          </p:nvSpPr>
          <p:spPr>
            <a:xfrm>
              <a:off x="5497649" y="2585540"/>
              <a:ext cx="1306285" cy="1320800"/>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tx1">
                  <a:lumMod val="65000"/>
                  <a:lumOff val="3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40" name="组合 39"/>
          <p:cNvGrpSpPr/>
          <p:nvPr/>
        </p:nvGrpSpPr>
        <p:grpSpPr>
          <a:xfrm rot="18872300">
            <a:off x="2936030" y="-77548"/>
            <a:ext cx="2013790" cy="3156214"/>
            <a:chOff x="2206943" y="435303"/>
            <a:chExt cx="1610677" cy="2525068"/>
          </a:xfrm>
        </p:grpSpPr>
        <p:grpSp>
          <p:nvGrpSpPr>
            <p:cNvPr id="41" name="组合 40"/>
            <p:cNvGrpSpPr/>
            <p:nvPr/>
          </p:nvGrpSpPr>
          <p:grpSpPr>
            <a:xfrm>
              <a:off x="2770006" y="2422209"/>
              <a:ext cx="320675" cy="274638"/>
              <a:chOff x="2541588" y="2027238"/>
              <a:chExt cx="320675" cy="274638"/>
            </a:xfrm>
          </p:grpSpPr>
          <p:sp>
            <p:nvSpPr>
              <p:cNvPr id="47" name="Freeform 20"/>
              <p:cNvSpPr/>
              <p:nvPr/>
            </p:nvSpPr>
            <p:spPr bwMode="auto">
              <a:xfrm>
                <a:off x="2541588" y="2027238"/>
                <a:ext cx="320675" cy="274638"/>
              </a:xfrm>
              <a:custGeom>
                <a:avLst/>
                <a:gdLst>
                  <a:gd name="T0" fmla="*/ 14 w 202"/>
                  <a:gd name="T1" fmla="*/ 157 h 173"/>
                  <a:gd name="T2" fmla="*/ 14 w 202"/>
                  <a:gd name="T3" fmla="*/ 0 h 173"/>
                  <a:gd name="T4" fmla="*/ 0 w 202"/>
                  <a:gd name="T5" fmla="*/ 0 h 173"/>
                  <a:gd name="T6" fmla="*/ 0 w 202"/>
                  <a:gd name="T7" fmla="*/ 173 h 173"/>
                  <a:gd name="T8" fmla="*/ 202 w 202"/>
                  <a:gd name="T9" fmla="*/ 173 h 173"/>
                  <a:gd name="T10" fmla="*/ 202 w 202"/>
                  <a:gd name="T11" fmla="*/ 157 h 173"/>
                  <a:gd name="T12" fmla="*/ 14 w 202"/>
                  <a:gd name="T13" fmla="*/ 157 h 173"/>
                </a:gdLst>
                <a:ahLst/>
                <a:cxnLst>
                  <a:cxn ang="0">
                    <a:pos x="T0" y="T1"/>
                  </a:cxn>
                  <a:cxn ang="0">
                    <a:pos x="T2" y="T3"/>
                  </a:cxn>
                  <a:cxn ang="0">
                    <a:pos x="T4" y="T5"/>
                  </a:cxn>
                  <a:cxn ang="0">
                    <a:pos x="T6" y="T7"/>
                  </a:cxn>
                  <a:cxn ang="0">
                    <a:pos x="T8" y="T9"/>
                  </a:cxn>
                  <a:cxn ang="0">
                    <a:pos x="T10" y="T11"/>
                  </a:cxn>
                  <a:cxn ang="0">
                    <a:pos x="T12" y="T13"/>
                  </a:cxn>
                </a:cxnLst>
                <a:rect l="0" t="0" r="r" b="b"/>
                <a:pathLst>
                  <a:path w="202" h="173">
                    <a:moveTo>
                      <a:pt x="14" y="157"/>
                    </a:moveTo>
                    <a:lnTo>
                      <a:pt x="14" y="0"/>
                    </a:lnTo>
                    <a:lnTo>
                      <a:pt x="0" y="0"/>
                    </a:lnTo>
                    <a:lnTo>
                      <a:pt x="0" y="173"/>
                    </a:lnTo>
                    <a:lnTo>
                      <a:pt x="202" y="173"/>
                    </a:lnTo>
                    <a:lnTo>
                      <a:pt x="202" y="157"/>
                    </a:lnTo>
                    <a:lnTo>
                      <a:pt x="14" y="157"/>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2400"/>
              </a:p>
            </p:txBody>
          </p:sp>
          <p:sp>
            <p:nvSpPr>
              <p:cNvPr id="48" name="Freeform 21"/>
              <p:cNvSpPr/>
              <p:nvPr/>
            </p:nvSpPr>
            <p:spPr bwMode="auto">
              <a:xfrm>
                <a:off x="2587625" y="2106613"/>
                <a:ext cx="242887" cy="153988"/>
              </a:xfrm>
              <a:custGeom>
                <a:avLst/>
                <a:gdLst>
                  <a:gd name="T0" fmla="*/ 45 w 153"/>
                  <a:gd name="T1" fmla="*/ 49 h 97"/>
                  <a:gd name="T2" fmla="*/ 71 w 153"/>
                  <a:gd name="T3" fmla="*/ 68 h 97"/>
                  <a:gd name="T4" fmla="*/ 127 w 153"/>
                  <a:gd name="T5" fmla="*/ 28 h 97"/>
                  <a:gd name="T6" fmla="*/ 135 w 153"/>
                  <a:gd name="T7" fmla="*/ 38 h 97"/>
                  <a:gd name="T8" fmla="*/ 153 w 153"/>
                  <a:gd name="T9" fmla="*/ 0 h 97"/>
                  <a:gd name="T10" fmla="*/ 111 w 153"/>
                  <a:gd name="T11" fmla="*/ 4 h 97"/>
                  <a:gd name="T12" fmla="*/ 120 w 153"/>
                  <a:gd name="T13" fmla="*/ 16 h 97"/>
                  <a:gd name="T14" fmla="*/ 71 w 153"/>
                  <a:gd name="T15" fmla="*/ 50 h 97"/>
                  <a:gd name="T16" fmla="*/ 43 w 153"/>
                  <a:gd name="T17" fmla="*/ 28 h 97"/>
                  <a:gd name="T18" fmla="*/ 0 w 153"/>
                  <a:gd name="T19" fmla="*/ 88 h 97"/>
                  <a:gd name="T20" fmla="*/ 12 w 153"/>
                  <a:gd name="T21" fmla="*/ 97 h 97"/>
                  <a:gd name="T22" fmla="*/ 45 w 153"/>
                  <a:gd name="T23" fmla="*/ 4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3" h="97">
                    <a:moveTo>
                      <a:pt x="45" y="49"/>
                    </a:moveTo>
                    <a:lnTo>
                      <a:pt x="71" y="68"/>
                    </a:lnTo>
                    <a:lnTo>
                      <a:pt x="127" y="28"/>
                    </a:lnTo>
                    <a:lnTo>
                      <a:pt x="135" y="38"/>
                    </a:lnTo>
                    <a:lnTo>
                      <a:pt x="153" y="0"/>
                    </a:lnTo>
                    <a:lnTo>
                      <a:pt x="111" y="4"/>
                    </a:lnTo>
                    <a:lnTo>
                      <a:pt x="120" y="16"/>
                    </a:lnTo>
                    <a:lnTo>
                      <a:pt x="71" y="50"/>
                    </a:lnTo>
                    <a:lnTo>
                      <a:pt x="43" y="28"/>
                    </a:lnTo>
                    <a:lnTo>
                      <a:pt x="0" y="88"/>
                    </a:lnTo>
                    <a:lnTo>
                      <a:pt x="12" y="97"/>
                    </a:lnTo>
                    <a:lnTo>
                      <a:pt x="45" y="49"/>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sz="2400" dirty="0"/>
              </a:p>
            </p:txBody>
          </p:sp>
        </p:grpSp>
        <p:grpSp>
          <p:nvGrpSpPr>
            <p:cNvPr id="42" name="组合 41"/>
            <p:cNvGrpSpPr/>
            <p:nvPr/>
          </p:nvGrpSpPr>
          <p:grpSpPr>
            <a:xfrm rot="2700000">
              <a:off x="1409299" y="1232947"/>
              <a:ext cx="1875790" cy="280502"/>
              <a:chOff x="6505629" y="1317150"/>
              <a:chExt cx="1875790" cy="280502"/>
            </a:xfrm>
          </p:grpSpPr>
          <p:sp>
            <p:nvSpPr>
              <p:cNvPr id="45" name="矩形 44"/>
              <p:cNvSpPr/>
              <p:nvPr/>
            </p:nvSpPr>
            <p:spPr>
              <a:xfrm>
                <a:off x="7343188" y="1317150"/>
                <a:ext cx="886431" cy="229858"/>
              </a:xfrm>
              <a:prstGeom prst="rect">
                <a:avLst/>
              </a:prstGeom>
            </p:spPr>
            <p:txBody>
              <a:bodyPr wrap="none">
                <a:spAutoFit/>
              </a:bodyPr>
              <a:lstStyle/>
              <a:p>
                <a:pPr>
                  <a:lnSpc>
                    <a:spcPts val="1300"/>
                  </a:lnSpc>
                </a:pPr>
                <a:r>
                  <a:rPr lang="en-US" altLang="zh-CN" sz="24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Step 1</a:t>
                </a:r>
              </a:p>
            </p:txBody>
          </p:sp>
          <p:cxnSp>
            <p:nvCxnSpPr>
              <p:cNvPr id="46" name="直接连接符 45"/>
              <p:cNvCxnSpPr/>
              <p:nvPr/>
            </p:nvCxnSpPr>
            <p:spPr>
              <a:xfrm>
                <a:off x="6505629" y="1597652"/>
                <a:ext cx="187579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3" name="任意多边形 42"/>
            <p:cNvSpPr/>
            <p:nvPr/>
          </p:nvSpPr>
          <p:spPr>
            <a:xfrm>
              <a:off x="2903220" y="2045971"/>
              <a:ext cx="914400" cy="914400"/>
            </a:xfrm>
            <a:custGeom>
              <a:avLst/>
              <a:gdLst>
                <a:gd name="connsiteX0" fmla="*/ 914400 w 914400"/>
                <a:gd name="connsiteY0" fmla="*/ 0 h 914400"/>
                <a:gd name="connsiteX1" fmla="*/ 0 w 914400"/>
                <a:gd name="connsiteY1" fmla="*/ 914400 h 914400"/>
              </a:gdLst>
              <a:ahLst/>
              <a:cxnLst>
                <a:cxn ang="0">
                  <a:pos x="connsiteX0" y="connsiteY0"/>
                </a:cxn>
                <a:cxn ang="0">
                  <a:pos x="connsiteX1" y="connsiteY1"/>
                </a:cxn>
              </a:cxnLst>
              <a:rect l="l" t="t" r="r" b="b"/>
              <a:pathLst>
                <a:path w="914400" h="914400">
                  <a:moveTo>
                    <a:pt x="914400" y="0"/>
                  </a:moveTo>
                  <a:lnTo>
                    <a:pt x="0" y="914400"/>
                  </a:lnTo>
                </a:path>
              </a:pathLst>
            </a:custGeom>
            <a:noFill/>
            <a:ln w="12700">
              <a:solidFill>
                <a:schemeClr val="tx1">
                  <a:lumMod val="65000"/>
                  <a:lumOff val="3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49" name="组合 48"/>
          <p:cNvGrpSpPr/>
          <p:nvPr/>
        </p:nvGrpSpPr>
        <p:grpSpPr>
          <a:xfrm rot="18893605">
            <a:off x="8345466" y="3283251"/>
            <a:ext cx="3971953" cy="3302807"/>
            <a:chOff x="1240869" y="2188419"/>
            <a:chExt cx="3176861" cy="2642347"/>
          </a:xfrm>
        </p:grpSpPr>
        <p:grpSp>
          <p:nvGrpSpPr>
            <p:cNvPr id="50" name="组合 49"/>
            <p:cNvGrpSpPr/>
            <p:nvPr/>
          </p:nvGrpSpPr>
          <p:grpSpPr>
            <a:xfrm>
              <a:off x="2698568" y="4016059"/>
              <a:ext cx="381000" cy="447675"/>
              <a:chOff x="2635250" y="3875088"/>
              <a:chExt cx="381000" cy="447675"/>
            </a:xfrm>
          </p:grpSpPr>
          <p:sp>
            <p:nvSpPr>
              <p:cNvPr id="56" name="Freeform 22"/>
              <p:cNvSpPr/>
              <p:nvPr/>
            </p:nvSpPr>
            <p:spPr bwMode="auto">
              <a:xfrm>
                <a:off x="2870200" y="3967163"/>
                <a:ext cx="146050" cy="168275"/>
              </a:xfrm>
              <a:custGeom>
                <a:avLst/>
                <a:gdLst>
                  <a:gd name="T0" fmla="*/ 45 w 53"/>
                  <a:gd name="T1" fmla="*/ 0 h 61"/>
                  <a:gd name="T2" fmla="*/ 34 w 53"/>
                  <a:gd name="T3" fmla="*/ 0 h 61"/>
                  <a:gd name="T4" fmla="*/ 26 w 53"/>
                  <a:gd name="T5" fmla="*/ 33 h 61"/>
                  <a:gd name="T6" fmla="*/ 23 w 53"/>
                  <a:gd name="T7" fmla="*/ 7 h 61"/>
                  <a:gd name="T8" fmla="*/ 19 w 53"/>
                  <a:gd name="T9" fmla="*/ 33 h 61"/>
                  <a:gd name="T10" fmla="*/ 11 w 53"/>
                  <a:gd name="T11" fmla="*/ 0 h 61"/>
                  <a:gd name="T12" fmla="*/ 1 w 53"/>
                  <a:gd name="T13" fmla="*/ 0 h 61"/>
                  <a:gd name="T14" fmla="*/ 3 w 53"/>
                  <a:gd name="T15" fmla="*/ 6 h 61"/>
                  <a:gd name="T16" fmla="*/ 3 w 53"/>
                  <a:gd name="T17" fmla="*/ 21 h 61"/>
                  <a:gd name="T18" fmla="*/ 0 w 53"/>
                  <a:gd name="T19" fmla="*/ 27 h 61"/>
                  <a:gd name="T20" fmla="*/ 7 w 53"/>
                  <a:gd name="T21" fmla="*/ 27 h 61"/>
                  <a:gd name="T22" fmla="*/ 19 w 53"/>
                  <a:gd name="T23" fmla="*/ 38 h 61"/>
                  <a:gd name="T24" fmla="*/ 19 w 53"/>
                  <a:gd name="T25" fmla="*/ 61 h 61"/>
                  <a:gd name="T26" fmla="*/ 45 w 53"/>
                  <a:gd name="T27" fmla="*/ 61 h 61"/>
                  <a:gd name="T28" fmla="*/ 53 w 53"/>
                  <a:gd name="T29" fmla="*/ 54 h 61"/>
                  <a:gd name="T30" fmla="*/ 53 w 53"/>
                  <a:gd name="T31" fmla="*/ 7 h 61"/>
                  <a:gd name="T32" fmla="*/ 45 w 53"/>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61">
                    <a:moveTo>
                      <a:pt x="45" y="0"/>
                    </a:moveTo>
                    <a:cubicBezTo>
                      <a:pt x="34" y="0"/>
                      <a:pt x="34" y="0"/>
                      <a:pt x="34" y="0"/>
                    </a:cubicBezTo>
                    <a:cubicBezTo>
                      <a:pt x="26" y="33"/>
                      <a:pt x="26" y="33"/>
                      <a:pt x="26" y="33"/>
                    </a:cubicBezTo>
                    <a:cubicBezTo>
                      <a:pt x="23" y="7"/>
                      <a:pt x="23" y="7"/>
                      <a:pt x="23" y="7"/>
                    </a:cubicBezTo>
                    <a:cubicBezTo>
                      <a:pt x="19" y="33"/>
                      <a:pt x="19" y="33"/>
                      <a:pt x="19" y="33"/>
                    </a:cubicBezTo>
                    <a:cubicBezTo>
                      <a:pt x="11" y="0"/>
                      <a:pt x="11" y="0"/>
                      <a:pt x="11" y="0"/>
                    </a:cubicBezTo>
                    <a:cubicBezTo>
                      <a:pt x="1" y="0"/>
                      <a:pt x="1" y="0"/>
                      <a:pt x="1" y="0"/>
                    </a:cubicBezTo>
                    <a:cubicBezTo>
                      <a:pt x="2" y="1"/>
                      <a:pt x="3" y="3"/>
                      <a:pt x="3" y="6"/>
                    </a:cubicBezTo>
                    <a:cubicBezTo>
                      <a:pt x="3" y="21"/>
                      <a:pt x="3" y="21"/>
                      <a:pt x="3" y="21"/>
                    </a:cubicBezTo>
                    <a:cubicBezTo>
                      <a:pt x="3" y="24"/>
                      <a:pt x="2" y="26"/>
                      <a:pt x="0" y="27"/>
                    </a:cubicBezTo>
                    <a:cubicBezTo>
                      <a:pt x="7" y="27"/>
                      <a:pt x="7" y="27"/>
                      <a:pt x="7" y="27"/>
                    </a:cubicBezTo>
                    <a:cubicBezTo>
                      <a:pt x="14" y="27"/>
                      <a:pt x="19" y="32"/>
                      <a:pt x="19" y="38"/>
                    </a:cubicBezTo>
                    <a:cubicBezTo>
                      <a:pt x="19" y="61"/>
                      <a:pt x="19" y="61"/>
                      <a:pt x="19" y="61"/>
                    </a:cubicBezTo>
                    <a:cubicBezTo>
                      <a:pt x="45" y="61"/>
                      <a:pt x="45" y="61"/>
                      <a:pt x="45" y="61"/>
                    </a:cubicBezTo>
                    <a:cubicBezTo>
                      <a:pt x="49" y="61"/>
                      <a:pt x="53" y="58"/>
                      <a:pt x="53" y="54"/>
                    </a:cubicBezTo>
                    <a:cubicBezTo>
                      <a:pt x="53" y="7"/>
                      <a:pt x="53" y="7"/>
                      <a:pt x="53" y="7"/>
                    </a:cubicBezTo>
                    <a:cubicBezTo>
                      <a:pt x="53" y="3"/>
                      <a:pt x="49" y="0"/>
                      <a:pt x="45"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dirty="0"/>
              </a:p>
            </p:txBody>
          </p:sp>
          <p:sp>
            <p:nvSpPr>
              <p:cNvPr id="57" name="Freeform 23"/>
              <p:cNvSpPr/>
              <p:nvPr/>
            </p:nvSpPr>
            <p:spPr bwMode="auto">
              <a:xfrm>
                <a:off x="2890838" y="3875088"/>
                <a:ext cx="87312" cy="106363"/>
              </a:xfrm>
              <a:custGeom>
                <a:avLst/>
                <a:gdLst>
                  <a:gd name="T0" fmla="*/ 8 w 32"/>
                  <a:gd name="T1" fmla="*/ 32 h 39"/>
                  <a:gd name="T2" fmla="*/ 13 w 32"/>
                  <a:gd name="T3" fmla="*/ 32 h 39"/>
                  <a:gd name="T4" fmla="*/ 16 w 32"/>
                  <a:gd name="T5" fmla="*/ 39 h 39"/>
                  <a:gd name="T6" fmla="*/ 18 w 32"/>
                  <a:gd name="T7" fmla="*/ 32 h 39"/>
                  <a:gd name="T8" fmla="*/ 24 w 32"/>
                  <a:gd name="T9" fmla="*/ 32 h 39"/>
                  <a:gd name="T10" fmla="*/ 24 w 32"/>
                  <a:gd name="T11" fmla="*/ 32 h 39"/>
                  <a:gd name="T12" fmla="*/ 32 w 32"/>
                  <a:gd name="T13" fmla="*/ 24 h 39"/>
                  <a:gd name="T14" fmla="*/ 32 w 32"/>
                  <a:gd name="T15" fmla="*/ 8 h 39"/>
                  <a:gd name="T16" fmla="*/ 24 w 32"/>
                  <a:gd name="T17" fmla="*/ 0 h 39"/>
                  <a:gd name="T18" fmla="*/ 8 w 32"/>
                  <a:gd name="T19" fmla="*/ 0 h 39"/>
                  <a:gd name="T20" fmla="*/ 0 w 32"/>
                  <a:gd name="T21" fmla="*/ 8 h 39"/>
                  <a:gd name="T22" fmla="*/ 0 w 32"/>
                  <a:gd name="T23" fmla="*/ 24 h 39"/>
                  <a:gd name="T24" fmla="*/ 8 w 32"/>
                  <a:gd name="T25" fmla="*/ 3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9">
                    <a:moveTo>
                      <a:pt x="8" y="32"/>
                    </a:moveTo>
                    <a:cubicBezTo>
                      <a:pt x="13" y="32"/>
                      <a:pt x="13" y="32"/>
                      <a:pt x="13" y="32"/>
                    </a:cubicBezTo>
                    <a:cubicBezTo>
                      <a:pt x="16" y="39"/>
                      <a:pt x="16" y="39"/>
                      <a:pt x="16" y="39"/>
                    </a:cubicBezTo>
                    <a:cubicBezTo>
                      <a:pt x="18" y="32"/>
                      <a:pt x="18" y="32"/>
                      <a:pt x="18" y="32"/>
                    </a:cubicBezTo>
                    <a:cubicBezTo>
                      <a:pt x="24" y="32"/>
                      <a:pt x="24" y="32"/>
                      <a:pt x="24" y="32"/>
                    </a:cubicBezTo>
                    <a:cubicBezTo>
                      <a:pt x="24" y="32"/>
                      <a:pt x="24" y="32"/>
                      <a:pt x="24" y="32"/>
                    </a:cubicBezTo>
                    <a:cubicBezTo>
                      <a:pt x="28" y="32"/>
                      <a:pt x="32" y="28"/>
                      <a:pt x="32" y="24"/>
                    </a:cubicBezTo>
                    <a:cubicBezTo>
                      <a:pt x="32" y="8"/>
                      <a:pt x="32" y="8"/>
                      <a:pt x="32" y="8"/>
                    </a:cubicBezTo>
                    <a:cubicBezTo>
                      <a:pt x="32" y="4"/>
                      <a:pt x="28" y="0"/>
                      <a:pt x="24" y="0"/>
                    </a:cubicBezTo>
                    <a:cubicBezTo>
                      <a:pt x="8" y="0"/>
                      <a:pt x="8" y="0"/>
                      <a:pt x="8" y="0"/>
                    </a:cubicBezTo>
                    <a:cubicBezTo>
                      <a:pt x="3" y="0"/>
                      <a:pt x="0" y="4"/>
                      <a:pt x="0" y="8"/>
                    </a:cubicBezTo>
                    <a:cubicBezTo>
                      <a:pt x="0" y="24"/>
                      <a:pt x="0" y="24"/>
                      <a:pt x="0" y="24"/>
                    </a:cubicBezTo>
                    <a:cubicBezTo>
                      <a:pt x="0" y="28"/>
                      <a:pt x="3" y="32"/>
                      <a:pt x="8" y="32"/>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8" name="Freeform 24"/>
              <p:cNvSpPr/>
              <p:nvPr/>
            </p:nvSpPr>
            <p:spPr bwMode="auto">
              <a:xfrm>
                <a:off x="2816225" y="4071938"/>
                <a:ext cx="30162" cy="130175"/>
              </a:xfrm>
              <a:custGeom>
                <a:avLst/>
                <a:gdLst>
                  <a:gd name="T0" fmla="*/ 9 w 19"/>
                  <a:gd name="T1" fmla="*/ 0 h 82"/>
                  <a:gd name="T2" fmla="*/ 0 w 19"/>
                  <a:gd name="T3" fmla="*/ 68 h 82"/>
                  <a:gd name="T4" fmla="*/ 9 w 19"/>
                  <a:gd name="T5" fmla="*/ 82 h 82"/>
                  <a:gd name="T6" fmla="*/ 19 w 19"/>
                  <a:gd name="T7" fmla="*/ 68 h 82"/>
                  <a:gd name="T8" fmla="*/ 9 w 19"/>
                  <a:gd name="T9" fmla="*/ 0 h 82"/>
                </a:gdLst>
                <a:ahLst/>
                <a:cxnLst>
                  <a:cxn ang="0">
                    <a:pos x="T0" y="T1"/>
                  </a:cxn>
                  <a:cxn ang="0">
                    <a:pos x="T2" y="T3"/>
                  </a:cxn>
                  <a:cxn ang="0">
                    <a:pos x="T4" y="T5"/>
                  </a:cxn>
                  <a:cxn ang="0">
                    <a:pos x="T6" y="T7"/>
                  </a:cxn>
                  <a:cxn ang="0">
                    <a:pos x="T8" y="T9"/>
                  </a:cxn>
                </a:cxnLst>
                <a:rect l="0" t="0" r="r" b="b"/>
                <a:pathLst>
                  <a:path w="19" h="82">
                    <a:moveTo>
                      <a:pt x="9" y="0"/>
                    </a:moveTo>
                    <a:lnTo>
                      <a:pt x="0" y="68"/>
                    </a:lnTo>
                    <a:lnTo>
                      <a:pt x="9" y="82"/>
                    </a:lnTo>
                    <a:lnTo>
                      <a:pt x="19" y="68"/>
                    </a:lnTo>
                    <a:lnTo>
                      <a:pt x="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59" name="Freeform 25"/>
              <p:cNvSpPr/>
              <p:nvPr/>
            </p:nvSpPr>
            <p:spPr bwMode="auto">
              <a:xfrm>
                <a:off x="2755900" y="3962400"/>
                <a:ext cx="161925" cy="263525"/>
              </a:xfrm>
              <a:custGeom>
                <a:avLst/>
                <a:gdLst>
                  <a:gd name="T0" fmla="*/ 49 w 59"/>
                  <a:gd name="T1" fmla="*/ 31 h 96"/>
                  <a:gd name="T2" fmla="*/ 38 w 59"/>
                  <a:gd name="T3" fmla="*/ 31 h 96"/>
                  <a:gd name="T4" fmla="*/ 40 w 59"/>
                  <a:gd name="T5" fmla="*/ 30 h 96"/>
                  <a:gd name="T6" fmla="*/ 43 w 59"/>
                  <a:gd name="T7" fmla="*/ 23 h 96"/>
                  <a:gd name="T8" fmla="*/ 43 w 59"/>
                  <a:gd name="T9" fmla="*/ 8 h 96"/>
                  <a:gd name="T10" fmla="*/ 35 w 59"/>
                  <a:gd name="T11" fmla="*/ 0 h 96"/>
                  <a:gd name="T12" fmla="*/ 19 w 59"/>
                  <a:gd name="T13" fmla="*/ 0 h 96"/>
                  <a:gd name="T14" fmla="*/ 11 w 59"/>
                  <a:gd name="T15" fmla="*/ 8 h 96"/>
                  <a:gd name="T16" fmla="*/ 11 w 59"/>
                  <a:gd name="T17" fmla="*/ 23 h 96"/>
                  <a:gd name="T18" fmla="*/ 15 w 59"/>
                  <a:gd name="T19" fmla="*/ 30 h 96"/>
                  <a:gd name="T20" fmla="*/ 17 w 59"/>
                  <a:gd name="T21" fmla="*/ 31 h 96"/>
                  <a:gd name="T22" fmla="*/ 5 w 59"/>
                  <a:gd name="T23" fmla="*/ 31 h 96"/>
                  <a:gd name="T24" fmla="*/ 0 w 59"/>
                  <a:gd name="T25" fmla="*/ 32 h 96"/>
                  <a:gd name="T26" fmla="*/ 2 w 59"/>
                  <a:gd name="T27" fmla="*/ 33 h 96"/>
                  <a:gd name="T28" fmla="*/ 5 w 59"/>
                  <a:gd name="T29" fmla="*/ 33 h 96"/>
                  <a:gd name="T30" fmla="*/ 25 w 59"/>
                  <a:gd name="T31" fmla="*/ 33 h 96"/>
                  <a:gd name="T32" fmla="*/ 27 w 59"/>
                  <a:gd name="T33" fmla="*/ 38 h 96"/>
                  <a:gd name="T34" fmla="*/ 29 w 59"/>
                  <a:gd name="T35" fmla="*/ 33 h 96"/>
                  <a:gd name="T36" fmla="*/ 49 w 59"/>
                  <a:gd name="T37" fmla="*/ 33 h 96"/>
                  <a:gd name="T38" fmla="*/ 57 w 59"/>
                  <a:gd name="T39" fmla="*/ 40 h 96"/>
                  <a:gd name="T40" fmla="*/ 57 w 59"/>
                  <a:gd name="T41" fmla="*/ 87 h 96"/>
                  <a:gd name="T42" fmla="*/ 49 w 59"/>
                  <a:gd name="T43" fmla="*/ 94 h 96"/>
                  <a:gd name="T44" fmla="*/ 22 w 59"/>
                  <a:gd name="T45" fmla="*/ 94 h 96"/>
                  <a:gd name="T46" fmla="*/ 22 w 59"/>
                  <a:gd name="T47" fmla="*/ 96 h 96"/>
                  <a:gd name="T48" fmla="*/ 49 w 59"/>
                  <a:gd name="T49" fmla="*/ 96 h 96"/>
                  <a:gd name="T50" fmla="*/ 59 w 59"/>
                  <a:gd name="T51" fmla="*/ 87 h 96"/>
                  <a:gd name="T52" fmla="*/ 59 w 59"/>
                  <a:gd name="T53" fmla="*/ 40 h 96"/>
                  <a:gd name="T54" fmla="*/ 49 w 59"/>
                  <a:gd name="T55" fmla="*/ 3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 h="96">
                    <a:moveTo>
                      <a:pt x="49" y="31"/>
                    </a:moveTo>
                    <a:cubicBezTo>
                      <a:pt x="38" y="31"/>
                      <a:pt x="38" y="31"/>
                      <a:pt x="38" y="31"/>
                    </a:cubicBezTo>
                    <a:cubicBezTo>
                      <a:pt x="40" y="30"/>
                      <a:pt x="40" y="30"/>
                      <a:pt x="40" y="30"/>
                    </a:cubicBezTo>
                    <a:cubicBezTo>
                      <a:pt x="42" y="28"/>
                      <a:pt x="43" y="26"/>
                      <a:pt x="43" y="23"/>
                    </a:cubicBezTo>
                    <a:cubicBezTo>
                      <a:pt x="43" y="8"/>
                      <a:pt x="43" y="8"/>
                      <a:pt x="43" y="8"/>
                    </a:cubicBezTo>
                    <a:cubicBezTo>
                      <a:pt x="43" y="3"/>
                      <a:pt x="39" y="0"/>
                      <a:pt x="35" y="0"/>
                    </a:cubicBezTo>
                    <a:cubicBezTo>
                      <a:pt x="19" y="0"/>
                      <a:pt x="19" y="0"/>
                      <a:pt x="19" y="0"/>
                    </a:cubicBezTo>
                    <a:cubicBezTo>
                      <a:pt x="15" y="0"/>
                      <a:pt x="11" y="3"/>
                      <a:pt x="11" y="8"/>
                    </a:cubicBezTo>
                    <a:cubicBezTo>
                      <a:pt x="11" y="23"/>
                      <a:pt x="11" y="23"/>
                      <a:pt x="11" y="23"/>
                    </a:cubicBezTo>
                    <a:cubicBezTo>
                      <a:pt x="11" y="26"/>
                      <a:pt x="13" y="28"/>
                      <a:pt x="15" y="30"/>
                    </a:cubicBezTo>
                    <a:cubicBezTo>
                      <a:pt x="17" y="31"/>
                      <a:pt x="17" y="31"/>
                      <a:pt x="17" y="31"/>
                    </a:cubicBezTo>
                    <a:cubicBezTo>
                      <a:pt x="5" y="31"/>
                      <a:pt x="5" y="31"/>
                      <a:pt x="5" y="31"/>
                    </a:cubicBezTo>
                    <a:cubicBezTo>
                      <a:pt x="3" y="31"/>
                      <a:pt x="2" y="32"/>
                      <a:pt x="0" y="32"/>
                    </a:cubicBezTo>
                    <a:cubicBezTo>
                      <a:pt x="1" y="33"/>
                      <a:pt x="2" y="33"/>
                      <a:pt x="2" y="33"/>
                    </a:cubicBezTo>
                    <a:cubicBezTo>
                      <a:pt x="3" y="33"/>
                      <a:pt x="4" y="33"/>
                      <a:pt x="5" y="33"/>
                    </a:cubicBezTo>
                    <a:cubicBezTo>
                      <a:pt x="25" y="33"/>
                      <a:pt x="25" y="33"/>
                      <a:pt x="25" y="33"/>
                    </a:cubicBezTo>
                    <a:cubicBezTo>
                      <a:pt x="27" y="38"/>
                      <a:pt x="27" y="38"/>
                      <a:pt x="27" y="38"/>
                    </a:cubicBezTo>
                    <a:cubicBezTo>
                      <a:pt x="29" y="33"/>
                      <a:pt x="29" y="33"/>
                      <a:pt x="29" y="33"/>
                    </a:cubicBezTo>
                    <a:cubicBezTo>
                      <a:pt x="49" y="33"/>
                      <a:pt x="49" y="33"/>
                      <a:pt x="49" y="33"/>
                    </a:cubicBezTo>
                    <a:cubicBezTo>
                      <a:pt x="54" y="33"/>
                      <a:pt x="57" y="36"/>
                      <a:pt x="57" y="40"/>
                    </a:cubicBezTo>
                    <a:cubicBezTo>
                      <a:pt x="57" y="87"/>
                      <a:pt x="57" y="87"/>
                      <a:pt x="57" y="87"/>
                    </a:cubicBezTo>
                    <a:cubicBezTo>
                      <a:pt x="57" y="91"/>
                      <a:pt x="54" y="94"/>
                      <a:pt x="49" y="94"/>
                    </a:cubicBezTo>
                    <a:cubicBezTo>
                      <a:pt x="22" y="94"/>
                      <a:pt x="22" y="94"/>
                      <a:pt x="22" y="94"/>
                    </a:cubicBezTo>
                    <a:cubicBezTo>
                      <a:pt x="22" y="96"/>
                      <a:pt x="22" y="96"/>
                      <a:pt x="22" y="96"/>
                    </a:cubicBezTo>
                    <a:cubicBezTo>
                      <a:pt x="49" y="96"/>
                      <a:pt x="49" y="96"/>
                      <a:pt x="49" y="96"/>
                    </a:cubicBezTo>
                    <a:cubicBezTo>
                      <a:pt x="55" y="96"/>
                      <a:pt x="59" y="92"/>
                      <a:pt x="59" y="87"/>
                    </a:cubicBezTo>
                    <a:cubicBezTo>
                      <a:pt x="59" y="40"/>
                      <a:pt x="59" y="40"/>
                      <a:pt x="59" y="40"/>
                    </a:cubicBezTo>
                    <a:cubicBezTo>
                      <a:pt x="59" y="35"/>
                      <a:pt x="55" y="31"/>
                      <a:pt x="49" y="3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0" name="Freeform 26"/>
              <p:cNvSpPr>
                <a:spLocks noEditPoints="1"/>
              </p:cNvSpPr>
              <p:nvPr/>
            </p:nvSpPr>
            <p:spPr bwMode="auto">
              <a:xfrm>
                <a:off x="2635250" y="4052888"/>
                <a:ext cx="174625" cy="269875"/>
              </a:xfrm>
              <a:custGeom>
                <a:avLst/>
                <a:gdLst>
                  <a:gd name="T0" fmla="*/ 54 w 64"/>
                  <a:gd name="T1" fmla="*/ 33 h 98"/>
                  <a:gd name="T2" fmla="*/ 46 w 64"/>
                  <a:gd name="T3" fmla="*/ 33 h 98"/>
                  <a:gd name="T4" fmla="*/ 47 w 64"/>
                  <a:gd name="T5" fmla="*/ 32 h 98"/>
                  <a:gd name="T6" fmla="*/ 49 w 64"/>
                  <a:gd name="T7" fmla="*/ 25 h 98"/>
                  <a:gd name="T8" fmla="*/ 49 w 64"/>
                  <a:gd name="T9" fmla="*/ 10 h 98"/>
                  <a:gd name="T10" fmla="*/ 40 w 64"/>
                  <a:gd name="T11" fmla="*/ 0 h 98"/>
                  <a:gd name="T12" fmla="*/ 24 w 64"/>
                  <a:gd name="T13" fmla="*/ 0 h 98"/>
                  <a:gd name="T14" fmla="*/ 14 w 64"/>
                  <a:gd name="T15" fmla="*/ 10 h 98"/>
                  <a:gd name="T16" fmla="*/ 14 w 64"/>
                  <a:gd name="T17" fmla="*/ 25 h 98"/>
                  <a:gd name="T18" fmla="*/ 17 w 64"/>
                  <a:gd name="T19" fmla="*/ 32 h 98"/>
                  <a:gd name="T20" fmla="*/ 18 w 64"/>
                  <a:gd name="T21" fmla="*/ 33 h 98"/>
                  <a:gd name="T22" fmla="*/ 9 w 64"/>
                  <a:gd name="T23" fmla="*/ 33 h 98"/>
                  <a:gd name="T24" fmla="*/ 0 w 64"/>
                  <a:gd name="T25" fmla="*/ 42 h 98"/>
                  <a:gd name="T26" fmla="*/ 0 w 64"/>
                  <a:gd name="T27" fmla="*/ 90 h 98"/>
                  <a:gd name="T28" fmla="*/ 9 w 64"/>
                  <a:gd name="T29" fmla="*/ 98 h 98"/>
                  <a:gd name="T30" fmla="*/ 54 w 64"/>
                  <a:gd name="T31" fmla="*/ 98 h 98"/>
                  <a:gd name="T32" fmla="*/ 64 w 64"/>
                  <a:gd name="T33" fmla="*/ 90 h 98"/>
                  <a:gd name="T34" fmla="*/ 64 w 64"/>
                  <a:gd name="T35" fmla="*/ 42 h 98"/>
                  <a:gd name="T36" fmla="*/ 54 w 64"/>
                  <a:gd name="T37" fmla="*/ 33 h 98"/>
                  <a:gd name="T38" fmla="*/ 16 w 64"/>
                  <a:gd name="T39" fmla="*/ 25 h 98"/>
                  <a:gd name="T40" fmla="*/ 16 w 64"/>
                  <a:gd name="T41" fmla="*/ 10 h 98"/>
                  <a:gd name="T42" fmla="*/ 24 w 64"/>
                  <a:gd name="T43" fmla="*/ 2 h 98"/>
                  <a:gd name="T44" fmla="*/ 40 w 64"/>
                  <a:gd name="T45" fmla="*/ 2 h 98"/>
                  <a:gd name="T46" fmla="*/ 48 w 64"/>
                  <a:gd name="T47" fmla="*/ 10 h 98"/>
                  <a:gd name="T48" fmla="*/ 48 w 64"/>
                  <a:gd name="T49" fmla="*/ 25 h 98"/>
                  <a:gd name="T50" fmla="*/ 40 w 64"/>
                  <a:gd name="T51" fmla="*/ 33 h 98"/>
                  <a:gd name="T52" fmla="*/ 24 w 64"/>
                  <a:gd name="T53" fmla="*/ 33 h 98"/>
                  <a:gd name="T54" fmla="*/ 16 w 64"/>
                  <a:gd name="T55" fmla="*/ 25 h 98"/>
                  <a:gd name="T56" fmla="*/ 62 w 64"/>
                  <a:gd name="T57" fmla="*/ 90 h 98"/>
                  <a:gd name="T58" fmla="*/ 54 w 64"/>
                  <a:gd name="T59" fmla="*/ 96 h 98"/>
                  <a:gd name="T60" fmla="*/ 9 w 64"/>
                  <a:gd name="T61" fmla="*/ 96 h 98"/>
                  <a:gd name="T62" fmla="*/ 1 w 64"/>
                  <a:gd name="T63" fmla="*/ 90 h 98"/>
                  <a:gd name="T64" fmla="*/ 1 w 64"/>
                  <a:gd name="T65" fmla="*/ 42 h 98"/>
                  <a:gd name="T66" fmla="*/ 9 w 64"/>
                  <a:gd name="T67" fmla="*/ 35 h 98"/>
                  <a:gd name="T68" fmla="*/ 30 w 64"/>
                  <a:gd name="T69" fmla="*/ 35 h 98"/>
                  <a:gd name="T70" fmla="*/ 32 w 64"/>
                  <a:gd name="T71" fmla="*/ 40 h 98"/>
                  <a:gd name="T72" fmla="*/ 34 w 64"/>
                  <a:gd name="T73" fmla="*/ 35 h 98"/>
                  <a:gd name="T74" fmla="*/ 54 w 64"/>
                  <a:gd name="T75" fmla="*/ 35 h 98"/>
                  <a:gd name="T76" fmla="*/ 62 w 64"/>
                  <a:gd name="T77" fmla="*/ 42 h 98"/>
                  <a:gd name="T78" fmla="*/ 62 w 64"/>
                  <a:gd name="T79"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98">
                    <a:moveTo>
                      <a:pt x="54" y="33"/>
                    </a:moveTo>
                    <a:cubicBezTo>
                      <a:pt x="46" y="33"/>
                      <a:pt x="46" y="33"/>
                      <a:pt x="46" y="33"/>
                    </a:cubicBezTo>
                    <a:cubicBezTo>
                      <a:pt x="47" y="32"/>
                      <a:pt x="47" y="32"/>
                      <a:pt x="47" y="32"/>
                    </a:cubicBezTo>
                    <a:cubicBezTo>
                      <a:pt x="49" y="30"/>
                      <a:pt x="49" y="28"/>
                      <a:pt x="49" y="25"/>
                    </a:cubicBezTo>
                    <a:cubicBezTo>
                      <a:pt x="49" y="10"/>
                      <a:pt x="49" y="10"/>
                      <a:pt x="49" y="10"/>
                    </a:cubicBezTo>
                    <a:cubicBezTo>
                      <a:pt x="49" y="4"/>
                      <a:pt x="45" y="0"/>
                      <a:pt x="40" y="0"/>
                    </a:cubicBezTo>
                    <a:cubicBezTo>
                      <a:pt x="24" y="0"/>
                      <a:pt x="24" y="0"/>
                      <a:pt x="24" y="0"/>
                    </a:cubicBezTo>
                    <a:cubicBezTo>
                      <a:pt x="19" y="0"/>
                      <a:pt x="14" y="4"/>
                      <a:pt x="14" y="10"/>
                    </a:cubicBezTo>
                    <a:cubicBezTo>
                      <a:pt x="14" y="25"/>
                      <a:pt x="14" y="25"/>
                      <a:pt x="14" y="25"/>
                    </a:cubicBezTo>
                    <a:cubicBezTo>
                      <a:pt x="14" y="28"/>
                      <a:pt x="15" y="30"/>
                      <a:pt x="17" y="32"/>
                    </a:cubicBezTo>
                    <a:cubicBezTo>
                      <a:pt x="18" y="33"/>
                      <a:pt x="18" y="33"/>
                      <a:pt x="18" y="33"/>
                    </a:cubicBezTo>
                    <a:cubicBezTo>
                      <a:pt x="9" y="33"/>
                      <a:pt x="9" y="33"/>
                      <a:pt x="9" y="33"/>
                    </a:cubicBezTo>
                    <a:cubicBezTo>
                      <a:pt x="4" y="33"/>
                      <a:pt x="0" y="37"/>
                      <a:pt x="0" y="42"/>
                    </a:cubicBezTo>
                    <a:cubicBezTo>
                      <a:pt x="0" y="90"/>
                      <a:pt x="0" y="90"/>
                      <a:pt x="0" y="90"/>
                    </a:cubicBezTo>
                    <a:cubicBezTo>
                      <a:pt x="0" y="94"/>
                      <a:pt x="4" y="98"/>
                      <a:pt x="9" y="98"/>
                    </a:cubicBezTo>
                    <a:cubicBezTo>
                      <a:pt x="54" y="98"/>
                      <a:pt x="54" y="98"/>
                      <a:pt x="54" y="98"/>
                    </a:cubicBezTo>
                    <a:cubicBezTo>
                      <a:pt x="60" y="98"/>
                      <a:pt x="64" y="94"/>
                      <a:pt x="64" y="90"/>
                    </a:cubicBezTo>
                    <a:cubicBezTo>
                      <a:pt x="64" y="42"/>
                      <a:pt x="64" y="42"/>
                      <a:pt x="64" y="42"/>
                    </a:cubicBezTo>
                    <a:cubicBezTo>
                      <a:pt x="64" y="37"/>
                      <a:pt x="60" y="33"/>
                      <a:pt x="54" y="33"/>
                    </a:cubicBezTo>
                    <a:close/>
                    <a:moveTo>
                      <a:pt x="16" y="25"/>
                    </a:moveTo>
                    <a:cubicBezTo>
                      <a:pt x="16" y="10"/>
                      <a:pt x="16" y="10"/>
                      <a:pt x="16" y="10"/>
                    </a:cubicBezTo>
                    <a:cubicBezTo>
                      <a:pt x="16" y="5"/>
                      <a:pt x="20" y="2"/>
                      <a:pt x="24" y="2"/>
                    </a:cubicBezTo>
                    <a:cubicBezTo>
                      <a:pt x="40" y="2"/>
                      <a:pt x="40" y="2"/>
                      <a:pt x="40" y="2"/>
                    </a:cubicBezTo>
                    <a:cubicBezTo>
                      <a:pt x="44" y="2"/>
                      <a:pt x="48" y="5"/>
                      <a:pt x="48" y="10"/>
                    </a:cubicBezTo>
                    <a:cubicBezTo>
                      <a:pt x="48" y="25"/>
                      <a:pt x="48" y="25"/>
                      <a:pt x="48" y="25"/>
                    </a:cubicBezTo>
                    <a:cubicBezTo>
                      <a:pt x="48" y="30"/>
                      <a:pt x="44" y="33"/>
                      <a:pt x="40" y="33"/>
                    </a:cubicBezTo>
                    <a:cubicBezTo>
                      <a:pt x="24" y="33"/>
                      <a:pt x="24" y="33"/>
                      <a:pt x="24" y="33"/>
                    </a:cubicBezTo>
                    <a:cubicBezTo>
                      <a:pt x="20" y="33"/>
                      <a:pt x="16" y="30"/>
                      <a:pt x="16" y="25"/>
                    </a:cubicBezTo>
                    <a:close/>
                    <a:moveTo>
                      <a:pt x="62" y="90"/>
                    </a:moveTo>
                    <a:cubicBezTo>
                      <a:pt x="62" y="93"/>
                      <a:pt x="59" y="96"/>
                      <a:pt x="54" y="96"/>
                    </a:cubicBezTo>
                    <a:cubicBezTo>
                      <a:pt x="9" y="96"/>
                      <a:pt x="9" y="96"/>
                      <a:pt x="9" y="96"/>
                    </a:cubicBezTo>
                    <a:cubicBezTo>
                      <a:pt x="5" y="96"/>
                      <a:pt x="1" y="93"/>
                      <a:pt x="1" y="90"/>
                    </a:cubicBezTo>
                    <a:cubicBezTo>
                      <a:pt x="1" y="42"/>
                      <a:pt x="1" y="42"/>
                      <a:pt x="1" y="42"/>
                    </a:cubicBezTo>
                    <a:cubicBezTo>
                      <a:pt x="1" y="38"/>
                      <a:pt x="5" y="35"/>
                      <a:pt x="9" y="35"/>
                    </a:cubicBezTo>
                    <a:cubicBezTo>
                      <a:pt x="30" y="35"/>
                      <a:pt x="30" y="35"/>
                      <a:pt x="30" y="35"/>
                    </a:cubicBezTo>
                    <a:cubicBezTo>
                      <a:pt x="32" y="40"/>
                      <a:pt x="32" y="40"/>
                      <a:pt x="32" y="40"/>
                    </a:cubicBezTo>
                    <a:cubicBezTo>
                      <a:pt x="34" y="35"/>
                      <a:pt x="34" y="35"/>
                      <a:pt x="34" y="35"/>
                    </a:cubicBezTo>
                    <a:cubicBezTo>
                      <a:pt x="54" y="35"/>
                      <a:pt x="54" y="35"/>
                      <a:pt x="54" y="35"/>
                    </a:cubicBezTo>
                    <a:cubicBezTo>
                      <a:pt x="59" y="35"/>
                      <a:pt x="62" y="38"/>
                      <a:pt x="62" y="42"/>
                    </a:cubicBezTo>
                    <a:lnTo>
                      <a:pt x="62" y="9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sp>
            <p:nvSpPr>
              <p:cNvPr id="61" name="Freeform 27"/>
              <p:cNvSpPr/>
              <p:nvPr/>
            </p:nvSpPr>
            <p:spPr bwMode="auto">
              <a:xfrm>
                <a:off x="2706688" y="4171950"/>
                <a:ext cx="30162" cy="125413"/>
              </a:xfrm>
              <a:custGeom>
                <a:avLst/>
                <a:gdLst>
                  <a:gd name="T0" fmla="*/ 0 w 19"/>
                  <a:gd name="T1" fmla="*/ 65 h 79"/>
                  <a:gd name="T2" fmla="*/ 10 w 19"/>
                  <a:gd name="T3" fmla="*/ 79 h 79"/>
                  <a:gd name="T4" fmla="*/ 19 w 19"/>
                  <a:gd name="T5" fmla="*/ 65 h 79"/>
                  <a:gd name="T6" fmla="*/ 10 w 19"/>
                  <a:gd name="T7" fmla="*/ 0 h 79"/>
                  <a:gd name="T8" fmla="*/ 0 w 19"/>
                  <a:gd name="T9" fmla="*/ 65 h 79"/>
                </a:gdLst>
                <a:ahLst/>
                <a:cxnLst>
                  <a:cxn ang="0">
                    <a:pos x="T0" y="T1"/>
                  </a:cxn>
                  <a:cxn ang="0">
                    <a:pos x="T2" y="T3"/>
                  </a:cxn>
                  <a:cxn ang="0">
                    <a:pos x="T4" y="T5"/>
                  </a:cxn>
                  <a:cxn ang="0">
                    <a:pos x="T6" y="T7"/>
                  </a:cxn>
                  <a:cxn ang="0">
                    <a:pos x="T8" y="T9"/>
                  </a:cxn>
                </a:cxnLst>
                <a:rect l="0" t="0" r="r" b="b"/>
                <a:pathLst>
                  <a:path w="19" h="79">
                    <a:moveTo>
                      <a:pt x="0" y="65"/>
                    </a:moveTo>
                    <a:lnTo>
                      <a:pt x="10" y="79"/>
                    </a:lnTo>
                    <a:lnTo>
                      <a:pt x="19" y="65"/>
                    </a:lnTo>
                    <a:lnTo>
                      <a:pt x="10" y="0"/>
                    </a:lnTo>
                    <a:lnTo>
                      <a:pt x="0" y="65"/>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p>
            </p:txBody>
          </p:sp>
        </p:grpSp>
        <p:grpSp>
          <p:nvGrpSpPr>
            <p:cNvPr id="51" name="组合 50"/>
            <p:cNvGrpSpPr/>
            <p:nvPr/>
          </p:nvGrpSpPr>
          <p:grpSpPr>
            <a:xfrm rot="2700000">
              <a:off x="971645" y="2457643"/>
              <a:ext cx="2425936" cy="1887488"/>
              <a:chOff x="6443943" y="828130"/>
              <a:chExt cx="2425936" cy="1887488"/>
            </a:xfrm>
          </p:grpSpPr>
          <p:sp>
            <p:nvSpPr>
              <p:cNvPr id="53" name="TextBox 122"/>
              <p:cNvSpPr txBox="1"/>
              <p:nvPr/>
            </p:nvSpPr>
            <p:spPr>
              <a:xfrm>
                <a:off x="6443943" y="869366"/>
                <a:ext cx="2425936" cy="1846252"/>
              </a:xfrm>
              <a:prstGeom prst="rect">
                <a:avLst/>
              </a:prstGeom>
              <a:noFill/>
            </p:spPr>
            <p:txBody>
              <a:bodyPr wrap="square" rtlCol="0">
                <a:spAutoFit/>
              </a:bodyPr>
              <a:lstStyle/>
              <a:p>
                <a:r>
                  <a:rPr lang="en-US" altLang="zh-CN" sz="1800" dirty="0">
                    <a:effectLst/>
                    <a:latin typeface="Times New Roman" panose="02020603050405020304" pitchFamily="18" charset="0"/>
                    <a:ea typeface="等线" panose="02010600030101010101" pitchFamily="2" charset="-122"/>
                  </a:rPr>
                  <a:t>User plays:</a:t>
                </a:r>
              </a:p>
              <a:p>
                <a:r>
                  <a:rPr lang="en-US" altLang="zh-CN" dirty="0">
                    <a:latin typeface="Times New Roman" panose="02020603050405020304" pitchFamily="18" charset="0"/>
                    <a:ea typeface="等线" panose="02010600030101010101" pitchFamily="2" charset="-122"/>
                  </a:rPr>
                  <a:t>U</a:t>
                </a:r>
                <a:r>
                  <a:rPr lang="en-US" altLang="zh-CN" sz="1800" dirty="0">
                    <a:effectLst/>
                    <a:latin typeface="Times New Roman" panose="02020603050405020304" pitchFamily="18" charset="0"/>
                    <a:ea typeface="等线" panose="02010600030101010101" pitchFamily="2" charset="-122"/>
                  </a:rPr>
                  <a:t>ser can use the mouse to interact with the computer. the mouse clicks the marked position, the computer can obtain and record the coordinates corresponding to the position</a:t>
                </a:r>
                <a:endParaRPr lang="zh-CN" altLang="en-US" sz="1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5" name="直接连接符 54"/>
              <p:cNvCxnSpPr/>
              <p:nvPr/>
            </p:nvCxnSpPr>
            <p:spPr>
              <a:xfrm>
                <a:off x="6541549" y="828130"/>
                <a:ext cx="187579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任意多边形 51"/>
            <p:cNvSpPr/>
            <p:nvPr/>
          </p:nvSpPr>
          <p:spPr>
            <a:xfrm>
              <a:off x="2668940" y="3081976"/>
              <a:ext cx="1748790" cy="1748790"/>
            </a:xfrm>
            <a:custGeom>
              <a:avLst/>
              <a:gdLst>
                <a:gd name="connsiteX0" fmla="*/ 1748790 w 1748790"/>
                <a:gd name="connsiteY0" fmla="*/ 0 h 1748790"/>
                <a:gd name="connsiteX1" fmla="*/ 0 w 1748790"/>
                <a:gd name="connsiteY1" fmla="*/ 1748790 h 1748790"/>
              </a:gdLst>
              <a:ahLst/>
              <a:cxnLst>
                <a:cxn ang="0">
                  <a:pos x="connsiteX0" y="connsiteY0"/>
                </a:cxn>
                <a:cxn ang="0">
                  <a:pos x="connsiteX1" y="connsiteY1"/>
                </a:cxn>
              </a:cxnLst>
              <a:rect l="l" t="t" r="r" b="b"/>
              <a:pathLst>
                <a:path w="1748790" h="1748790">
                  <a:moveTo>
                    <a:pt x="1748790" y="0"/>
                  </a:moveTo>
                  <a:lnTo>
                    <a:pt x="0" y="1748790"/>
                  </a:lnTo>
                </a:path>
              </a:pathLst>
            </a:custGeom>
            <a:noFill/>
            <a:ln w="12700">
              <a:solidFill>
                <a:schemeClr val="tx1">
                  <a:lumMod val="65000"/>
                  <a:lumOff val="3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2" name="组合 61"/>
          <p:cNvGrpSpPr/>
          <p:nvPr/>
        </p:nvGrpSpPr>
        <p:grpSpPr>
          <a:xfrm rot="18884908">
            <a:off x="7086170" y="1198194"/>
            <a:ext cx="3232256" cy="3052032"/>
            <a:chOff x="5143319" y="1351100"/>
            <a:chExt cx="2585233" cy="2441720"/>
          </a:xfrm>
        </p:grpSpPr>
        <p:grpSp>
          <p:nvGrpSpPr>
            <p:cNvPr id="63" name="组合 62"/>
            <p:cNvGrpSpPr/>
            <p:nvPr/>
          </p:nvGrpSpPr>
          <p:grpSpPr>
            <a:xfrm rot="2700000">
              <a:off x="5813830" y="1878097"/>
              <a:ext cx="2178928" cy="1650517"/>
              <a:chOff x="6383585" y="1920736"/>
              <a:chExt cx="2178928" cy="1650517"/>
            </a:xfrm>
          </p:grpSpPr>
          <p:sp>
            <p:nvSpPr>
              <p:cNvPr id="70" name="TextBox 106"/>
              <p:cNvSpPr txBox="1"/>
              <p:nvPr/>
            </p:nvSpPr>
            <p:spPr>
              <a:xfrm>
                <a:off x="6383585" y="2143486"/>
                <a:ext cx="2178928" cy="1427767"/>
              </a:xfrm>
              <a:prstGeom prst="rect">
                <a:avLst/>
              </a:prstGeom>
              <a:noFill/>
            </p:spPr>
            <p:txBody>
              <a:bodyPr wrap="square" rtlCol="0">
                <a:spAutoFit/>
              </a:bodyPr>
              <a:lstStyle/>
              <a:p>
                <a:r>
                  <a:rPr lang="en-US" altLang="zh-CN" sz="2000" dirty="0">
                    <a:latin typeface="Times New Roman" panose="02020603050405020304" pitchFamily="18" charset="0"/>
                    <a:ea typeface="等线" panose="02010600030101010101" pitchFamily="2" charset="-122"/>
                  </a:rPr>
                  <a:t>User plays:</a:t>
                </a:r>
              </a:p>
              <a:p>
                <a:r>
                  <a:rPr lang="en-US" altLang="zh-CN" dirty="0">
                    <a:latin typeface="Times New Roman" panose="02020603050405020304" pitchFamily="18" charset="0"/>
                    <a:ea typeface="等线" panose="02010600030101010101" pitchFamily="2" charset="-122"/>
                  </a:rPr>
                  <a:t>M</a:t>
                </a:r>
                <a:r>
                  <a:rPr lang="en-US" altLang="zh-CN" sz="1800" dirty="0">
                    <a:effectLst/>
                    <a:latin typeface="Times New Roman" panose="02020603050405020304" pitchFamily="18" charset="0"/>
                    <a:ea typeface="等线" panose="02010600030101010101" pitchFamily="2" charset="-122"/>
                  </a:rPr>
                  <a:t>ark the position that the user's chess pieces can reach.</a:t>
                </a:r>
              </a:p>
              <a:p>
                <a:r>
                  <a:rPr lang="en-US" altLang="zh-CN" dirty="0">
                    <a:latin typeface="Times New Roman" panose="02020603050405020304" pitchFamily="18" charset="0"/>
                    <a:ea typeface="等线" panose="02010600030101010101" pitchFamily="2" charset="-122"/>
                  </a:rPr>
                  <a:t>U</a:t>
                </a:r>
                <a:r>
                  <a:rPr lang="en-US" altLang="zh-CN" sz="1800" dirty="0">
                    <a:effectLst/>
                    <a:latin typeface="Times New Roman" panose="02020603050405020304" pitchFamily="18" charset="0"/>
                    <a:ea typeface="等线" panose="02010600030101010101" pitchFamily="2" charset="-122"/>
                  </a:rPr>
                  <a:t>ser can use the mouse to interact with the computer.</a:t>
                </a:r>
                <a:endParaRPr lang="zh-CN" altLang="en-US" sz="105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72" name="直接连接符 71"/>
              <p:cNvCxnSpPr/>
              <p:nvPr/>
            </p:nvCxnSpPr>
            <p:spPr>
              <a:xfrm>
                <a:off x="6445250" y="1920736"/>
                <a:ext cx="187579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64" name="任意多边形 63"/>
            <p:cNvSpPr/>
            <p:nvPr/>
          </p:nvSpPr>
          <p:spPr>
            <a:xfrm>
              <a:off x="5143319" y="1351100"/>
              <a:ext cx="1306285" cy="1320800"/>
            </a:xfrm>
            <a:custGeom>
              <a:avLst/>
              <a:gdLst>
                <a:gd name="connsiteX0" fmla="*/ 0 w 1306285"/>
                <a:gd name="connsiteY0" fmla="*/ 1320800 h 1320800"/>
                <a:gd name="connsiteX1" fmla="*/ 43542 w 1306285"/>
                <a:gd name="connsiteY1" fmla="*/ 1277257 h 1320800"/>
                <a:gd name="connsiteX2" fmla="*/ 1306285 w 1306285"/>
                <a:gd name="connsiteY2" fmla="*/ 0 h 1320800"/>
              </a:gdLst>
              <a:ahLst/>
              <a:cxnLst>
                <a:cxn ang="0">
                  <a:pos x="connsiteX0" y="connsiteY0"/>
                </a:cxn>
                <a:cxn ang="0">
                  <a:pos x="connsiteX1" y="connsiteY1"/>
                </a:cxn>
                <a:cxn ang="0">
                  <a:pos x="connsiteX2" y="connsiteY2"/>
                </a:cxn>
              </a:cxnLst>
              <a:rect l="l" t="t" r="r" b="b"/>
              <a:pathLst>
                <a:path w="1306285" h="1320800">
                  <a:moveTo>
                    <a:pt x="0" y="1320800"/>
                  </a:moveTo>
                  <a:lnTo>
                    <a:pt x="43542" y="1277257"/>
                  </a:lnTo>
                  <a:lnTo>
                    <a:pt x="1306285" y="0"/>
                  </a:lnTo>
                </a:path>
              </a:pathLst>
            </a:custGeom>
            <a:noFill/>
            <a:ln w="12700">
              <a:solidFill>
                <a:schemeClr val="tx1">
                  <a:lumMod val="65000"/>
                  <a:lumOff val="3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8" name="TextBox 106"/>
          <p:cNvSpPr txBox="1"/>
          <p:nvPr/>
        </p:nvSpPr>
        <p:spPr>
          <a:xfrm rot="21584908">
            <a:off x="1832190" y="2060278"/>
            <a:ext cx="2589456" cy="1323439"/>
          </a:xfrm>
          <a:prstGeom prst="rect">
            <a:avLst/>
          </a:prstGeom>
          <a:noFill/>
        </p:spPr>
        <p:txBody>
          <a:bodyPr wrap="square" rtlCol="0">
            <a:spAutoFit/>
          </a:bodyPr>
          <a:lstStyle/>
          <a:p>
            <a:r>
              <a:rPr lang="en-US" altLang="zh-CN" sz="2000" dirty="0">
                <a:latin typeface="Times New Roman" panose="02020603050405020304" pitchFamily="18" charset="0"/>
                <a:ea typeface="等线" panose="02010600030101010101" pitchFamily="2" charset="-122"/>
              </a:rPr>
              <a:t>S</a:t>
            </a:r>
            <a:r>
              <a:rPr lang="en-US" altLang="zh-CN" sz="2000" dirty="0">
                <a:effectLst/>
                <a:latin typeface="Times New Roman" panose="02020603050405020304" pitchFamily="18" charset="0"/>
                <a:ea typeface="等线" panose="02010600030101010101" pitchFamily="2" charset="-122"/>
              </a:rPr>
              <a:t>et the player position for the person and the machine to be able to interact.</a:t>
            </a:r>
            <a:endParaRPr lang="zh-CN" altLang="en-US" sz="105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73" name="矩形 72"/>
          <p:cNvSpPr/>
          <p:nvPr/>
        </p:nvSpPr>
        <p:spPr>
          <a:xfrm rot="21572300">
            <a:off x="1712990" y="3832335"/>
            <a:ext cx="1107996" cy="287386"/>
          </a:xfrm>
          <a:prstGeom prst="rect">
            <a:avLst/>
          </a:prstGeom>
        </p:spPr>
        <p:txBody>
          <a:bodyPr wrap="none">
            <a:spAutoFit/>
          </a:bodyPr>
          <a:lstStyle/>
          <a:p>
            <a:pPr>
              <a:lnSpc>
                <a:spcPts val="1300"/>
              </a:lnSpc>
            </a:pPr>
            <a:r>
              <a:rPr lang="en-US" altLang="zh-CN" sz="24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Step 2</a:t>
            </a:r>
          </a:p>
        </p:txBody>
      </p:sp>
      <p:sp>
        <p:nvSpPr>
          <p:cNvPr id="74" name="矩形 73"/>
          <p:cNvSpPr/>
          <p:nvPr/>
        </p:nvSpPr>
        <p:spPr>
          <a:xfrm rot="21572300">
            <a:off x="7867716" y="1167302"/>
            <a:ext cx="1107996" cy="287386"/>
          </a:xfrm>
          <a:prstGeom prst="rect">
            <a:avLst/>
          </a:prstGeom>
        </p:spPr>
        <p:txBody>
          <a:bodyPr wrap="none">
            <a:spAutoFit/>
          </a:bodyPr>
          <a:lstStyle/>
          <a:p>
            <a:pPr>
              <a:lnSpc>
                <a:spcPts val="1300"/>
              </a:lnSpc>
            </a:pPr>
            <a:r>
              <a:rPr lang="en-US" altLang="zh-CN" sz="24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Step 3</a:t>
            </a:r>
          </a:p>
        </p:txBody>
      </p:sp>
      <p:sp>
        <p:nvSpPr>
          <p:cNvPr id="75" name="矩形 74"/>
          <p:cNvSpPr/>
          <p:nvPr/>
        </p:nvSpPr>
        <p:spPr>
          <a:xfrm rot="21572300">
            <a:off x="9314873" y="3898739"/>
            <a:ext cx="1107996" cy="287386"/>
          </a:xfrm>
          <a:prstGeom prst="rect">
            <a:avLst/>
          </a:prstGeom>
        </p:spPr>
        <p:txBody>
          <a:bodyPr wrap="none">
            <a:spAutoFit/>
          </a:bodyPr>
          <a:lstStyle/>
          <a:p>
            <a:pPr>
              <a:lnSpc>
                <a:spcPts val="1300"/>
              </a:lnSpc>
            </a:pPr>
            <a:r>
              <a:rPr lang="en-US" altLang="zh-CN" sz="2400" b="1"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Step 4</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14:bounceEnd="36000">
                                          <p:cBhvr additive="base">
                                            <p:cTn id="7"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217"/>
          <p:cNvSpPr>
            <a:spLocks noChangeAspect="1" noEditPoints="1"/>
          </p:cNvSpPr>
          <p:nvPr/>
        </p:nvSpPr>
        <p:spPr bwMode="auto">
          <a:xfrm>
            <a:off x="2749612" y="1665421"/>
            <a:ext cx="567077" cy="576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p>
        </p:txBody>
      </p:sp>
      <p:sp>
        <p:nvSpPr>
          <p:cNvPr id="86" name="Freeform 218"/>
          <p:cNvSpPr>
            <a:spLocks noChangeAspect="1" noEditPoints="1"/>
          </p:cNvSpPr>
          <p:nvPr/>
        </p:nvSpPr>
        <p:spPr bwMode="auto">
          <a:xfrm>
            <a:off x="3684649" y="4475943"/>
            <a:ext cx="548046" cy="576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zh-CN" altLang="en-US"/>
          </a:p>
        </p:txBody>
      </p:sp>
      <p:sp>
        <p:nvSpPr>
          <p:cNvPr id="87" name="Freeform 219"/>
          <p:cNvSpPr>
            <a:spLocks noChangeAspect="1" noEditPoints="1"/>
          </p:cNvSpPr>
          <p:nvPr/>
        </p:nvSpPr>
        <p:spPr bwMode="auto">
          <a:xfrm>
            <a:off x="8053734" y="1163616"/>
            <a:ext cx="449125" cy="576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p>
        </p:txBody>
      </p:sp>
      <p:sp>
        <p:nvSpPr>
          <p:cNvPr id="88" name="Freeform 221"/>
          <p:cNvSpPr>
            <a:spLocks noChangeAspect="1"/>
          </p:cNvSpPr>
          <p:nvPr/>
        </p:nvSpPr>
        <p:spPr bwMode="auto">
          <a:xfrm>
            <a:off x="4353521" y="4654005"/>
            <a:ext cx="600359" cy="576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sp>
        <p:nvSpPr>
          <p:cNvPr id="91" name="文本框 90"/>
          <p:cNvSpPr txBox="1"/>
          <p:nvPr/>
        </p:nvSpPr>
        <p:spPr>
          <a:xfrm>
            <a:off x="653806" y="1881079"/>
            <a:ext cx="3199066" cy="1569660"/>
          </a:xfrm>
          <a:prstGeom prst="rect">
            <a:avLst/>
          </a:prstGeom>
          <a:noFill/>
        </p:spPr>
        <p:txBody>
          <a:bodyPr wrap="square" rtlCol="0">
            <a:spAutoFit/>
          </a:bodyPr>
          <a:lstStyle/>
          <a:p>
            <a:r>
              <a:rPr lang="en-US" altLang="zh-CN" sz="2400" b="1" dirty="0">
                <a:solidFill>
                  <a:schemeClr val="tx1">
                    <a:lumMod val="75000"/>
                    <a:lumOff val="25000"/>
                  </a:schemeClr>
                </a:solidFill>
                <a:cs typeface="Arial" panose="020B0604020202020204" pitchFamily="34" charset="0"/>
              </a:rPr>
              <a:t>Initial Interface</a:t>
            </a:r>
            <a:endParaRPr lang="en-US" altLang="zh-CN" sz="2400" b="1" dirty="0">
              <a:solidFill>
                <a:schemeClr val="tx1">
                  <a:lumMod val="75000"/>
                  <a:lumOff val="25000"/>
                </a:schemeClr>
              </a:solidFill>
            </a:endParaRPr>
          </a:p>
          <a:p>
            <a:r>
              <a:rPr lang="en-US" altLang="zh-CN" dirty="0">
                <a:latin typeface="Times New Roman" panose="02020603050405020304" pitchFamily="18" charset="0"/>
                <a:ea typeface="等线" panose="02010600030101010101" pitchFamily="2" charset="-122"/>
              </a:rPr>
              <a:t>F</a:t>
            </a:r>
            <a:r>
              <a:rPr lang="en-US" altLang="zh-CN" sz="1800" dirty="0">
                <a:effectLst/>
                <a:latin typeface="Times New Roman" panose="02020603050405020304" pitchFamily="18" charset="0"/>
                <a:ea typeface="等线" panose="02010600030101010101" pitchFamily="2" charset="-122"/>
              </a:rPr>
              <a:t>our difficulty selection buttons in the initial screen, corresponding to four checkers opponents of different difficulty. </a:t>
            </a:r>
            <a:endParaRPr lang="en-US" altLang="zh-CN" sz="1100" dirty="0">
              <a:solidFill>
                <a:schemeClr val="tx1">
                  <a:lumMod val="50000"/>
                  <a:lumOff val="50000"/>
                </a:schemeClr>
              </a:solidFill>
              <a:cs typeface="Arial" panose="020B0604020202020204" pitchFamily="34" charset="0"/>
            </a:endParaRPr>
          </a:p>
        </p:txBody>
      </p:sp>
      <p:cxnSp>
        <p:nvCxnSpPr>
          <p:cNvPr id="95" name="直接连接符 94"/>
          <p:cNvCxnSpPr/>
          <p:nvPr/>
        </p:nvCxnSpPr>
        <p:spPr>
          <a:xfrm flipH="1">
            <a:off x="7023607" y="2325192"/>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5</a:t>
            </a:r>
          </a:p>
        </p:txBody>
      </p:sp>
      <p:sp>
        <p:nvSpPr>
          <p:cNvPr id="59" name="矩形 58"/>
          <p:cNvSpPr/>
          <p:nvPr/>
        </p:nvSpPr>
        <p:spPr>
          <a:xfrm>
            <a:off x="3206993" y="351899"/>
            <a:ext cx="4691777"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GUI Interactive Interface</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934117" y="4717860"/>
            <a:ext cx="3344180" cy="1846659"/>
          </a:xfrm>
          <a:prstGeom prst="rect">
            <a:avLst/>
          </a:prstGeom>
          <a:noFill/>
        </p:spPr>
        <p:txBody>
          <a:bodyPr wrap="square" rtlCol="0">
            <a:spAutoFit/>
          </a:bodyPr>
          <a:lstStyle/>
          <a:p>
            <a:r>
              <a:rPr lang="en-US" altLang="zh-CN" sz="2400" b="1" dirty="0">
                <a:solidFill>
                  <a:schemeClr val="tx1">
                    <a:lumMod val="75000"/>
                    <a:lumOff val="25000"/>
                  </a:schemeClr>
                </a:solidFill>
                <a:cs typeface="Arial" panose="020B0604020202020204" pitchFamily="34" charset="0"/>
              </a:rPr>
              <a:t>Game Interface</a:t>
            </a:r>
            <a:endParaRPr lang="en-US" altLang="zh-CN" sz="2400" b="1" dirty="0">
              <a:solidFill>
                <a:schemeClr val="tx1">
                  <a:lumMod val="75000"/>
                  <a:lumOff val="25000"/>
                </a:schemeClr>
              </a:solidFill>
            </a:endParaRPr>
          </a:p>
          <a:p>
            <a:r>
              <a:rPr lang="en-US" altLang="zh-CN" sz="1800" dirty="0">
                <a:effectLst/>
                <a:latin typeface="Times New Roman" panose="02020603050405020304" pitchFamily="18" charset="0"/>
                <a:ea typeface="等线" panose="02010600030101010101" pitchFamily="2" charset="-122"/>
              </a:rPr>
              <a:t>User corresponds to the lowest character, the user needs to face five robot opponents for checkers, and the game will end when the first player reaches the end. </a:t>
            </a:r>
            <a:endParaRPr lang="en-US" altLang="zh-CN" sz="1100" dirty="0">
              <a:solidFill>
                <a:schemeClr val="tx1">
                  <a:lumMod val="50000"/>
                  <a:lumOff val="50000"/>
                </a:schemeClr>
              </a:solidFill>
              <a:cs typeface="Arial" panose="020B0604020202020204" pitchFamily="34" charset="0"/>
            </a:endParaRPr>
          </a:p>
        </p:txBody>
      </p:sp>
      <p:sp>
        <p:nvSpPr>
          <p:cNvPr id="3" name="文本框 2"/>
          <p:cNvSpPr txBox="1"/>
          <p:nvPr/>
        </p:nvSpPr>
        <p:spPr>
          <a:xfrm>
            <a:off x="8619682" y="1313646"/>
            <a:ext cx="3344180" cy="1846659"/>
          </a:xfrm>
          <a:prstGeom prst="rect">
            <a:avLst/>
          </a:prstGeom>
          <a:noFill/>
        </p:spPr>
        <p:txBody>
          <a:bodyPr wrap="square" rtlCol="0">
            <a:spAutoFit/>
          </a:bodyPr>
          <a:lstStyle/>
          <a:p>
            <a:r>
              <a:rPr lang="en-US" altLang="zh-CN" sz="2400" b="1" dirty="0">
                <a:solidFill>
                  <a:schemeClr val="tx1">
                    <a:lumMod val="75000"/>
                    <a:lumOff val="25000"/>
                  </a:schemeClr>
                </a:solidFill>
                <a:cs typeface="Arial" panose="020B0604020202020204" pitchFamily="34" charset="0"/>
              </a:rPr>
              <a:t>End Interface</a:t>
            </a:r>
            <a:endParaRPr lang="en-US" altLang="zh-CN" sz="2400" b="1" dirty="0">
              <a:solidFill>
                <a:schemeClr val="tx1">
                  <a:lumMod val="75000"/>
                  <a:lumOff val="25000"/>
                </a:schemeClr>
              </a:solidFill>
            </a:endParaRPr>
          </a:p>
          <a:p>
            <a:r>
              <a:rPr lang="en-US" altLang="zh-CN" dirty="0">
                <a:latin typeface="Times New Roman" panose="02020603050405020304" pitchFamily="18" charset="0"/>
                <a:ea typeface="等线" panose="02010600030101010101" pitchFamily="2" charset="-122"/>
              </a:rPr>
              <a:t>T</a:t>
            </a:r>
            <a:r>
              <a:rPr lang="en-US" altLang="zh-CN" sz="1800" dirty="0">
                <a:effectLst/>
                <a:latin typeface="Times New Roman" panose="02020603050405020304" pitchFamily="18" charset="0"/>
                <a:ea typeface="等线" panose="02010600030101010101" pitchFamily="2" charset="-122"/>
              </a:rPr>
              <a:t>his interface is used to display the result of the game. </a:t>
            </a:r>
          </a:p>
          <a:p>
            <a:r>
              <a:rPr lang="en-US" altLang="zh-CN" dirty="0">
                <a:latin typeface="Times New Roman" panose="02020603050405020304" pitchFamily="18" charset="0"/>
                <a:ea typeface="等线" panose="02010600030101010101" pitchFamily="2" charset="-122"/>
              </a:rPr>
              <a:t>U</a:t>
            </a:r>
            <a:r>
              <a:rPr lang="en-US" altLang="zh-CN" sz="1800" dirty="0">
                <a:effectLst/>
                <a:latin typeface="Times New Roman" panose="02020603050405020304" pitchFamily="18" charset="0"/>
                <a:ea typeface="等线" panose="02010600030101010101" pitchFamily="2" charset="-122"/>
              </a:rPr>
              <a:t>ser clicks the end button, the GUI interface will automatically jump to the initial interface.</a:t>
            </a:r>
            <a:endParaRPr lang="en-US" altLang="zh-CN" sz="1100" dirty="0">
              <a:solidFill>
                <a:schemeClr val="tx1">
                  <a:lumMod val="50000"/>
                  <a:lumOff val="50000"/>
                </a:schemeClr>
              </a:solidFill>
              <a:cs typeface="Arial" panose="020B0604020202020204" pitchFamily="34" charset="0"/>
            </a:endParaRPr>
          </a:p>
        </p:txBody>
      </p:sp>
      <p:pic>
        <p:nvPicPr>
          <p:cNvPr id="5" name="图片 4">
            <a:extLst>
              <a:ext uri="{FF2B5EF4-FFF2-40B4-BE49-F238E27FC236}">
                <a16:creationId xmlns:a16="http://schemas.microsoft.com/office/drawing/2014/main" id="{5235CDB2-8CAA-B0AD-2AF4-5B339D22C5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9504" y="3537926"/>
            <a:ext cx="3963604" cy="3105357"/>
          </a:xfrm>
          <a:prstGeom prst="rect">
            <a:avLst/>
          </a:prstGeom>
        </p:spPr>
      </p:pic>
      <p:pic>
        <p:nvPicPr>
          <p:cNvPr id="6" name="图片 5">
            <a:extLst>
              <a:ext uri="{FF2B5EF4-FFF2-40B4-BE49-F238E27FC236}">
                <a16:creationId xmlns:a16="http://schemas.microsoft.com/office/drawing/2014/main" id="{2BCC3878-9449-89CA-BF27-0118BC49D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243" y="1099269"/>
            <a:ext cx="3521359" cy="3453619"/>
          </a:xfrm>
          <a:prstGeom prst="rect">
            <a:avLst/>
          </a:prstGeom>
        </p:spPr>
      </p:pic>
      <p:pic>
        <p:nvPicPr>
          <p:cNvPr id="8" name="图片 7">
            <a:extLst>
              <a:ext uri="{FF2B5EF4-FFF2-40B4-BE49-F238E27FC236}">
                <a16:creationId xmlns:a16="http://schemas.microsoft.com/office/drawing/2014/main" id="{09533C0C-64CA-40F7-C51C-7312ED435D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8533" y="3325277"/>
            <a:ext cx="3677440" cy="2885631"/>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36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3</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1077218"/>
          </a:xfrm>
          <a:prstGeom prst="rect">
            <a:avLst/>
          </a:prstGeom>
        </p:spPr>
        <p:txBody>
          <a:bodyPr wrap="square">
            <a:spAutoFit/>
          </a:bodyPr>
          <a:lstStyle/>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Algorithm </a:t>
            </a:r>
          </a:p>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等腰三角形 19"/>
          <p:cNvSpPr>
            <a:spLocks noChangeAspect="1"/>
          </p:cNvSpPr>
          <p:nvPr/>
        </p:nvSpPr>
        <p:spPr>
          <a:xfrm>
            <a:off x="419765" y="2523992"/>
            <a:ext cx="4321125" cy="3724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a:spLocks noChangeAspect="1"/>
          </p:cNvSpPr>
          <p:nvPr/>
        </p:nvSpPr>
        <p:spPr>
          <a:xfrm>
            <a:off x="1500046" y="3455022"/>
            <a:ext cx="3240844" cy="27931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p:nvSpPr>
        <p:spPr>
          <a:xfrm>
            <a:off x="2580327" y="4386064"/>
            <a:ext cx="2160563" cy="186206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a:off x="3660609" y="5317096"/>
            <a:ext cx="1080281" cy="931035"/>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169135" y="937456"/>
            <a:ext cx="5681243" cy="1292662"/>
          </a:xfrm>
          <a:prstGeom prst="rect">
            <a:avLst/>
          </a:prstGeom>
          <a:noFill/>
        </p:spPr>
        <p:txBody>
          <a:bodyPr wrap="square" rtlCol="0">
            <a:spAutoFit/>
          </a:bodyPr>
          <a:lstStyle/>
          <a:p>
            <a:r>
              <a:rPr lang="en-US" altLang="zh-CN" sz="2400" b="1" dirty="0">
                <a:solidFill>
                  <a:schemeClr val="tx1">
                    <a:lumMod val="75000"/>
                    <a:lumOff val="25000"/>
                  </a:schemeClr>
                </a:solidFill>
                <a:cs typeface="Arial" panose="020B0604020202020204" pitchFamily="34" charset="0"/>
              </a:rPr>
              <a:t>Minimax Algorithm</a:t>
            </a:r>
            <a:endParaRPr lang="en-US" altLang="zh-CN" sz="2400" b="1" dirty="0">
              <a:solidFill>
                <a:schemeClr val="tx1">
                  <a:lumMod val="75000"/>
                  <a:lumOff val="25000"/>
                </a:schemeClr>
              </a:solidFill>
            </a:endParaRPr>
          </a:p>
          <a:p>
            <a:r>
              <a:rPr lang="en-US" altLang="zh-CN" dirty="0">
                <a:latin typeface="Times New Roman" panose="02020603050405020304" pitchFamily="18" charset="0"/>
                <a:ea typeface="等线" panose="02010600030101010101" pitchFamily="2" charset="-122"/>
              </a:rPr>
              <a:t>P</a:t>
            </a:r>
            <a:r>
              <a:rPr lang="en-US" altLang="zh-CN" sz="1800" dirty="0">
                <a:effectLst/>
                <a:latin typeface="Times New Roman" panose="02020603050405020304" pitchFamily="18" charset="0"/>
                <a:ea typeface="等线" panose="02010600030101010101" pitchFamily="2" charset="-122"/>
              </a:rPr>
              <a:t>essimistic algorithm, considers its opponent to be perfect and will lead it to the worst situation, minimize the damage and manage to be in the best situation among all worst ones. </a:t>
            </a:r>
            <a:endParaRPr lang="en-US" altLang="zh-CN" sz="1600" dirty="0">
              <a:solidFill>
                <a:schemeClr val="tx1">
                  <a:lumMod val="50000"/>
                  <a:lumOff val="50000"/>
                </a:schemeClr>
              </a:solidFill>
              <a:cs typeface="Arial" panose="020B0604020202020204" pitchFamily="34" charset="0"/>
            </a:endParaRPr>
          </a:p>
        </p:txBody>
      </p:sp>
      <p:sp>
        <p:nvSpPr>
          <p:cNvPr id="25" name="文本框 24"/>
          <p:cNvSpPr txBox="1"/>
          <p:nvPr/>
        </p:nvSpPr>
        <p:spPr>
          <a:xfrm>
            <a:off x="6169133" y="2347401"/>
            <a:ext cx="5752352" cy="1292662"/>
          </a:xfrm>
          <a:prstGeom prst="rect">
            <a:avLst/>
          </a:prstGeom>
          <a:noFill/>
        </p:spPr>
        <p:txBody>
          <a:bodyPr wrap="square" rtlCol="0">
            <a:spAutoFit/>
          </a:bodyPr>
          <a:lstStyle/>
          <a:p>
            <a:r>
              <a:rPr lang="en-US" altLang="zh-CN" sz="2400" b="1" dirty="0">
                <a:solidFill>
                  <a:schemeClr val="tx1">
                    <a:lumMod val="75000"/>
                    <a:lumOff val="25000"/>
                  </a:schemeClr>
                </a:solidFill>
                <a:cs typeface="Arial" panose="020B0604020202020204" pitchFamily="34" charset="0"/>
              </a:rPr>
              <a:t>Greedy Algorithm</a:t>
            </a:r>
            <a:endParaRPr lang="en-US" altLang="zh-CN" sz="2400" b="1" dirty="0">
              <a:solidFill>
                <a:schemeClr val="tx1">
                  <a:lumMod val="75000"/>
                  <a:lumOff val="25000"/>
                </a:schemeClr>
              </a:solidFill>
            </a:endParaRPr>
          </a:p>
          <a:p>
            <a:r>
              <a:rPr lang="en-US" altLang="zh-CN" dirty="0">
                <a:latin typeface="Times New Roman" panose="02020603050405020304" pitchFamily="18" charset="0"/>
                <a:ea typeface="等线" panose="02010600030101010101" pitchFamily="2" charset="-122"/>
              </a:rPr>
              <a:t>F</a:t>
            </a:r>
            <a:r>
              <a:rPr lang="en-US" altLang="zh-CN" sz="1800" dirty="0">
                <a:effectLst/>
                <a:latin typeface="Times New Roman" panose="02020603050405020304" pitchFamily="18" charset="0"/>
                <a:ea typeface="等线" panose="02010600030101010101" pitchFamily="2" charset="-122"/>
              </a:rPr>
              <a:t>inds the global best solution by finding local best solutions, namely, it does the current optimal decision each time it chooses. </a:t>
            </a:r>
            <a:endParaRPr lang="en-US" altLang="zh-CN" sz="1600" dirty="0">
              <a:solidFill>
                <a:schemeClr val="tx1">
                  <a:lumMod val="50000"/>
                  <a:lumOff val="50000"/>
                </a:schemeClr>
              </a:solidFill>
              <a:cs typeface="Arial" panose="020B0604020202020204" pitchFamily="34" charset="0"/>
            </a:endParaRPr>
          </a:p>
        </p:txBody>
      </p:sp>
      <p:sp>
        <p:nvSpPr>
          <p:cNvPr id="26" name="文本框 25"/>
          <p:cNvSpPr txBox="1"/>
          <p:nvPr/>
        </p:nvSpPr>
        <p:spPr>
          <a:xfrm>
            <a:off x="6169133" y="3749669"/>
            <a:ext cx="5752351" cy="1292662"/>
          </a:xfrm>
          <a:prstGeom prst="rect">
            <a:avLst/>
          </a:prstGeom>
          <a:noFill/>
        </p:spPr>
        <p:txBody>
          <a:bodyPr wrap="square" rtlCol="0">
            <a:spAutoFit/>
          </a:bodyPr>
          <a:lstStyle/>
          <a:p>
            <a:r>
              <a:rPr lang="en-US" altLang="zh-CN" sz="2400" b="1" dirty="0">
                <a:solidFill>
                  <a:schemeClr val="tx1">
                    <a:lumMod val="75000"/>
                    <a:lumOff val="25000"/>
                  </a:schemeClr>
                </a:solidFill>
                <a:cs typeface="Arial" panose="020B0604020202020204" pitchFamily="34" charset="0"/>
              </a:rPr>
              <a:t>Alpha-beta Pruning Algorithm</a:t>
            </a:r>
            <a:endParaRPr lang="en-US" altLang="zh-CN" sz="2400" b="1" dirty="0">
              <a:solidFill>
                <a:schemeClr val="tx1">
                  <a:lumMod val="75000"/>
                  <a:lumOff val="25000"/>
                </a:schemeClr>
              </a:solidFill>
            </a:endParaRPr>
          </a:p>
          <a:p>
            <a:r>
              <a:rPr lang="en-US" altLang="zh-CN" dirty="0">
                <a:latin typeface="Times New Roman" panose="02020603050405020304" pitchFamily="18" charset="0"/>
                <a:ea typeface="等线" panose="02010600030101010101" pitchFamily="2" charset="-122"/>
              </a:rPr>
              <a:t>P</a:t>
            </a:r>
            <a:r>
              <a:rPr lang="en-US" altLang="zh-CN" sz="1800" dirty="0">
                <a:effectLst/>
                <a:latin typeface="Times New Roman" panose="02020603050405020304" pitchFamily="18" charset="0"/>
                <a:ea typeface="等线" panose="02010600030101010101" pitchFamily="2" charset="-122"/>
              </a:rPr>
              <a:t>romotion of Minmax algorithm. </a:t>
            </a:r>
            <a:r>
              <a:rPr lang="en-US" altLang="zh-CN" dirty="0">
                <a:latin typeface="Times New Roman" panose="02020603050405020304" pitchFamily="18" charset="0"/>
                <a:ea typeface="等线" panose="02010600030101010101" pitchFamily="2" charset="-122"/>
              </a:rPr>
              <a:t>H</a:t>
            </a:r>
            <a:r>
              <a:rPr lang="en-US" altLang="zh-CN" sz="1800" dirty="0">
                <a:effectLst/>
                <a:latin typeface="Times New Roman" panose="02020603050405020304" pitchFamily="18" charset="0"/>
                <a:ea typeface="等线" panose="02010600030101010101" pitchFamily="2" charset="-122"/>
              </a:rPr>
              <a:t>igh efficiency due to the application of pruning, which reduces the search space and therefore, less resources and time are needed for searching.</a:t>
            </a:r>
            <a:endParaRPr lang="en-US" altLang="zh-CN" sz="1600" dirty="0">
              <a:solidFill>
                <a:schemeClr val="tx1">
                  <a:lumMod val="50000"/>
                  <a:lumOff val="50000"/>
                </a:schemeClr>
              </a:solidFill>
              <a:cs typeface="Arial" panose="020B0604020202020204" pitchFamily="34" charset="0"/>
            </a:endParaRPr>
          </a:p>
        </p:txBody>
      </p:sp>
      <p:sp>
        <p:nvSpPr>
          <p:cNvPr id="27" name="文本框 26"/>
          <p:cNvSpPr txBox="1"/>
          <p:nvPr/>
        </p:nvSpPr>
        <p:spPr>
          <a:xfrm>
            <a:off x="6169133" y="5173900"/>
            <a:ext cx="5691526" cy="1569660"/>
          </a:xfrm>
          <a:prstGeom prst="rect">
            <a:avLst/>
          </a:prstGeom>
          <a:noFill/>
        </p:spPr>
        <p:txBody>
          <a:bodyPr wrap="square" rtlCol="0">
            <a:spAutoFit/>
          </a:bodyPr>
          <a:lstStyle/>
          <a:p>
            <a:r>
              <a:rPr lang="en-US" altLang="zh-CN" sz="2400" b="1" dirty="0">
                <a:solidFill>
                  <a:schemeClr val="tx1">
                    <a:lumMod val="75000"/>
                    <a:lumOff val="25000"/>
                  </a:schemeClr>
                </a:solidFill>
                <a:cs typeface="Arial" panose="020B0604020202020204" pitchFamily="34" charset="0"/>
              </a:rPr>
              <a:t>CNN Algorithm</a:t>
            </a:r>
            <a:endParaRPr lang="en-US" altLang="zh-CN" sz="2400" b="1" dirty="0">
              <a:solidFill>
                <a:schemeClr val="tx1">
                  <a:lumMod val="75000"/>
                  <a:lumOff val="25000"/>
                </a:schemeClr>
              </a:solidFill>
            </a:endParaRPr>
          </a:p>
          <a:p>
            <a:r>
              <a:rPr lang="en-US" altLang="zh-CN" dirty="0">
                <a:latin typeface="Times New Roman" panose="02020603050405020304" pitchFamily="18" charset="0"/>
                <a:ea typeface="等线" panose="02010600030101010101" pitchFamily="2" charset="-122"/>
              </a:rPr>
              <a:t>C</a:t>
            </a:r>
            <a:r>
              <a:rPr lang="en-US" altLang="zh-CN" sz="1800" dirty="0">
                <a:effectLst/>
                <a:latin typeface="Times New Roman" panose="02020603050405020304" pitchFamily="18" charset="0"/>
                <a:ea typeface="等线" panose="02010600030101010101" pitchFamily="2" charset="-122"/>
              </a:rPr>
              <a:t>onvolutional neural network to do the calculation and prediction, and it predicts the probability of a movement or step the opponent will take and the evaluation of whether we will win</a:t>
            </a:r>
            <a:endParaRPr lang="en-US" altLang="zh-CN" sz="1600" dirty="0">
              <a:solidFill>
                <a:schemeClr val="tx1">
                  <a:lumMod val="50000"/>
                  <a:lumOff val="50000"/>
                </a:schemeClr>
              </a:solidFill>
              <a:cs typeface="Arial" panose="020B0604020202020204" pitchFamily="34" charset="0"/>
            </a:endParaRPr>
          </a:p>
        </p:txBody>
      </p:sp>
      <p:cxnSp>
        <p:nvCxnSpPr>
          <p:cNvPr id="28" name="肘形连接符 27"/>
          <p:cNvCxnSpPr>
            <a:stCxn id="20" idx="0"/>
          </p:cNvCxnSpPr>
          <p:nvPr/>
        </p:nvCxnSpPr>
        <p:spPr>
          <a:xfrm rot="5400000" flipH="1" flipV="1">
            <a:off x="3631723" y="129673"/>
            <a:ext cx="1342925" cy="3445714"/>
          </a:xfrm>
          <a:prstGeom prst="bent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1" idx="0"/>
          </p:cNvCxnSpPr>
          <p:nvPr/>
        </p:nvCxnSpPr>
        <p:spPr>
          <a:xfrm rot="5400000" flipH="1" flipV="1">
            <a:off x="4152278" y="1509714"/>
            <a:ext cx="913498" cy="2977119"/>
          </a:xfrm>
          <a:prstGeom prst="bent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2" idx="0"/>
          </p:cNvCxnSpPr>
          <p:nvPr/>
        </p:nvCxnSpPr>
        <p:spPr>
          <a:xfrm rot="5400000" flipH="1" flipV="1">
            <a:off x="4700878" y="2917809"/>
            <a:ext cx="427986" cy="2508524"/>
          </a:xfrm>
          <a:prstGeom prst="bentConnector2">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a:off x="4200750" y="5317095"/>
            <a:ext cx="1896837" cy="105156"/>
          </a:xfrm>
          <a:prstGeom prst="bentConnector3">
            <a:avLst>
              <a:gd name="adj1" fmla="val 50000"/>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Freeform 217"/>
          <p:cNvSpPr>
            <a:spLocks noChangeAspect="1" noEditPoints="1"/>
          </p:cNvSpPr>
          <p:nvPr/>
        </p:nvSpPr>
        <p:spPr bwMode="auto">
          <a:xfrm>
            <a:off x="2989112" y="4110924"/>
            <a:ext cx="389866" cy="396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33" name="Freeform 218"/>
          <p:cNvSpPr>
            <a:spLocks noChangeAspect="1" noEditPoints="1"/>
          </p:cNvSpPr>
          <p:nvPr/>
        </p:nvSpPr>
        <p:spPr bwMode="auto">
          <a:xfrm>
            <a:off x="2355630" y="3253238"/>
            <a:ext cx="376781" cy="396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34" name="Freeform 219"/>
          <p:cNvSpPr>
            <a:spLocks noChangeAspect="1" noEditPoints="1"/>
          </p:cNvSpPr>
          <p:nvPr/>
        </p:nvSpPr>
        <p:spPr bwMode="auto">
          <a:xfrm>
            <a:off x="3506228" y="4936184"/>
            <a:ext cx="308773" cy="396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sp>
        <p:nvSpPr>
          <p:cNvPr id="35" name="Freeform 221"/>
          <p:cNvSpPr>
            <a:spLocks noChangeAspect="1"/>
          </p:cNvSpPr>
          <p:nvPr/>
        </p:nvSpPr>
        <p:spPr bwMode="auto">
          <a:xfrm>
            <a:off x="3994382" y="5661672"/>
            <a:ext cx="412746" cy="396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p>
        </p:txBody>
      </p:sp>
      <p:grpSp>
        <p:nvGrpSpPr>
          <p:cNvPr id="36" name="组合 35"/>
          <p:cNvGrpSpPr/>
          <p:nvPr/>
        </p:nvGrpSpPr>
        <p:grpSpPr>
          <a:xfrm>
            <a:off x="-397227" y="-538250"/>
            <a:ext cx="2556356" cy="2296167"/>
            <a:chOff x="-1344978" y="-685187"/>
            <a:chExt cx="6781080" cy="6092478"/>
          </a:xfrm>
        </p:grpSpPr>
        <p:sp>
          <p:nvSpPr>
            <p:cNvPr id="37" name="椭圆 36"/>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直接连接符 49"/>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平行四边形 50"/>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52" name="矩形 51"/>
          <p:cNvSpPr/>
          <p:nvPr/>
        </p:nvSpPr>
        <p:spPr>
          <a:xfrm>
            <a:off x="3206993" y="351899"/>
            <a:ext cx="4691777"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Algorithm Introduction</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14:bounceEnd="36000">
                                          <p:cBhvr additive="base">
                                            <p:cTn id="7" dur="500" fill="hold"/>
                                            <p:tgtEl>
                                              <p:spTgt spid="52"/>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1+#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E2A9850-21FC-EB8E-24D2-1E0B71C1A779}"/>
              </a:ext>
            </a:extLst>
          </p:cNvPr>
          <p:cNvGrpSpPr/>
          <p:nvPr/>
        </p:nvGrpSpPr>
        <p:grpSpPr>
          <a:xfrm>
            <a:off x="-397222" y="-1148084"/>
            <a:ext cx="2556356" cy="2296167"/>
            <a:chOff x="-1344978" y="-685187"/>
            <a:chExt cx="6781080" cy="6092478"/>
          </a:xfrm>
        </p:grpSpPr>
        <p:sp>
          <p:nvSpPr>
            <p:cNvPr id="3" name="椭圆 2">
              <a:extLst>
                <a:ext uri="{FF2B5EF4-FFF2-40B4-BE49-F238E27FC236}">
                  <a16:creationId xmlns:a16="http://schemas.microsoft.com/office/drawing/2014/main" id="{1D0EEE3D-F71D-0DD5-FC27-6092BFF26DFE}"/>
                </a:ext>
              </a:extLst>
            </p:cNvPr>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A065222-E068-9F8F-6211-10BBD436D464}"/>
                </a:ext>
              </a:extLst>
            </p:cNvPr>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D466B515-ADF2-74E0-84E8-1BF72E67DDF2}"/>
                </a:ext>
              </a:extLst>
            </p:cNvPr>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8188546-0B3D-073C-DE4A-BBC4F5D513E3}"/>
                </a:ext>
              </a:extLst>
            </p:cNvPr>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4215EBBA-96EA-1A18-74A9-8DF26E0F4252}"/>
                </a:ext>
              </a:extLst>
            </p:cNvPr>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649EC57C-029E-188C-CB2C-8356BF8D5125}"/>
                </a:ext>
              </a:extLst>
            </p:cNvPr>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92EC177-3A41-6921-A23F-A626D6A60A69}"/>
                </a:ext>
              </a:extLst>
            </p:cNvPr>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F516F038-DEBE-B9E6-D7D3-892C504946D8}"/>
                </a:ext>
              </a:extLst>
            </p:cNvPr>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1D1E7A4-A6B3-C13C-3373-ADF5BC9F4346}"/>
                </a:ext>
              </a:extLst>
            </p:cNvPr>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3C34C50-3827-3205-1A98-67BB9C5E341D}"/>
                </a:ext>
              </a:extLst>
            </p:cNvPr>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2CC62760-83E2-61CC-FF2D-A53DE7B9F6DD}"/>
                </a:ext>
              </a:extLst>
            </p:cNvPr>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AD2FDAE1-AACC-819B-C468-D6E6F785EA72}"/>
                </a:ext>
              </a:extLst>
            </p:cNvPr>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444F8187-EE3F-B0A6-DFB3-13F784258D08}"/>
                </a:ext>
              </a:extLst>
            </p:cNvPr>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平行四边形 15">
            <a:extLst>
              <a:ext uri="{FF2B5EF4-FFF2-40B4-BE49-F238E27FC236}">
                <a16:creationId xmlns:a16="http://schemas.microsoft.com/office/drawing/2014/main" id="{52705814-EA4F-32A9-9F27-8FC0A75AB6D5}"/>
              </a:ext>
            </a:extLst>
          </p:cNvPr>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sp>
        <p:nvSpPr>
          <p:cNvPr id="17" name="矩形 16">
            <a:extLst>
              <a:ext uri="{FF2B5EF4-FFF2-40B4-BE49-F238E27FC236}">
                <a16:creationId xmlns:a16="http://schemas.microsoft.com/office/drawing/2014/main" id="{85BD41B3-E319-B418-4EA3-C4CD4167AC3F}"/>
              </a:ext>
            </a:extLst>
          </p:cNvPr>
          <p:cNvSpPr/>
          <p:nvPr/>
        </p:nvSpPr>
        <p:spPr>
          <a:xfrm>
            <a:off x="3206993" y="351899"/>
            <a:ext cx="4691777"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Result Analysis</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A1A2745F-3626-C8B9-AC8A-897E13FF1D14}"/>
              </a:ext>
            </a:extLst>
          </p:cNvPr>
          <p:cNvSpPr txBox="1"/>
          <p:nvPr/>
        </p:nvSpPr>
        <p:spPr>
          <a:xfrm>
            <a:off x="319470" y="1893428"/>
            <a:ext cx="7545283" cy="2600199"/>
          </a:xfrm>
          <a:prstGeom prst="rect">
            <a:avLst/>
          </a:prstGeom>
          <a:noFill/>
        </p:spPr>
        <p:txBody>
          <a:bodyPr wrap="square" rtlCol="0">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Time:     greedy &lt; minimax algorithm &lt; </a:t>
            </a:r>
            <a:r>
              <a:rPr lang="en-US" altLang="zh-CN" sz="2800" b="1" dirty="0" err="1">
                <a:latin typeface="Times New Roman" panose="02020603050405020304" pitchFamily="18" charset="0"/>
                <a:cs typeface="Times New Roman" panose="02020603050405020304" pitchFamily="18" charset="0"/>
              </a:rPr>
              <a:t>alphabeta</a:t>
            </a:r>
            <a:endParaRPr lang="en-US" altLang="zh-CN" sz="2800" b="1" dirty="0">
              <a:latin typeface="Times New Roman" panose="02020603050405020304" pitchFamily="18" charset="0"/>
              <a:cs typeface="Times New Roman" panose="02020603050405020304" pitchFamily="18" charset="0"/>
            </a:endParaRPr>
          </a:p>
          <a:p>
            <a:pPr>
              <a:lnSpc>
                <a:spcPct val="150000"/>
              </a:lnSpc>
            </a:pPr>
            <a:r>
              <a:rPr lang="en-US" altLang="zh-CN" sz="2800" b="1" dirty="0">
                <a:latin typeface="Times New Roman" panose="02020603050405020304" pitchFamily="18" charset="0"/>
                <a:cs typeface="Times New Roman" panose="02020603050405020304" pitchFamily="18" charset="0"/>
              </a:rPr>
              <a:t>Wining  times (levels hard to easy): minimax &gt; greedy &gt; </a:t>
            </a:r>
            <a:r>
              <a:rPr lang="en-US" altLang="zh-CN" sz="2800" b="1" dirty="0" err="1">
                <a:latin typeface="Times New Roman" panose="02020603050405020304" pitchFamily="18" charset="0"/>
                <a:cs typeface="Times New Roman" panose="02020603050405020304" pitchFamily="18" charset="0"/>
              </a:rPr>
              <a:t>alphabeta</a:t>
            </a:r>
            <a:r>
              <a:rPr lang="en-US" altLang="zh-CN" sz="2800" b="1" dirty="0">
                <a:latin typeface="Times New Roman" panose="02020603050405020304" pitchFamily="18" charset="0"/>
                <a:cs typeface="Times New Roman" panose="02020603050405020304" pitchFamily="18" charset="0"/>
              </a:rPr>
              <a:t> &gt; CNN</a:t>
            </a:r>
          </a:p>
        </p:txBody>
      </p:sp>
      <p:pic>
        <p:nvPicPr>
          <p:cNvPr id="19" name="图片 18">
            <a:extLst>
              <a:ext uri="{FF2B5EF4-FFF2-40B4-BE49-F238E27FC236}">
                <a16:creationId xmlns:a16="http://schemas.microsoft.com/office/drawing/2014/main" id="{EE9F9EFC-887D-9944-3615-E1C883779BE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3825" y="517431"/>
            <a:ext cx="4200609" cy="5457870"/>
          </a:xfrm>
          <a:prstGeom prst="rect">
            <a:avLst/>
          </a:prstGeom>
          <a:noFill/>
          <a:ln>
            <a:noFill/>
          </a:ln>
        </p:spPr>
      </p:pic>
      <p:sp>
        <p:nvSpPr>
          <p:cNvPr id="20" name="文本框 19">
            <a:extLst>
              <a:ext uri="{FF2B5EF4-FFF2-40B4-BE49-F238E27FC236}">
                <a16:creationId xmlns:a16="http://schemas.microsoft.com/office/drawing/2014/main" id="{55D47886-C892-6006-11C3-A32F5379986B}"/>
              </a:ext>
            </a:extLst>
          </p:cNvPr>
          <p:cNvSpPr txBox="1"/>
          <p:nvPr/>
        </p:nvSpPr>
        <p:spPr>
          <a:xfrm>
            <a:off x="7275701" y="6013920"/>
            <a:ext cx="7545283" cy="506292"/>
          </a:xfrm>
          <a:prstGeom prst="rect">
            <a:avLst/>
          </a:prstGeom>
          <a:noFill/>
        </p:spPr>
        <p:txBody>
          <a:bodyPr wrap="square" rtlCol="0">
            <a:spAutoFit/>
          </a:bodyPr>
          <a:lstStyle/>
          <a:p>
            <a:pPr>
              <a:lnSpc>
                <a:spcPct val="150000"/>
              </a:lnSpc>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rPr>
              <a:t>Fig. code excerpt for calculating average time</a:t>
            </a:r>
          </a:p>
        </p:txBody>
      </p:sp>
    </p:spTree>
    <p:extLst>
      <p:ext uri="{BB962C8B-B14F-4D97-AF65-F5344CB8AC3E}">
        <p14:creationId xmlns:p14="http://schemas.microsoft.com/office/powerpoint/2010/main" val="280105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4</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1077218"/>
          </a:xfrm>
          <a:prstGeom prst="rect">
            <a:avLst/>
          </a:prstGeom>
        </p:spPr>
        <p:txBody>
          <a:bodyPr wrap="square">
            <a:spAutoFit/>
          </a:bodyPr>
          <a:lstStyle/>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Demonstration</a:t>
            </a:r>
          </a:p>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and Conclusion</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a:grpSpLocks noChangeAspect="1"/>
          </p:cNvGrpSpPr>
          <p:nvPr/>
        </p:nvGrpSpPr>
        <p:grpSpPr>
          <a:xfrm>
            <a:off x="5253896" y="2529000"/>
            <a:ext cx="1687396" cy="1800000"/>
            <a:chOff x="2922588" y="6135688"/>
            <a:chExt cx="615950" cy="657225"/>
          </a:xfrm>
          <a:solidFill>
            <a:schemeClr val="tx1">
              <a:lumMod val="75000"/>
              <a:lumOff val="25000"/>
            </a:schemeClr>
          </a:solidFill>
        </p:grpSpPr>
        <p:sp>
          <p:nvSpPr>
            <p:cNvPr id="74" name="Freeform 315"/>
            <p:cNvSpPr/>
            <p:nvPr/>
          </p:nvSpPr>
          <p:spPr bwMode="auto">
            <a:xfrm>
              <a:off x="3221038" y="6135688"/>
              <a:ext cx="34925" cy="92075"/>
            </a:xfrm>
            <a:custGeom>
              <a:avLst/>
              <a:gdLst>
                <a:gd name="T0" fmla="*/ 12 w 22"/>
                <a:gd name="T1" fmla="*/ 58 h 58"/>
                <a:gd name="T2" fmla="*/ 12 w 22"/>
                <a:gd name="T3" fmla="*/ 58 h 58"/>
                <a:gd name="T4" fmla="*/ 6 w 22"/>
                <a:gd name="T5" fmla="*/ 58 h 58"/>
                <a:gd name="T6" fmla="*/ 4 w 22"/>
                <a:gd name="T7" fmla="*/ 56 h 58"/>
                <a:gd name="T8" fmla="*/ 2 w 22"/>
                <a:gd name="T9" fmla="*/ 52 h 58"/>
                <a:gd name="T10" fmla="*/ 0 w 22"/>
                <a:gd name="T11" fmla="*/ 48 h 58"/>
                <a:gd name="T12" fmla="*/ 0 w 22"/>
                <a:gd name="T13" fmla="*/ 12 h 58"/>
                <a:gd name="T14" fmla="*/ 0 w 22"/>
                <a:gd name="T15" fmla="*/ 12 h 58"/>
                <a:gd name="T16" fmla="*/ 2 w 22"/>
                <a:gd name="T17" fmla="*/ 8 h 58"/>
                <a:gd name="T18" fmla="*/ 4 w 22"/>
                <a:gd name="T19" fmla="*/ 4 h 58"/>
                <a:gd name="T20" fmla="*/ 6 w 22"/>
                <a:gd name="T21" fmla="*/ 2 h 58"/>
                <a:gd name="T22" fmla="*/ 12 w 22"/>
                <a:gd name="T23" fmla="*/ 0 h 58"/>
                <a:gd name="T24" fmla="*/ 12 w 22"/>
                <a:gd name="T25" fmla="*/ 0 h 58"/>
                <a:gd name="T26" fmla="*/ 16 w 22"/>
                <a:gd name="T27" fmla="*/ 2 h 58"/>
                <a:gd name="T28" fmla="*/ 20 w 22"/>
                <a:gd name="T29" fmla="*/ 4 h 58"/>
                <a:gd name="T30" fmla="*/ 22 w 22"/>
                <a:gd name="T31" fmla="*/ 8 h 58"/>
                <a:gd name="T32" fmla="*/ 22 w 22"/>
                <a:gd name="T33" fmla="*/ 12 h 58"/>
                <a:gd name="T34" fmla="*/ 22 w 22"/>
                <a:gd name="T35" fmla="*/ 48 h 58"/>
                <a:gd name="T36" fmla="*/ 22 w 22"/>
                <a:gd name="T37" fmla="*/ 48 h 58"/>
                <a:gd name="T38" fmla="*/ 22 w 22"/>
                <a:gd name="T39" fmla="*/ 52 h 58"/>
                <a:gd name="T40" fmla="*/ 20 w 22"/>
                <a:gd name="T41" fmla="*/ 56 h 58"/>
                <a:gd name="T42" fmla="*/ 16 w 22"/>
                <a:gd name="T43" fmla="*/ 58 h 58"/>
                <a:gd name="T44" fmla="*/ 12 w 22"/>
                <a:gd name="T45" fmla="*/ 58 h 58"/>
                <a:gd name="T46" fmla="*/ 12 w 22"/>
                <a:gd name="T4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58">
                  <a:moveTo>
                    <a:pt x="12" y="58"/>
                  </a:moveTo>
                  <a:lnTo>
                    <a:pt x="12" y="58"/>
                  </a:lnTo>
                  <a:lnTo>
                    <a:pt x="6" y="58"/>
                  </a:lnTo>
                  <a:lnTo>
                    <a:pt x="4" y="56"/>
                  </a:lnTo>
                  <a:lnTo>
                    <a:pt x="2" y="52"/>
                  </a:lnTo>
                  <a:lnTo>
                    <a:pt x="0" y="48"/>
                  </a:lnTo>
                  <a:lnTo>
                    <a:pt x="0" y="12"/>
                  </a:lnTo>
                  <a:lnTo>
                    <a:pt x="0" y="12"/>
                  </a:lnTo>
                  <a:lnTo>
                    <a:pt x="2" y="8"/>
                  </a:lnTo>
                  <a:lnTo>
                    <a:pt x="4" y="4"/>
                  </a:lnTo>
                  <a:lnTo>
                    <a:pt x="6" y="2"/>
                  </a:lnTo>
                  <a:lnTo>
                    <a:pt x="12" y="0"/>
                  </a:lnTo>
                  <a:lnTo>
                    <a:pt x="12" y="0"/>
                  </a:lnTo>
                  <a:lnTo>
                    <a:pt x="16" y="2"/>
                  </a:lnTo>
                  <a:lnTo>
                    <a:pt x="20" y="4"/>
                  </a:lnTo>
                  <a:lnTo>
                    <a:pt x="22" y="8"/>
                  </a:lnTo>
                  <a:lnTo>
                    <a:pt x="22" y="12"/>
                  </a:lnTo>
                  <a:lnTo>
                    <a:pt x="22" y="48"/>
                  </a:lnTo>
                  <a:lnTo>
                    <a:pt x="22" y="48"/>
                  </a:lnTo>
                  <a:lnTo>
                    <a:pt x="22" y="52"/>
                  </a:lnTo>
                  <a:lnTo>
                    <a:pt x="20" y="56"/>
                  </a:lnTo>
                  <a:lnTo>
                    <a:pt x="16" y="58"/>
                  </a:lnTo>
                  <a:lnTo>
                    <a:pt x="12" y="58"/>
                  </a:lnTo>
                  <a:lnTo>
                    <a:pt x="12"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16"/>
            <p:cNvSpPr/>
            <p:nvPr/>
          </p:nvSpPr>
          <p:spPr bwMode="auto">
            <a:xfrm>
              <a:off x="3074988" y="6170613"/>
              <a:ext cx="63500" cy="85725"/>
            </a:xfrm>
            <a:custGeom>
              <a:avLst/>
              <a:gdLst>
                <a:gd name="T0" fmla="*/ 30 w 40"/>
                <a:gd name="T1" fmla="*/ 54 h 54"/>
                <a:gd name="T2" fmla="*/ 30 w 40"/>
                <a:gd name="T3" fmla="*/ 54 h 54"/>
                <a:gd name="T4" fmla="*/ 24 w 40"/>
                <a:gd name="T5" fmla="*/ 52 h 54"/>
                <a:gd name="T6" fmla="*/ 20 w 40"/>
                <a:gd name="T7" fmla="*/ 48 h 54"/>
                <a:gd name="T8" fmla="*/ 2 w 40"/>
                <a:gd name="T9" fmla="*/ 18 h 54"/>
                <a:gd name="T10" fmla="*/ 2 w 40"/>
                <a:gd name="T11" fmla="*/ 18 h 54"/>
                <a:gd name="T12" fmla="*/ 0 w 40"/>
                <a:gd name="T13" fmla="*/ 12 h 54"/>
                <a:gd name="T14" fmla="*/ 0 w 40"/>
                <a:gd name="T15" fmla="*/ 8 h 54"/>
                <a:gd name="T16" fmla="*/ 2 w 40"/>
                <a:gd name="T17" fmla="*/ 4 h 54"/>
                <a:gd name="T18" fmla="*/ 6 w 40"/>
                <a:gd name="T19" fmla="*/ 2 h 54"/>
                <a:gd name="T20" fmla="*/ 6 w 40"/>
                <a:gd name="T21" fmla="*/ 2 h 54"/>
                <a:gd name="T22" fmla="*/ 10 w 40"/>
                <a:gd name="T23" fmla="*/ 0 h 54"/>
                <a:gd name="T24" fmla="*/ 14 w 40"/>
                <a:gd name="T25" fmla="*/ 0 h 54"/>
                <a:gd name="T26" fmla="*/ 18 w 40"/>
                <a:gd name="T27" fmla="*/ 2 h 54"/>
                <a:gd name="T28" fmla="*/ 20 w 40"/>
                <a:gd name="T29" fmla="*/ 6 h 54"/>
                <a:gd name="T30" fmla="*/ 38 w 40"/>
                <a:gd name="T31" fmla="*/ 36 h 54"/>
                <a:gd name="T32" fmla="*/ 38 w 40"/>
                <a:gd name="T33" fmla="*/ 36 h 54"/>
                <a:gd name="T34" fmla="*/ 40 w 40"/>
                <a:gd name="T35" fmla="*/ 42 h 54"/>
                <a:gd name="T36" fmla="*/ 40 w 40"/>
                <a:gd name="T37" fmla="*/ 46 h 54"/>
                <a:gd name="T38" fmla="*/ 38 w 40"/>
                <a:gd name="T39" fmla="*/ 50 h 54"/>
                <a:gd name="T40" fmla="*/ 34 w 40"/>
                <a:gd name="T41" fmla="*/ 52 h 54"/>
                <a:gd name="T42" fmla="*/ 34 w 40"/>
                <a:gd name="T43" fmla="*/ 52 h 54"/>
                <a:gd name="T44" fmla="*/ 30 w 40"/>
                <a:gd name="T45" fmla="*/ 54 h 54"/>
                <a:gd name="T46" fmla="*/ 30 w 40"/>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4">
                  <a:moveTo>
                    <a:pt x="30" y="54"/>
                  </a:moveTo>
                  <a:lnTo>
                    <a:pt x="30" y="54"/>
                  </a:lnTo>
                  <a:lnTo>
                    <a:pt x="24" y="52"/>
                  </a:lnTo>
                  <a:lnTo>
                    <a:pt x="20" y="48"/>
                  </a:lnTo>
                  <a:lnTo>
                    <a:pt x="2" y="18"/>
                  </a:lnTo>
                  <a:lnTo>
                    <a:pt x="2" y="18"/>
                  </a:lnTo>
                  <a:lnTo>
                    <a:pt x="0" y="12"/>
                  </a:lnTo>
                  <a:lnTo>
                    <a:pt x="0" y="8"/>
                  </a:lnTo>
                  <a:lnTo>
                    <a:pt x="2" y="4"/>
                  </a:lnTo>
                  <a:lnTo>
                    <a:pt x="6" y="2"/>
                  </a:lnTo>
                  <a:lnTo>
                    <a:pt x="6" y="2"/>
                  </a:lnTo>
                  <a:lnTo>
                    <a:pt x="10" y="0"/>
                  </a:lnTo>
                  <a:lnTo>
                    <a:pt x="14" y="0"/>
                  </a:lnTo>
                  <a:lnTo>
                    <a:pt x="18" y="2"/>
                  </a:lnTo>
                  <a:lnTo>
                    <a:pt x="20" y="6"/>
                  </a:lnTo>
                  <a:lnTo>
                    <a:pt x="38" y="36"/>
                  </a:lnTo>
                  <a:lnTo>
                    <a:pt x="38" y="36"/>
                  </a:lnTo>
                  <a:lnTo>
                    <a:pt x="40" y="42"/>
                  </a:lnTo>
                  <a:lnTo>
                    <a:pt x="40" y="46"/>
                  </a:lnTo>
                  <a:lnTo>
                    <a:pt x="38" y="50"/>
                  </a:lnTo>
                  <a:lnTo>
                    <a:pt x="34" y="52"/>
                  </a:lnTo>
                  <a:lnTo>
                    <a:pt x="34" y="52"/>
                  </a:lnTo>
                  <a:lnTo>
                    <a:pt x="30" y="54"/>
                  </a:lnTo>
                  <a:lnTo>
                    <a:pt x="30"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17"/>
            <p:cNvSpPr/>
            <p:nvPr/>
          </p:nvSpPr>
          <p:spPr bwMode="auto">
            <a:xfrm>
              <a:off x="2967038" y="6275388"/>
              <a:ext cx="82550" cy="63500"/>
            </a:xfrm>
            <a:custGeom>
              <a:avLst/>
              <a:gdLst>
                <a:gd name="T0" fmla="*/ 42 w 52"/>
                <a:gd name="T1" fmla="*/ 40 h 40"/>
                <a:gd name="T2" fmla="*/ 42 w 52"/>
                <a:gd name="T3" fmla="*/ 40 h 40"/>
                <a:gd name="T4" fmla="*/ 36 w 52"/>
                <a:gd name="T5" fmla="*/ 38 h 40"/>
                <a:gd name="T6" fmla="*/ 4 w 52"/>
                <a:gd name="T7" fmla="*/ 20 h 40"/>
                <a:gd name="T8" fmla="*/ 4 w 52"/>
                <a:gd name="T9" fmla="*/ 20 h 40"/>
                <a:gd name="T10" fmla="*/ 2 w 52"/>
                <a:gd name="T11" fmla="*/ 16 h 40"/>
                <a:gd name="T12" fmla="*/ 0 w 52"/>
                <a:gd name="T13" fmla="*/ 14 h 40"/>
                <a:gd name="T14" fmla="*/ 0 w 52"/>
                <a:gd name="T15" fmla="*/ 8 h 40"/>
                <a:gd name="T16" fmla="*/ 0 w 52"/>
                <a:gd name="T17" fmla="*/ 4 h 40"/>
                <a:gd name="T18" fmla="*/ 0 w 52"/>
                <a:gd name="T19" fmla="*/ 4 h 40"/>
                <a:gd name="T20" fmla="*/ 4 w 52"/>
                <a:gd name="T21" fmla="*/ 2 h 40"/>
                <a:gd name="T22" fmla="*/ 8 w 52"/>
                <a:gd name="T23" fmla="*/ 0 h 40"/>
                <a:gd name="T24" fmla="*/ 12 w 52"/>
                <a:gd name="T25" fmla="*/ 0 h 40"/>
                <a:gd name="T26" fmla="*/ 16 w 52"/>
                <a:gd name="T27" fmla="*/ 0 h 40"/>
                <a:gd name="T28" fmla="*/ 46 w 52"/>
                <a:gd name="T29" fmla="*/ 18 h 40"/>
                <a:gd name="T30" fmla="*/ 46 w 52"/>
                <a:gd name="T31" fmla="*/ 18 h 40"/>
                <a:gd name="T32" fmla="*/ 50 w 52"/>
                <a:gd name="T33" fmla="*/ 22 h 40"/>
                <a:gd name="T34" fmla="*/ 52 w 52"/>
                <a:gd name="T35" fmla="*/ 26 h 40"/>
                <a:gd name="T36" fmla="*/ 52 w 52"/>
                <a:gd name="T37" fmla="*/ 30 h 40"/>
                <a:gd name="T38" fmla="*/ 50 w 52"/>
                <a:gd name="T39" fmla="*/ 34 h 40"/>
                <a:gd name="T40" fmla="*/ 50 w 52"/>
                <a:gd name="T41" fmla="*/ 34 h 40"/>
                <a:gd name="T42" fmla="*/ 46 w 52"/>
                <a:gd name="T43" fmla="*/ 38 h 40"/>
                <a:gd name="T44" fmla="*/ 42 w 52"/>
                <a:gd name="T45" fmla="*/ 40 h 40"/>
                <a:gd name="T46" fmla="*/ 42 w 52"/>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0">
                  <a:moveTo>
                    <a:pt x="42" y="40"/>
                  </a:moveTo>
                  <a:lnTo>
                    <a:pt x="42" y="40"/>
                  </a:lnTo>
                  <a:lnTo>
                    <a:pt x="36" y="38"/>
                  </a:lnTo>
                  <a:lnTo>
                    <a:pt x="4" y="20"/>
                  </a:lnTo>
                  <a:lnTo>
                    <a:pt x="4" y="20"/>
                  </a:lnTo>
                  <a:lnTo>
                    <a:pt x="2" y="16"/>
                  </a:lnTo>
                  <a:lnTo>
                    <a:pt x="0" y="14"/>
                  </a:lnTo>
                  <a:lnTo>
                    <a:pt x="0" y="8"/>
                  </a:lnTo>
                  <a:lnTo>
                    <a:pt x="0" y="4"/>
                  </a:lnTo>
                  <a:lnTo>
                    <a:pt x="0" y="4"/>
                  </a:lnTo>
                  <a:lnTo>
                    <a:pt x="4" y="2"/>
                  </a:lnTo>
                  <a:lnTo>
                    <a:pt x="8" y="0"/>
                  </a:lnTo>
                  <a:lnTo>
                    <a:pt x="12" y="0"/>
                  </a:lnTo>
                  <a:lnTo>
                    <a:pt x="16" y="0"/>
                  </a:lnTo>
                  <a:lnTo>
                    <a:pt x="46" y="18"/>
                  </a:lnTo>
                  <a:lnTo>
                    <a:pt x="46" y="18"/>
                  </a:lnTo>
                  <a:lnTo>
                    <a:pt x="50" y="22"/>
                  </a:lnTo>
                  <a:lnTo>
                    <a:pt x="52" y="26"/>
                  </a:lnTo>
                  <a:lnTo>
                    <a:pt x="52" y="30"/>
                  </a:lnTo>
                  <a:lnTo>
                    <a:pt x="50" y="34"/>
                  </a:lnTo>
                  <a:lnTo>
                    <a:pt x="50" y="34"/>
                  </a:lnTo>
                  <a:lnTo>
                    <a:pt x="46" y="38"/>
                  </a:lnTo>
                  <a:lnTo>
                    <a:pt x="42" y="40"/>
                  </a:lnTo>
                  <a:lnTo>
                    <a:pt x="4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18"/>
            <p:cNvSpPr/>
            <p:nvPr/>
          </p:nvSpPr>
          <p:spPr bwMode="auto">
            <a:xfrm>
              <a:off x="2922588" y="6418263"/>
              <a:ext cx="92075" cy="34925"/>
            </a:xfrm>
            <a:custGeom>
              <a:avLst/>
              <a:gdLst>
                <a:gd name="T0" fmla="*/ 46 w 58"/>
                <a:gd name="T1" fmla="*/ 22 h 22"/>
                <a:gd name="T2" fmla="*/ 12 w 58"/>
                <a:gd name="T3" fmla="*/ 22 h 22"/>
                <a:gd name="T4" fmla="*/ 12 w 58"/>
                <a:gd name="T5" fmla="*/ 22 h 22"/>
                <a:gd name="T6" fmla="*/ 6 w 58"/>
                <a:gd name="T7" fmla="*/ 22 h 22"/>
                <a:gd name="T8" fmla="*/ 4 w 58"/>
                <a:gd name="T9" fmla="*/ 18 h 22"/>
                <a:gd name="T10" fmla="*/ 0 w 58"/>
                <a:gd name="T11" fmla="*/ 16 h 22"/>
                <a:gd name="T12" fmla="*/ 0 w 58"/>
                <a:gd name="T13" fmla="*/ 10 h 22"/>
                <a:gd name="T14" fmla="*/ 0 w 58"/>
                <a:gd name="T15" fmla="*/ 10 h 22"/>
                <a:gd name="T16" fmla="*/ 0 w 58"/>
                <a:gd name="T17" fmla="*/ 6 h 22"/>
                <a:gd name="T18" fmla="*/ 4 w 58"/>
                <a:gd name="T19" fmla="*/ 2 h 22"/>
                <a:gd name="T20" fmla="*/ 6 w 58"/>
                <a:gd name="T21" fmla="*/ 0 h 22"/>
                <a:gd name="T22" fmla="*/ 12 w 58"/>
                <a:gd name="T23" fmla="*/ 0 h 22"/>
                <a:gd name="T24" fmla="*/ 46 w 58"/>
                <a:gd name="T25" fmla="*/ 0 h 22"/>
                <a:gd name="T26" fmla="*/ 46 w 58"/>
                <a:gd name="T27" fmla="*/ 0 h 22"/>
                <a:gd name="T28" fmla="*/ 52 w 58"/>
                <a:gd name="T29" fmla="*/ 0 h 22"/>
                <a:gd name="T30" fmla="*/ 54 w 58"/>
                <a:gd name="T31" fmla="*/ 2 h 22"/>
                <a:gd name="T32" fmla="*/ 58 w 58"/>
                <a:gd name="T33" fmla="*/ 6 h 22"/>
                <a:gd name="T34" fmla="*/ 58 w 58"/>
                <a:gd name="T35" fmla="*/ 10 h 22"/>
                <a:gd name="T36" fmla="*/ 58 w 58"/>
                <a:gd name="T37" fmla="*/ 10 h 22"/>
                <a:gd name="T38" fmla="*/ 58 w 58"/>
                <a:gd name="T39" fmla="*/ 16 h 22"/>
                <a:gd name="T40" fmla="*/ 54 w 58"/>
                <a:gd name="T41" fmla="*/ 18 h 22"/>
                <a:gd name="T42" fmla="*/ 52 w 58"/>
                <a:gd name="T43" fmla="*/ 22 h 22"/>
                <a:gd name="T44" fmla="*/ 46 w 58"/>
                <a:gd name="T45" fmla="*/ 22 h 22"/>
                <a:gd name="T46" fmla="*/ 46 w 58"/>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2">
                  <a:moveTo>
                    <a:pt x="46" y="22"/>
                  </a:moveTo>
                  <a:lnTo>
                    <a:pt x="12" y="22"/>
                  </a:lnTo>
                  <a:lnTo>
                    <a:pt x="12" y="22"/>
                  </a:lnTo>
                  <a:lnTo>
                    <a:pt x="6" y="22"/>
                  </a:lnTo>
                  <a:lnTo>
                    <a:pt x="4" y="18"/>
                  </a:lnTo>
                  <a:lnTo>
                    <a:pt x="0" y="16"/>
                  </a:lnTo>
                  <a:lnTo>
                    <a:pt x="0" y="10"/>
                  </a:lnTo>
                  <a:lnTo>
                    <a:pt x="0" y="10"/>
                  </a:lnTo>
                  <a:lnTo>
                    <a:pt x="0" y="6"/>
                  </a:lnTo>
                  <a:lnTo>
                    <a:pt x="4" y="2"/>
                  </a:lnTo>
                  <a:lnTo>
                    <a:pt x="6" y="0"/>
                  </a:lnTo>
                  <a:lnTo>
                    <a:pt x="12" y="0"/>
                  </a:lnTo>
                  <a:lnTo>
                    <a:pt x="46" y="0"/>
                  </a:lnTo>
                  <a:lnTo>
                    <a:pt x="46" y="0"/>
                  </a:lnTo>
                  <a:lnTo>
                    <a:pt x="52" y="0"/>
                  </a:lnTo>
                  <a:lnTo>
                    <a:pt x="54" y="2"/>
                  </a:lnTo>
                  <a:lnTo>
                    <a:pt x="58" y="6"/>
                  </a:lnTo>
                  <a:lnTo>
                    <a:pt x="58" y="10"/>
                  </a:lnTo>
                  <a:lnTo>
                    <a:pt x="58" y="10"/>
                  </a:lnTo>
                  <a:lnTo>
                    <a:pt x="58" y="16"/>
                  </a:lnTo>
                  <a:lnTo>
                    <a:pt x="54" y="18"/>
                  </a:lnTo>
                  <a:lnTo>
                    <a:pt x="52" y="22"/>
                  </a:lnTo>
                  <a:lnTo>
                    <a:pt x="46" y="22"/>
                  </a:lnTo>
                  <a:lnTo>
                    <a:pt x="4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19"/>
            <p:cNvSpPr/>
            <p:nvPr/>
          </p:nvSpPr>
          <p:spPr bwMode="auto">
            <a:xfrm>
              <a:off x="2957513" y="6535738"/>
              <a:ext cx="82550" cy="63500"/>
            </a:xfrm>
            <a:custGeom>
              <a:avLst/>
              <a:gdLst>
                <a:gd name="T0" fmla="*/ 10 w 52"/>
                <a:gd name="T1" fmla="*/ 40 h 40"/>
                <a:gd name="T2" fmla="*/ 10 w 52"/>
                <a:gd name="T3" fmla="*/ 40 h 40"/>
                <a:gd name="T4" fmla="*/ 6 w 52"/>
                <a:gd name="T5" fmla="*/ 38 h 40"/>
                <a:gd name="T6" fmla="*/ 2 w 52"/>
                <a:gd name="T7" fmla="*/ 34 h 40"/>
                <a:gd name="T8" fmla="*/ 2 w 52"/>
                <a:gd name="T9" fmla="*/ 34 h 40"/>
                <a:gd name="T10" fmla="*/ 0 w 52"/>
                <a:gd name="T11" fmla="*/ 30 h 40"/>
                <a:gd name="T12" fmla="*/ 0 w 52"/>
                <a:gd name="T13" fmla="*/ 26 h 40"/>
                <a:gd name="T14" fmla="*/ 2 w 52"/>
                <a:gd name="T15" fmla="*/ 22 h 40"/>
                <a:gd name="T16" fmla="*/ 6 w 52"/>
                <a:gd name="T17" fmla="*/ 20 h 40"/>
                <a:gd name="T18" fmla="*/ 36 w 52"/>
                <a:gd name="T19" fmla="*/ 2 h 40"/>
                <a:gd name="T20" fmla="*/ 36 w 52"/>
                <a:gd name="T21" fmla="*/ 2 h 40"/>
                <a:gd name="T22" fmla="*/ 40 w 52"/>
                <a:gd name="T23" fmla="*/ 0 h 40"/>
                <a:gd name="T24" fmla="*/ 44 w 52"/>
                <a:gd name="T25" fmla="*/ 0 h 40"/>
                <a:gd name="T26" fmla="*/ 48 w 52"/>
                <a:gd name="T27" fmla="*/ 2 h 40"/>
                <a:gd name="T28" fmla="*/ 52 w 52"/>
                <a:gd name="T29" fmla="*/ 6 h 40"/>
                <a:gd name="T30" fmla="*/ 52 w 52"/>
                <a:gd name="T31" fmla="*/ 6 h 40"/>
                <a:gd name="T32" fmla="*/ 52 w 52"/>
                <a:gd name="T33" fmla="*/ 10 h 40"/>
                <a:gd name="T34" fmla="*/ 52 w 52"/>
                <a:gd name="T35" fmla="*/ 14 h 40"/>
                <a:gd name="T36" fmla="*/ 50 w 52"/>
                <a:gd name="T37" fmla="*/ 18 h 40"/>
                <a:gd name="T38" fmla="*/ 48 w 52"/>
                <a:gd name="T39" fmla="*/ 20 h 40"/>
                <a:gd name="T40" fmla="*/ 16 w 52"/>
                <a:gd name="T41" fmla="*/ 38 h 40"/>
                <a:gd name="T42" fmla="*/ 16 w 52"/>
                <a:gd name="T43" fmla="*/ 38 h 40"/>
                <a:gd name="T44" fmla="*/ 10 w 52"/>
                <a:gd name="T45" fmla="*/ 40 h 40"/>
                <a:gd name="T46" fmla="*/ 10 w 52"/>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 h="40">
                  <a:moveTo>
                    <a:pt x="10" y="40"/>
                  </a:moveTo>
                  <a:lnTo>
                    <a:pt x="10" y="40"/>
                  </a:lnTo>
                  <a:lnTo>
                    <a:pt x="6" y="38"/>
                  </a:lnTo>
                  <a:lnTo>
                    <a:pt x="2" y="34"/>
                  </a:lnTo>
                  <a:lnTo>
                    <a:pt x="2" y="34"/>
                  </a:lnTo>
                  <a:lnTo>
                    <a:pt x="0" y="30"/>
                  </a:lnTo>
                  <a:lnTo>
                    <a:pt x="0" y="26"/>
                  </a:lnTo>
                  <a:lnTo>
                    <a:pt x="2" y="22"/>
                  </a:lnTo>
                  <a:lnTo>
                    <a:pt x="6" y="20"/>
                  </a:lnTo>
                  <a:lnTo>
                    <a:pt x="36" y="2"/>
                  </a:lnTo>
                  <a:lnTo>
                    <a:pt x="36" y="2"/>
                  </a:lnTo>
                  <a:lnTo>
                    <a:pt x="40" y="0"/>
                  </a:lnTo>
                  <a:lnTo>
                    <a:pt x="44" y="0"/>
                  </a:lnTo>
                  <a:lnTo>
                    <a:pt x="48" y="2"/>
                  </a:lnTo>
                  <a:lnTo>
                    <a:pt x="52" y="6"/>
                  </a:lnTo>
                  <a:lnTo>
                    <a:pt x="52" y="6"/>
                  </a:lnTo>
                  <a:lnTo>
                    <a:pt x="52" y="10"/>
                  </a:lnTo>
                  <a:lnTo>
                    <a:pt x="52" y="14"/>
                  </a:lnTo>
                  <a:lnTo>
                    <a:pt x="50" y="18"/>
                  </a:lnTo>
                  <a:lnTo>
                    <a:pt x="48" y="20"/>
                  </a:lnTo>
                  <a:lnTo>
                    <a:pt x="16" y="38"/>
                  </a:lnTo>
                  <a:lnTo>
                    <a:pt x="16" y="38"/>
                  </a:lnTo>
                  <a:lnTo>
                    <a:pt x="10" y="40"/>
                  </a:lnTo>
                  <a:lnTo>
                    <a:pt x="1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20"/>
            <p:cNvSpPr/>
            <p:nvPr/>
          </p:nvSpPr>
          <p:spPr bwMode="auto">
            <a:xfrm>
              <a:off x="3408363" y="6551613"/>
              <a:ext cx="85725" cy="63500"/>
            </a:xfrm>
            <a:custGeom>
              <a:avLst/>
              <a:gdLst>
                <a:gd name="T0" fmla="*/ 42 w 54"/>
                <a:gd name="T1" fmla="*/ 40 h 40"/>
                <a:gd name="T2" fmla="*/ 42 w 54"/>
                <a:gd name="T3" fmla="*/ 40 h 40"/>
                <a:gd name="T4" fmla="*/ 38 w 54"/>
                <a:gd name="T5" fmla="*/ 38 h 40"/>
                <a:gd name="T6" fmla="*/ 6 w 54"/>
                <a:gd name="T7" fmla="*/ 20 h 40"/>
                <a:gd name="T8" fmla="*/ 6 w 54"/>
                <a:gd name="T9" fmla="*/ 20 h 40"/>
                <a:gd name="T10" fmla="*/ 4 w 54"/>
                <a:gd name="T11" fmla="*/ 18 h 40"/>
                <a:gd name="T12" fmla="*/ 2 w 54"/>
                <a:gd name="T13" fmla="*/ 14 h 40"/>
                <a:gd name="T14" fmla="*/ 0 w 54"/>
                <a:gd name="T15" fmla="*/ 10 h 40"/>
                <a:gd name="T16" fmla="*/ 2 w 54"/>
                <a:gd name="T17" fmla="*/ 6 h 40"/>
                <a:gd name="T18" fmla="*/ 2 w 54"/>
                <a:gd name="T19" fmla="*/ 6 h 40"/>
                <a:gd name="T20" fmla="*/ 6 w 54"/>
                <a:gd name="T21" fmla="*/ 2 h 40"/>
                <a:gd name="T22" fmla="*/ 10 w 54"/>
                <a:gd name="T23" fmla="*/ 0 h 40"/>
                <a:gd name="T24" fmla="*/ 14 w 54"/>
                <a:gd name="T25" fmla="*/ 0 h 40"/>
                <a:gd name="T26" fmla="*/ 18 w 54"/>
                <a:gd name="T27" fmla="*/ 2 h 40"/>
                <a:gd name="T28" fmla="*/ 48 w 54"/>
                <a:gd name="T29" fmla="*/ 20 h 40"/>
                <a:gd name="T30" fmla="*/ 48 w 54"/>
                <a:gd name="T31" fmla="*/ 20 h 40"/>
                <a:gd name="T32" fmla="*/ 52 w 54"/>
                <a:gd name="T33" fmla="*/ 22 h 40"/>
                <a:gd name="T34" fmla="*/ 54 w 54"/>
                <a:gd name="T35" fmla="*/ 26 h 40"/>
                <a:gd name="T36" fmla="*/ 54 w 54"/>
                <a:gd name="T37" fmla="*/ 30 h 40"/>
                <a:gd name="T38" fmla="*/ 52 w 54"/>
                <a:gd name="T39" fmla="*/ 34 h 40"/>
                <a:gd name="T40" fmla="*/ 52 w 54"/>
                <a:gd name="T41" fmla="*/ 34 h 40"/>
                <a:gd name="T42" fmla="*/ 48 w 54"/>
                <a:gd name="T43" fmla="*/ 38 h 40"/>
                <a:gd name="T44" fmla="*/ 42 w 54"/>
                <a:gd name="T45" fmla="*/ 40 h 40"/>
                <a:gd name="T46" fmla="*/ 42 w 54"/>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0">
                  <a:moveTo>
                    <a:pt x="42" y="40"/>
                  </a:moveTo>
                  <a:lnTo>
                    <a:pt x="42" y="40"/>
                  </a:lnTo>
                  <a:lnTo>
                    <a:pt x="38" y="38"/>
                  </a:lnTo>
                  <a:lnTo>
                    <a:pt x="6" y="20"/>
                  </a:lnTo>
                  <a:lnTo>
                    <a:pt x="6" y="20"/>
                  </a:lnTo>
                  <a:lnTo>
                    <a:pt x="4" y="18"/>
                  </a:lnTo>
                  <a:lnTo>
                    <a:pt x="2" y="14"/>
                  </a:lnTo>
                  <a:lnTo>
                    <a:pt x="0" y="10"/>
                  </a:lnTo>
                  <a:lnTo>
                    <a:pt x="2" y="6"/>
                  </a:lnTo>
                  <a:lnTo>
                    <a:pt x="2" y="6"/>
                  </a:lnTo>
                  <a:lnTo>
                    <a:pt x="6" y="2"/>
                  </a:lnTo>
                  <a:lnTo>
                    <a:pt x="10" y="0"/>
                  </a:lnTo>
                  <a:lnTo>
                    <a:pt x="14" y="0"/>
                  </a:lnTo>
                  <a:lnTo>
                    <a:pt x="18" y="2"/>
                  </a:lnTo>
                  <a:lnTo>
                    <a:pt x="48" y="20"/>
                  </a:lnTo>
                  <a:lnTo>
                    <a:pt x="48" y="20"/>
                  </a:lnTo>
                  <a:lnTo>
                    <a:pt x="52" y="22"/>
                  </a:lnTo>
                  <a:lnTo>
                    <a:pt x="54" y="26"/>
                  </a:lnTo>
                  <a:lnTo>
                    <a:pt x="54" y="30"/>
                  </a:lnTo>
                  <a:lnTo>
                    <a:pt x="52" y="34"/>
                  </a:lnTo>
                  <a:lnTo>
                    <a:pt x="52" y="34"/>
                  </a:lnTo>
                  <a:lnTo>
                    <a:pt x="48" y="38"/>
                  </a:lnTo>
                  <a:lnTo>
                    <a:pt x="42" y="40"/>
                  </a:lnTo>
                  <a:lnTo>
                    <a:pt x="4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21"/>
            <p:cNvSpPr/>
            <p:nvPr/>
          </p:nvSpPr>
          <p:spPr bwMode="auto">
            <a:xfrm>
              <a:off x="3446463" y="6437313"/>
              <a:ext cx="92075" cy="34925"/>
            </a:xfrm>
            <a:custGeom>
              <a:avLst/>
              <a:gdLst>
                <a:gd name="T0" fmla="*/ 46 w 58"/>
                <a:gd name="T1" fmla="*/ 22 h 22"/>
                <a:gd name="T2" fmla="*/ 10 w 58"/>
                <a:gd name="T3" fmla="*/ 22 h 22"/>
                <a:gd name="T4" fmla="*/ 10 w 58"/>
                <a:gd name="T5" fmla="*/ 22 h 22"/>
                <a:gd name="T6" fmla="*/ 6 w 58"/>
                <a:gd name="T7" fmla="*/ 20 h 22"/>
                <a:gd name="T8" fmla="*/ 2 w 58"/>
                <a:gd name="T9" fmla="*/ 18 h 22"/>
                <a:gd name="T10" fmla="*/ 0 w 58"/>
                <a:gd name="T11" fmla="*/ 14 h 22"/>
                <a:gd name="T12" fmla="*/ 0 w 58"/>
                <a:gd name="T13" fmla="*/ 10 h 22"/>
                <a:gd name="T14" fmla="*/ 0 w 58"/>
                <a:gd name="T15" fmla="*/ 10 h 22"/>
                <a:gd name="T16" fmla="*/ 0 w 58"/>
                <a:gd name="T17" fmla="*/ 6 h 22"/>
                <a:gd name="T18" fmla="*/ 2 w 58"/>
                <a:gd name="T19" fmla="*/ 2 h 22"/>
                <a:gd name="T20" fmla="*/ 6 w 58"/>
                <a:gd name="T21" fmla="*/ 0 h 22"/>
                <a:gd name="T22" fmla="*/ 10 w 58"/>
                <a:gd name="T23" fmla="*/ 0 h 22"/>
                <a:gd name="T24" fmla="*/ 46 w 58"/>
                <a:gd name="T25" fmla="*/ 0 h 22"/>
                <a:gd name="T26" fmla="*/ 46 w 58"/>
                <a:gd name="T27" fmla="*/ 0 h 22"/>
                <a:gd name="T28" fmla="*/ 50 w 58"/>
                <a:gd name="T29" fmla="*/ 0 h 22"/>
                <a:gd name="T30" fmla="*/ 54 w 58"/>
                <a:gd name="T31" fmla="*/ 2 h 22"/>
                <a:gd name="T32" fmla="*/ 56 w 58"/>
                <a:gd name="T33" fmla="*/ 6 h 22"/>
                <a:gd name="T34" fmla="*/ 58 w 58"/>
                <a:gd name="T35" fmla="*/ 10 h 22"/>
                <a:gd name="T36" fmla="*/ 58 w 58"/>
                <a:gd name="T37" fmla="*/ 10 h 22"/>
                <a:gd name="T38" fmla="*/ 56 w 58"/>
                <a:gd name="T39" fmla="*/ 14 h 22"/>
                <a:gd name="T40" fmla="*/ 54 w 58"/>
                <a:gd name="T41" fmla="*/ 18 h 22"/>
                <a:gd name="T42" fmla="*/ 50 w 58"/>
                <a:gd name="T43" fmla="*/ 20 h 22"/>
                <a:gd name="T44" fmla="*/ 46 w 58"/>
                <a:gd name="T45" fmla="*/ 22 h 22"/>
                <a:gd name="T46" fmla="*/ 46 w 58"/>
                <a:gd name="T4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22">
                  <a:moveTo>
                    <a:pt x="46" y="22"/>
                  </a:moveTo>
                  <a:lnTo>
                    <a:pt x="10" y="22"/>
                  </a:lnTo>
                  <a:lnTo>
                    <a:pt x="10" y="22"/>
                  </a:lnTo>
                  <a:lnTo>
                    <a:pt x="6" y="20"/>
                  </a:lnTo>
                  <a:lnTo>
                    <a:pt x="2" y="18"/>
                  </a:lnTo>
                  <a:lnTo>
                    <a:pt x="0" y="14"/>
                  </a:lnTo>
                  <a:lnTo>
                    <a:pt x="0" y="10"/>
                  </a:lnTo>
                  <a:lnTo>
                    <a:pt x="0" y="10"/>
                  </a:lnTo>
                  <a:lnTo>
                    <a:pt x="0" y="6"/>
                  </a:lnTo>
                  <a:lnTo>
                    <a:pt x="2" y="2"/>
                  </a:lnTo>
                  <a:lnTo>
                    <a:pt x="6" y="0"/>
                  </a:lnTo>
                  <a:lnTo>
                    <a:pt x="10" y="0"/>
                  </a:lnTo>
                  <a:lnTo>
                    <a:pt x="46" y="0"/>
                  </a:lnTo>
                  <a:lnTo>
                    <a:pt x="46" y="0"/>
                  </a:lnTo>
                  <a:lnTo>
                    <a:pt x="50" y="0"/>
                  </a:lnTo>
                  <a:lnTo>
                    <a:pt x="54" y="2"/>
                  </a:lnTo>
                  <a:lnTo>
                    <a:pt x="56" y="6"/>
                  </a:lnTo>
                  <a:lnTo>
                    <a:pt x="58" y="10"/>
                  </a:lnTo>
                  <a:lnTo>
                    <a:pt x="58" y="10"/>
                  </a:lnTo>
                  <a:lnTo>
                    <a:pt x="56" y="14"/>
                  </a:lnTo>
                  <a:lnTo>
                    <a:pt x="54" y="18"/>
                  </a:lnTo>
                  <a:lnTo>
                    <a:pt x="50" y="20"/>
                  </a:lnTo>
                  <a:lnTo>
                    <a:pt x="46" y="22"/>
                  </a:lnTo>
                  <a:lnTo>
                    <a:pt x="4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22"/>
            <p:cNvSpPr/>
            <p:nvPr/>
          </p:nvSpPr>
          <p:spPr bwMode="auto">
            <a:xfrm>
              <a:off x="3417888" y="6291263"/>
              <a:ext cx="85725" cy="63500"/>
            </a:xfrm>
            <a:custGeom>
              <a:avLst/>
              <a:gdLst>
                <a:gd name="T0" fmla="*/ 12 w 54"/>
                <a:gd name="T1" fmla="*/ 40 h 40"/>
                <a:gd name="T2" fmla="*/ 12 w 54"/>
                <a:gd name="T3" fmla="*/ 40 h 40"/>
                <a:gd name="T4" fmla="*/ 6 w 54"/>
                <a:gd name="T5" fmla="*/ 38 h 40"/>
                <a:gd name="T6" fmla="*/ 2 w 54"/>
                <a:gd name="T7" fmla="*/ 34 h 40"/>
                <a:gd name="T8" fmla="*/ 2 w 54"/>
                <a:gd name="T9" fmla="*/ 34 h 40"/>
                <a:gd name="T10" fmla="*/ 0 w 54"/>
                <a:gd name="T11" fmla="*/ 30 h 40"/>
                <a:gd name="T12" fmla="*/ 0 w 54"/>
                <a:gd name="T13" fmla="*/ 26 h 40"/>
                <a:gd name="T14" fmla="*/ 2 w 54"/>
                <a:gd name="T15" fmla="*/ 22 h 40"/>
                <a:gd name="T16" fmla="*/ 6 w 54"/>
                <a:gd name="T17" fmla="*/ 18 h 40"/>
                <a:gd name="T18" fmla="*/ 38 w 54"/>
                <a:gd name="T19" fmla="*/ 0 h 40"/>
                <a:gd name="T20" fmla="*/ 38 w 54"/>
                <a:gd name="T21" fmla="*/ 0 h 40"/>
                <a:gd name="T22" fmla="*/ 42 w 54"/>
                <a:gd name="T23" fmla="*/ 0 h 40"/>
                <a:gd name="T24" fmla="*/ 46 w 54"/>
                <a:gd name="T25" fmla="*/ 0 h 40"/>
                <a:gd name="T26" fmla="*/ 50 w 54"/>
                <a:gd name="T27" fmla="*/ 2 h 40"/>
                <a:gd name="T28" fmla="*/ 52 w 54"/>
                <a:gd name="T29" fmla="*/ 4 h 40"/>
                <a:gd name="T30" fmla="*/ 52 w 54"/>
                <a:gd name="T31" fmla="*/ 4 h 40"/>
                <a:gd name="T32" fmla="*/ 54 w 54"/>
                <a:gd name="T33" fmla="*/ 8 h 40"/>
                <a:gd name="T34" fmla="*/ 54 w 54"/>
                <a:gd name="T35" fmla="*/ 12 h 40"/>
                <a:gd name="T36" fmla="*/ 52 w 54"/>
                <a:gd name="T37" fmla="*/ 16 h 40"/>
                <a:gd name="T38" fmla="*/ 48 w 54"/>
                <a:gd name="T39" fmla="*/ 20 h 40"/>
                <a:gd name="T40" fmla="*/ 18 w 54"/>
                <a:gd name="T41" fmla="*/ 38 h 40"/>
                <a:gd name="T42" fmla="*/ 18 w 54"/>
                <a:gd name="T43" fmla="*/ 38 h 40"/>
                <a:gd name="T44" fmla="*/ 12 w 54"/>
                <a:gd name="T45" fmla="*/ 40 h 40"/>
                <a:gd name="T46" fmla="*/ 12 w 54"/>
                <a:gd name="T4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40">
                  <a:moveTo>
                    <a:pt x="12" y="40"/>
                  </a:moveTo>
                  <a:lnTo>
                    <a:pt x="12" y="40"/>
                  </a:lnTo>
                  <a:lnTo>
                    <a:pt x="6" y="38"/>
                  </a:lnTo>
                  <a:lnTo>
                    <a:pt x="2" y="34"/>
                  </a:lnTo>
                  <a:lnTo>
                    <a:pt x="2" y="34"/>
                  </a:lnTo>
                  <a:lnTo>
                    <a:pt x="0" y="30"/>
                  </a:lnTo>
                  <a:lnTo>
                    <a:pt x="0" y="26"/>
                  </a:lnTo>
                  <a:lnTo>
                    <a:pt x="2" y="22"/>
                  </a:lnTo>
                  <a:lnTo>
                    <a:pt x="6" y="18"/>
                  </a:lnTo>
                  <a:lnTo>
                    <a:pt x="38" y="0"/>
                  </a:lnTo>
                  <a:lnTo>
                    <a:pt x="38" y="0"/>
                  </a:lnTo>
                  <a:lnTo>
                    <a:pt x="42" y="0"/>
                  </a:lnTo>
                  <a:lnTo>
                    <a:pt x="46" y="0"/>
                  </a:lnTo>
                  <a:lnTo>
                    <a:pt x="50" y="2"/>
                  </a:lnTo>
                  <a:lnTo>
                    <a:pt x="52" y="4"/>
                  </a:lnTo>
                  <a:lnTo>
                    <a:pt x="52" y="4"/>
                  </a:lnTo>
                  <a:lnTo>
                    <a:pt x="54" y="8"/>
                  </a:lnTo>
                  <a:lnTo>
                    <a:pt x="54" y="12"/>
                  </a:lnTo>
                  <a:lnTo>
                    <a:pt x="52" y="16"/>
                  </a:lnTo>
                  <a:lnTo>
                    <a:pt x="48" y="20"/>
                  </a:lnTo>
                  <a:lnTo>
                    <a:pt x="18" y="38"/>
                  </a:lnTo>
                  <a:lnTo>
                    <a:pt x="18" y="38"/>
                  </a:lnTo>
                  <a:lnTo>
                    <a:pt x="12" y="40"/>
                  </a:lnTo>
                  <a:lnTo>
                    <a:pt x="12"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23"/>
            <p:cNvSpPr/>
            <p:nvPr/>
          </p:nvSpPr>
          <p:spPr bwMode="auto">
            <a:xfrm>
              <a:off x="3335338" y="6180138"/>
              <a:ext cx="63500" cy="85725"/>
            </a:xfrm>
            <a:custGeom>
              <a:avLst/>
              <a:gdLst>
                <a:gd name="T0" fmla="*/ 12 w 40"/>
                <a:gd name="T1" fmla="*/ 54 h 54"/>
                <a:gd name="T2" fmla="*/ 12 w 40"/>
                <a:gd name="T3" fmla="*/ 54 h 54"/>
                <a:gd name="T4" fmla="*/ 6 w 40"/>
                <a:gd name="T5" fmla="*/ 52 h 54"/>
                <a:gd name="T6" fmla="*/ 6 w 40"/>
                <a:gd name="T7" fmla="*/ 52 h 54"/>
                <a:gd name="T8" fmla="*/ 4 w 40"/>
                <a:gd name="T9" fmla="*/ 48 h 54"/>
                <a:gd name="T10" fmla="*/ 2 w 40"/>
                <a:gd name="T11" fmla="*/ 46 h 54"/>
                <a:gd name="T12" fmla="*/ 0 w 40"/>
                <a:gd name="T13" fmla="*/ 40 h 54"/>
                <a:gd name="T14" fmla="*/ 2 w 40"/>
                <a:gd name="T15" fmla="*/ 36 h 54"/>
                <a:gd name="T16" fmla="*/ 20 w 40"/>
                <a:gd name="T17" fmla="*/ 6 h 54"/>
                <a:gd name="T18" fmla="*/ 20 w 40"/>
                <a:gd name="T19" fmla="*/ 6 h 54"/>
                <a:gd name="T20" fmla="*/ 24 w 40"/>
                <a:gd name="T21" fmla="*/ 2 h 54"/>
                <a:gd name="T22" fmla="*/ 26 w 40"/>
                <a:gd name="T23" fmla="*/ 0 h 54"/>
                <a:gd name="T24" fmla="*/ 32 w 40"/>
                <a:gd name="T25" fmla="*/ 0 h 54"/>
                <a:gd name="T26" fmla="*/ 36 w 40"/>
                <a:gd name="T27" fmla="*/ 2 h 54"/>
                <a:gd name="T28" fmla="*/ 36 w 40"/>
                <a:gd name="T29" fmla="*/ 2 h 54"/>
                <a:gd name="T30" fmla="*/ 38 w 40"/>
                <a:gd name="T31" fmla="*/ 4 h 54"/>
                <a:gd name="T32" fmla="*/ 40 w 40"/>
                <a:gd name="T33" fmla="*/ 8 h 54"/>
                <a:gd name="T34" fmla="*/ 40 w 40"/>
                <a:gd name="T35" fmla="*/ 12 h 54"/>
                <a:gd name="T36" fmla="*/ 40 w 40"/>
                <a:gd name="T37" fmla="*/ 16 h 54"/>
                <a:gd name="T38" fmla="*/ 22 w 40"/>
                <a:gd name="T39" fmla="*/ 48 h 54"/>
                <a:gd name="T40" fmla="*/ 22 w 40"/>
                <a:gd name="T41" fmla="*/ 48 h 54"/>
                <a:gd name="T42" fmla="*/ 18 w 40"/>
                <a:gd name="T43" fmla="*/ 52 h 54"/>
                <a:gd name="T44" fmla="*/ 12 w 40"/>
                <a:gd name="T45" fmla="*/ 54 h 54"/>
                <a:gd name="T46" fmla="*/ 12 w 40"/>
                <a:gd name="T4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54">
                  <a:moveTo>
                    <a:pt x="12" y="54"/>
                  </a:moveTo>
                  <a:lnTo>
                    <a:pt x="12" y="54"/>
                  </a:lnTo>
                  <a:lnTo>
                    <a:pt x="6" y="52"/>
                  </a:lnTo>
                  <a:lnTo>
                    <a:pt x="6" y="52"/>
                  </a:lnTo>
                  <a:lnTo>
                    <a:pt x="4" y="48"/>
                  </a:lnTo>
                  <a:lnTo>
                    <a:pt x="2" y="46"/>
                  </a:lnTo>
                  <a:lnTo>
                    <a:pt x="0" y="40"/>
                  </a:lnTo>
                  <a:lnTo>
                    <a:pt x="2" y="36"/>
                  </a:lnTo>
                  <a:lnTo>
                    <a:pt x="20" y="6"/>
                  </a:lnTo>
                  <a:lnTo>
                    <a:pt x="20" y="6"/>
                  </a:lnTo>
                  <a:lnTo>
                    <a:pt x="24" y="2"/>
                  </a:lnTo>
                  <a:lnTo>
                    <a:pt x="26" y="0"/>
                  </a:lnTo>
                  <a:lnTo>
                    <a:pt x="32" y="0"/>
                  </a:lnTo>
                  <a:lnTo>
                    <a:pt x="36" y="2"/>
                  </a:lnTo>
                  <a:lnTo>
                    <a:pt x="36" y="2"/>
                  </a:lnTo>
                  <a:lnTo>
                    <a:pt x="38" y="4"/>
                  </a:lnTo>
                  <a:lnTo>
                    <a:pt x="40" y="8"/>
                  </a:lnTo>
                  <a:lnTo>
                    <a:pt x="40" y="12"/>
                  </a:lnTo>
                  <a:lnTo>
                    <a:pt x="40" y="16"/>
                  </a:lnTo>
                  <a:lnTo>
                    <a:pt x="22" y="48"/>
                  </a:lnTo>
                  <a:lnTo>
                    <a:pt x="22" y="48"/>
                  </a:lnTo>
                  <a:lnTo>
                    <a:pt x="18" y="52"/>
                  </a:lnTo>
                  <a:lnTo>
                    <a:pt x="12" y="54"/>
                  </a:lnTo>
                  <a:lnTo>
                    <a:pt x="12"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24"/>
            <p:cNvSpPr>
              <a:spLocks noEditPoints="1"/>
            </p:cNvSpPr>
            <p:nvPr/>
          </p:nvSpPr>
          <p:spPr bwMode="auto">
            <a:xfrm>
              <a:off x="3065463" y="6281738"/>
              <a:ext cx="327025" cy="396875"/>
            </a:xfrm>
            <a:custGeom>
              <a:avLst/>
              <a:gdLst>
                <a:gd name="T0" fmla="*/ 198 w 206"/>
                <a:gd name="T1" fmla="*/ 64 h 250"/>
                <a:gd name="T2" fmla="*/ 144 w 206"/>
                <a:gd name="T3" fmla="*/ 8 h 250"/>
                <a:gd name="T4" fmla="*/ 82 w 206"/>
                <a:gd name="T5" fmla="*/ 2 h 250"/>
                <a:gd name="T6" fmla="*/ 18 w 206"/>
                <a:gd name="T7" fmla="*/ 46 h 250"/>
                <a:gd name="T8" fmla="*/ 0 w 206"/>
                <a:gd name="T9" fmla="*/ 104 h 250"/>
                <a:gd name="T10" fmla="*/ 6 w 206"/>
                <a:gd name="T11" fmla="*/ 142 h 250"/>
                <a:gd name="T12" fmla="*/ 42 w 206"/>
                <a:gd name="T13" fmla="*/ 206 h 250"/>
                <a:gd name="T14" fmla="*/ 48 w 206"/>
                <a:gd name="T15" fmla="*/ 234 h 250"/>
                <a:gd name="T16" fmla="*/ 96 w 206"/>
                <a:gd name="T17" fmla="*/ 250 h 250"/>
                <a:gd name="T18" fmla="*/ 158 w 206"/>
                <a:gd name="T19" fmla="*/ 250 h 250"/>
                <a:gd name="T20" fmla="*/ 164 w 206"/>
                <a:gd name="T21" fmla="*/ 206 h 250"/>
                <a:gd name="T22" fmla="*/ 196 w 206"/>
                <a:gd name="T23" fmla="*/ 154 h 250"/>
                <a:gd name="T24" fmla="*/ 206 w 206"/>
                <a:gd name="T25" fmla="*/ 114 h 250"/>
                <a:gd name="T26" fmla="*/ 90 w 206"/>
                <a:gd name="T27" fmla="*/ 184 h 250"/>
                <a:gd name="T28" fmla="*/ 70 w 206"/>
                <a:gd name="T29" fmla="*/ 142 h 250"/>
                <a:gd name="T30" fmla="*/ 84 w 206"/>
                <a:gd name="T31" fmla="*/ 136 h 250"/>
                <a:gd name="T32" fmla="*/ 100 w 206"/>
                <a:gd name="T33" fmla="*/ 142 h 250"/>
                <a:gd name="T34" fmla="*/ 114 w 206"/>
                <a:gd name="T35" fmla="*/ 136 h 250"/>
                <a:gd name="T36" fmla="*/ 124 w 206"/>
                <a:gd name="T37" fmla="*/ 144 h 250"/>
                <a:gd name="T38" fmla="*/ 110 w 206"/>
                <a:gd name="T39" fmla="*/ 180 h 250"/>
                <a:gd name="T40" fmla="*/ 90 w 206"/>
                <a:gd name="T41" fmla="*/ 234 h 250"/>
                <a:gd name="T42" fmla="*/ 86 w 206"/>
                <a:gd name="T43" fmla="*/ 112 h 250"/>
                <a:gd name="T44" fmla="*/ 88 w 206"/>
                <a:gd name="T45" fmla="*/ 114 h 250"/>
                <a:gd name="T46" fmla="*/ 84 w 206"/>
                <a:gd name="T47" fmla="*/ 124 h 250"/>
                <a:gd name="T48" fmla="*/ 114 w 206"/>
                <a:gd name="T49" fmla="*/ 110 h 250"/>
                <a:gd name="T50" fmla="*/ 116 w 206"/>
                <a:gd name="T51" fmla="*/ 108 h 250"/>
                <a:gd name="T52" fmla="*/ 118 w 206"/>
                <a:gd name="T53" fmla="*/ 114 h 250"/>
                <a:gd name="T54" fmla="*/ 114 w 206"/>
                <a:gd name="T55" fmla="*/ 110 h 250"/>
                <a:gd name="T56" fmla="*/ 188 w 206"/>
                <a:gd name="T57" fmla="*/ 120 h 250"/>
                <a:gd name="T58" fmla="*/ 168 w 206"/>
                <a:gd name="T59" fmla="*/ 170 h 250"/>
                <a:gd name="T60" fmla="*/ 142 w 206"/>
                <a:gd name="T61" fmla="*/ 214 h 250"/>
                <a:gd name="T62" fmla="*/ 122 w 206"/>
                <a:gd name="T63" fmla="*/ 186 h 250"/>
                <a:gd name="T64" fmla="*/ 142 w 206"/>
                <a:gd name="T65" fmla="*/ 130 h 250"/>
                <a:gd name="T66" fmla="*/ 134 w 206"/>
                <a:gd name="T67" fmla="*/ 134 h 250"/>
                <a:gd name="T68" fmla="*/ 122 w 206"/>
                <a:gd name="T69" fmla="*/ 136 h 250"/>
                <a:gd name="T70" fmla="*/ 116 w 206"/>
                <a:gd name="T71" fmla="*/ 130 h 250"/>
                <a:gd name="T72" fmla="*/ 124 w 206"/>
                <a:gd name="T73" fmla="*/ 112 h 250"/>
                <a:gd name="T74" fmla="*/ 116 w 206"/>
                <a:gd name="T75" fmla="*/ 102 h 250"/>
                <a:gd name="T76" fmla="*/ 108 w 206"/>
                <a:gd name="T77" fmla="*/ 108 h 250"/>
                <a:gd name="T78" fmla="*/ 102 w 206"/>
                <a:gd name="T79" fmla="*/ 134 h 250"/>
                <a:gd name="T80" fmla="*/ 92 w 206"/>
                <a:gd name="T81" fmla="*/ 134 h 250"/>
                <a:gd name="T82" fmla="*/ 94 w 206"/>
                <a:gd name="T83" fmla="*/ 114 h 250"/>
                <a:gd name="T84" fmla="*/ 88 w 206"/>
                <a:gd name="T85" fmla="*/ 106 h 250"/>
                <a:gd name="T86" fmla="*/ 78 w 206"/>
                <a:gd name="T87" fmla="*/ 112 h 250"/>
                <a:gd name="T88" fmla="*/ 80 w 206"/>
                <a:gd name="T89" fmla="*/ 130 h 250"/>
                <a:gd name="T90" fmla="*/ 68 w 206"/>
                <a:gd name="T91" fmla="*/ 136 h 250"/>
                <a:gd name="T92" fmla="*/ 60 w 206"/>
                <a:gd name="T93" fmla="*/ 130 h 250"/>
                <a:gd name="T94" fmla="*/ 58 w 206"/>
                <a:gd name="T95" fmla="*/ 130 h 250"/>
                <a:gd name="T96" fmla="*/ 58 w 206"/>
                <a:gd name="T97" fmla="*/ 132 h 250"/>
                <a:gd name="T98" fmla="*/ 54 w 206"/>
                <a:gd name="T99" fmla="*/ 136 h 250"/>
                <a:gd name="T100" fmla="*/ 66 w 206"/>
                <a:gd name="T101" fmla="*/ 234 h 250"/>
                <a:gd name="T102" fmla="*/ 60 w 206"/>
                <a:gd name="T103" fmla="*/ 204 h 250"/>
                <a:gd name="T104" fmla="*/ 28 w 206"/>
                <a:gd name="T105" fmla="*/ 148 h 250"/>
                <a:gd name="T106" fmla="*/ 18 w 206"/>
                <a:gd name="T107" fmla="*/ 108 h 250"/>
                <a:gd name="T108" fmla="*/ 20 w 206"/>
                <a:gd name="T109" fmla="*/ 86 h 250"/>
                <a:gd name="T110" fmla="*/ 56 w 206"/>
                <a:gd name="T111" fmla="*/ 34 h 250"/>
                <a:gd name="T112" fmla="*/ 104 w 206"/>
                <a:gd name="T113" fmla="*/ 18 h 250"/>
                <a:gd name="T114" fmla="*/ 164 w 206"/>
                <a:gd name="T115" fmla="*/ 44 h 250"/>
                <a:gd name="T116" fmla="*/ 188 w 206"/>
                <a:gd name="T117" fmla="*/ 104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6" h="250">
                  <a:moveTo>
                    <a:pt x="206" y="104"/>
                  </a:moveTo>
                  <a:lnTo>
                    <a:pt x="206" y="104"/>
                  </a:lnTo>
                  <a:lnTo>
                    <a:pt x="204" y="84"/>
                  </a:lnTo>
                  <a:lnTo>
                    <a:pt x="198" y="64"/>
                  </a:lnTo>
                  <a:lnTo>
                    <a:pt x="188" y="46"/>
                  </a:lnTo>
                  <a:lnTo>
                    <a:pt x="176" y="32"/>
                  </a:lnTo>
                  <a:lnTo>
                    <a:pt x="160" y="18"/>
                  </a:lnTo>
                  <a:lnTo>
                    <a:pt x="144" y="8"/>
                  </a:lnTo>
                  <a:lnTo>
                    <a:pt x="124" y="2"/>
                  </a:lnTo>
                  <a:lnTo>
                    <a:pt x="104" y="0"/>
                  </a:lnTo>
                  <a:lnTo>
                    <a:pt x="104" y="0"/>
                  </a:lnTo>
                  <a:lnTo>
                    <a:pt x="82" y="2"/>
                  </a:lnTo>
                  <a:lnTo>
                    <a:pt x="62" y="8"/>
                  </a:lnTo>
                  <a:lnTo>
                    <a:pt x="46" y="18"/>
                  </a:lnTo>
                  <a:lnTo>
                    <a:pt x="30" y="32"/>
                  </a:lnTo>
                  <a:lnTo>
                    <a:pt x="18" y="46"/>
                  </a:lnTo>
                  <a:lnTo>
                    <a:pt x="8" y="64"/>
                  </a:lnTo>
                  <a:lnTo>
                    <a:pt x="2" y="84"/>
                  </a:lnTo>
                  <a:lnTo>
                    <a:pt x="0" y="104"/>
                  </a:lnTo>
                  <a:lnTo>
                    <a:pt x="0" y="104"/>
                  </a:lnTo>
                  <a:lnTo>
                    <a:pt x="0" y="114"/>
                  </a:lnTo>
                  <a:lnTo>
                    <a:pt x="0" y="114"/>
                  </a:lnTo>
                  <a:lnTo>
                    <a:pt x="2" y="122"/>
                  </a:lnTo>
                  <a:lnTo>
                    <a:pt x="6" y="142"/>
                  </a:lnTo>
                  <a:lnTo>
                    <a:pt x="10" y="154"/>
                  </a:lnTo>
                  <a:lnTo>
                    <a:pt x="18" y="170"/>
                  </a:lnTo>
                  <a:lnTo>
                    <a:pt x="28" y="188"/>
                  </a:lnTo>
                  <a:lnTo>
                    <a:pt x="42" y="206"/>
                  </a:lnTo>
                  <a:lnTo>
                    <a:pt x="42" y="206"/>
                  </a:lnTo>
                  <a:lnTo>
                    <a:pt x="44" y="212"/>
                  </a:lnTo>
                  <a:lnTo>
                    <a:pt x="46" y="218"/>
                  </a:lnTo>
                  <a:lnTo>
                    <a:pt x="48" y="234"/>
                  </a:lnTo>
                  <a:lnTo>
                    <a:pt x="48" y="250"/>
                  </a:lnTo>
                  <a:lnTo>
                    <a:pt x="48" y="250"/>
                  </a:lnTo>
                  <a:lnTo>
                    <a:pt x="96" y="250"/>
                  </a:lnTo>
                  <a:lnTo>
                    <a:pt x="96" y="250"/>
                  </a:lnTo>
                  <a:lnTo>
                    <a:pt x="110" y="250"/>
                  </a:lnTo>
                  <a:lnTo>
                    <a:pt x="110" y="250"/>
                  </a:lnTo>
                  <a:lnTo>
                    <a:pt x="158" y="250"/>
                  </a:lnTo>
                  <a:lnTo>
                    <a:pt x="158" y="250"/>
                  </a:lnTo>
                  <a:lnTo>
                    <a:pt x="158" y="234"/>
                  </a:lnTo>
                  <a:lnTo>
                    <a:pt x="160" y="218"/>
                  </a:lnTo>
                  <a:lnTo>
                    <a:pt x="162" y="212"/>
                  </a:lnTo>
                  <a:lnTo>
                    <a:pt x="164" y="206"/>
                  </a:lnTo>
                  <a:lnTo>
                    <a:pt x="164" y="206"/>
                  </a:lnTo>
                  <a:lnTo>
                    <a:pt x="178" y="188"/>
                  </a:lnTo>
                  <a:lnTo>
                    <a:pt x="188" y="170"/>
                  </a:lnTo>
                  <a:lnTo>
                    <a:pt x="196" y="154"/>
                  </a:lnTo>
                  <a:lnTo>
                    <a:pt x="200" y="142"/>
                  </a:lnTo>
                  <a:lnTo>
                    <a:pt x="204" y="122"/>
                  </a:lnTo>
                  <a:lnTo>
                    <a:pt x="206" y="114"/>
                  </a:lnTo>
                  <a:lnTo>
                    <a:pt x="206" y="114"/>
                  </a:lnTo>
                  <a:lnTo>
                    <a:pt x="206" y="104"/>
                  </a:lnTo>
                  <a:lnTo>
                    <a:pt x="206" y="104"/>
                  </a:lnTo>
                  <a:close/>
                  <a:moveTo>
                    <a:pt x="90" y="234"/>
                  </a:moveTo>
                  <a:lnTo>
                    <a:pt x="90" y="184"/>
                  </a:lnTo>
                  <a:lnTo>
                    <a:pt x="90" y="184"/>
                  </a:lnTo>
                  <a:lnTo>
                    <a:pt x="90" y="180"/>
                  </a:lnTo>
                  <a:lnTo>
                    <a:pt x="70" y="142"/>
                  </a:lnTo>
                  <a:lnTo>
                    <a:pt x="70" y="142"/>
                  </a:lnTo>
                  <a:lnTo>
                    <a:pt x="74" y="140"/>
                  </a:lnTo>
                  <a:lnTo>
                    <a:pt x="74" y="140"/>
                  </a:lnTo>
                  <a:lnTo>
                    <a:pt x="84" y="136"/>
                  </a:lnTo>
                  <a:lnTo>
                    <a:pt x="84" y="136"/>
                  </a:lnTo>
                  <a:lnTo>
                    <a:pt x="88" y="140"/>
                  </a:lnTo>
                  <a:lnTo>
                    <a:pt x="94" y="142"/>
                  </a:lnTo>
                  <a:lnTo>
                    <a:pt x="94" y="142"/>
                  </a:lnTo>
                  <a:lnTo>
                    <a:pt x="100" y="142"/>
                  </a:lnTo>
                  <a:lnTo>
                    <a:pt x="104" y="140"/>
                  </a:lnTo>
                  <a:lnTo>
                    <a:pt x="112" y="134"/>
                  </a:lnTo>
                  <a:lnTo>
                    <a:pt x="112" y="134"/>
                  </a:lnTo>
                  <a:lnTo>
                    <a:pt x="114" y="136"/>
                  </a:lnTo>
                  <a:lnTo>
                    <a:pt x="114" y="136"/>
                  </a:lnTo>
                  <a:lnTo>
                    <a:pt x="118" y="142"/>
                  </a:lnTo>
                  <a:lnTo>
                    <a:pt x="124" y="144"/>
                  </a:lnTo>
                  <a:lnTo>
                    <a:pt x="124" y="144"/>
                  </a:lnTo>
                  <a:lnTo>
                    <a:pt x="126" y="144"/>
                  </a:lnTo>
                  <a:lnTo>
                    <a:pt x="126" y="144"/>
                  </a:lnTo>
                  <a:lnTo>
                    <a:pt x="130" y="142"/>
                  </a:lnTo>
                  <a:lnTo>
                    <a:pt x="110" y="180"/>
                  </a:lnTo>
                  <a:lnTo>
                    <a:pt x="110" y="180"/>
                  </a:lnTo>
                  <a:lnTo>
                    <a:pt x="110" y="184"/>
                  </a:lnTo>
                  <a:lnTo>
                    <a:pt x="110" y="234"/>
                  </a:lnTo>
                  <a:lnTo>
                    <a:pt x="90" y="234"/>
                  </a:lnTo>
                  <a:close/>
                  <a:moveTo>
                    <a:pt x="84" y="112"/>
                  </a:moveTo>
                  <a:lnTo>
                    <a:pt x="84" y="112"/>
                  </a:lnTo>
                  <a:lnTo>
                    <a:pt x="86" y="112"/>
                  </a:lnTo>
                  <a:lnTo>
                    <a:pt x="86" y="112"/>
                  </a:lnTo>
                  <a:lnTo>
                    <a:pt x="86" y="112"/>
                  </a:lnTo>
                  <a:lnTo>
                    <a:pt x="86" y="112"/>
                  </a:lnTo>
                  <a:lnTo>
                    <a:pt x="88" y="112"/>
                  </a:lnTo>
                  <a:lnTo>
                    <a:pt x="88" y="114"/>
                  </a:lnTo>
                  <a:lnTo>
                    <a:pt x="88" y="114"/>
                  </a:lnTo>
                  <a:lnTo>
                    <a:pt x="88" y="120"/>
                  </a:lnTo>
                  <a:lnTo>
                    <a:pt x="84" y="124"/>
                  </a:lnTo>
                  <a:lnTo>
                    <a:pt x="84" y="124"/>
                  </a:lnTo>
                  <a:lnTo>
                    <a:pt x="84" y="116"/>
                  </a:lnTo>
                  <a:lnTo>
                    <a:pt x="84" y="112"/>
                  </a:lnTo>
                  <a:lnTo>
                    <a:pt x="84" y="112"/>
                  </a:lnTo>
                  <a:close/>
                  <a:moveTo>
                    <a:pt x="114" y="110"/>
                  </a:moveTo>
                  <a:lnTo>
                    <a:pt x="114" y="110"/>
                  </a:lnTo>
                  <a:lnTo>
                    <a:pt x="116" y="108"/>
                  </a:lnTo>
                  <a:lnTo>
                    <a:pt x="116" y="108"/>
                  </a:lnTo>
                  <a:lnTo>
                    <a:pt x="116" y="108"/>
                  </a:lnTo>
                  <a:lnTo>
                    <a:pt x="116" y="108"/>
                  </a:lnTo>
                  <a:lnTo>
                    <a:pt x="118" y="110"/>
                  </a:lnTo>
                  <a:lnTo>
                    <a:pt x="118" y="110"/>
                  </a:lnTo>
                  <a:lnTo>
                    <a:pt x="118" y="114"/>
                  </a:lnTo>
                  <a:lnTo>
                    <a:pt x="114" y="122"/>
                  </a:lnTo>
                  <a:lnTo>
                    <a:pt x="114" y="122"/>
                  </a:lnTo>
                  <a:lnTo>
                    <a:pt x="114" y="116"/>
                  </a:lnTo>
                  <a:lnTo>
                    <a:pt x="114" y="110"/>
                  </a:lnTo>
                  <a:lnTo>
                    <a:pt x="114" y="110"/>
                  </a:lnTo>
                  <a:close/>
                  <a:moveTo>
                    <a:pt x="188" y="108"/>
                  </a:moveTo>
                  <a:lnTo>
                    <a:pt x="186" y="120"/>
                  </a:lnTo>
                  <a:lnTo>
                    <a:pt x="188" y="120"/>
                  </a:lnTo>
                  <a:lnTo>
                    <a:pt x="188" y="120"/>
                  </a:lnTo>
                  <a:lnTo>
                    <a:pt x="184" y="132"/>
                  </a:lnTo>
                  <a:lnTo>
                    <a:pt x="178" y="148"/>
                  </a:lnTo>
                  <a:lnTo>
                    <a:pt x="168" y="170"/>
                  </a:lnTo>
                  <a:lnTo>
                    <a:pt x="150" y="194"/>
                  </a:lnTo>
                  <a:lnTo>
                    <a:pt x="150" y="194"/>
                  </a:lnTo>
                  <a:lnTo>
                    <a:pt x="146" y="204"/>
                  </a:lnTo>
                  <a:lnTo>
                    <a:pt x="142" y="214"/>
                  </a:lnTo>
                  <a:lnTo>
                    <a:pt x="140" y="224"/>
                  </a:lnTo>
                  <a:lnTo>
                    <a:pt x="140" y="234"/>
                  </a:lnTo>
                  <a:lnTo>
                    <a:pt x="122" y="234"/>
                  </a:lnTo>
                  <a:lnTo>
                    <a:pt x="122" y="186"/>
                  </a:lnTo>
                  <a:lnTo>
                    <a:pt x="146" y="140"/>
                  </a:lnTo>
                  <a:lnTo>
                    <a:pt x="146" y="140"/>
                  </a:lnTo>
                  <a:lnTo>
                    <a:pt x="146" y="134"/>
                  </a:lnTo>
                  <a:lnTo>
                    <a:pt x="142" y="130"/>
                  </a:lnTo>
                  <a:lnTo>
                    <a:pt x="142" y="130"/>
                  </a:lnTo>
                  <a:lnTo>
                    <a:pt x="138" y="130"/>
                  </a:lnTo>
                  <a:lnTo>
                    <a:pt x="134" y="134"/>
                  </a:lnTo>
                  <a:lnTo>
                    <a:pt x="134" y="134"/>
                  </a:lnTo>
                  <a:lnTo>
                    <a:pt x="130" y="136"/>
                  </a:lnTo>
                  <a:lnTo>
                    <a:pt x="124" y="136"/>
                  </a:lnTo>
                  <a:lnTo>
                    <a:pt x="124" y="136"/>
                  </a:lnTo>
                  <a:lnTo>
                    <a:pt x="122" y="136"/>
                  </a:lnTo>
                  <a:lnTo>
                    <a:pt x="118" y="134"/>
                  </a:lnTo>
                  <a:lnTo>
                    <a:pt x="118" y="134"/>
                  </a:lnTo>
                  <a:lnTo>
                    <a:pt x="116" y="130"/>
                  </a:lnTo>
                  <a:lnTo>
                    <a:pt x="116" y="130"/>
                  </a:lnTo>
                  <a:lnTo>
                    <a:pt x="116" y="130"/>
                  </a:lnTo>
                  <a:lnTo>
                    <a:pt x="116" y="130"/>
                  </a:lnTo>
                  <a:lnTo>
                    <a:pt x="122" y="118"/>
                  </a:lnTo>
                  <a:lnTo>
                    <a:pt x="124" y="112"/>
                  </a:lnTo>
                  <a:lnTo>
                    <a:pt x="122" y="106"/>
                  </a:lnTo>
                  <a:lnTo>
                    <a:pt x="122" y="106"/>
                  </a:lnTo>
                  <a:lnTo>
                    <a:pt x="120" y="104"/>
                  </a:lnTo>
                  <a:lnTo>
                    <a:pt x="116" y="102"/>
                  </a:lnTo>
                  <a:lnTo>
                    <a:pt x="116" y="102"/>
                  </a:lnTo>
                  <a:lnTo>
                    <a:pt x="112" y="104"/>
                  </a:lnTo>
                  <a:lnTo>
                    <a:pt x="108" y="108"/>
                  </a:lnTo>
                  <a:lnTo>
                    <a:pt x="108" y="108"/>
                  </a:lnTo>
                  <a:lnTo>
                    <a:pt x="108" y="118"/>
                  </a:lnTo>
                  <a:lnTo>
                    <a:pt x="110" y="128"/>
                  </a:lnTo>
                  <a:lnTo>
                    <a:pt x="110" y="128"/>
                  </a:lnTo>
                  <a:lnTo>
                    <a:pt x="102" y="134"/>
                  </a:lnTo>
                  <a:lnTo>
                    <a:pt x="100" y="136"/>
                  </a:lnTo>
                  <a:lnTo>
                    <a:pt x="96" y="136"/>
                  </a:lnTo>
                  <a:lnTo>
                    <a:pt x="96" y="136"/>
                  </a:lnTo>
                  <a:lnTo>
                    <a:pt x="92" y="134"/>
                  </a:lnTo>
                  <a:lnTo>
                    <a:pt x="88" y="130"/>
                  </a:lnTo>
                  <a:lnTo>
                    <a:pt x="88" y="130"/>
                  </a:lnTo>
                  <a:lnTo>
                    <a:pt x="94" y="122"/>
                  </a:lnTo>
                  <a:lnTo>
                    <a:pt x="94" y="114"/>
                  </a:lnTo>
                  <a:lnTo>
                    <a:pt x="94" y="114"/>
                  </a:lnTo>
                  <a:lnTo>
                    <a:pt x="92" y="110"/>
                  </a:lnTo>
                  <a:lnTo>
                    <a:pt x="88" y="106"/>
                  </a:lnTo>
                  <a:lnTo>
                    <a:pt x="88" y="106"/>
                  </a:lnTo>
                  <a:lnTo>
                    <a:pt x="84" y="106"/>
                  </a:lnTo>
                  <a:lnTo>
                    <a:pt x="80" y="108"/>
                  </a:lnTo>
                  <a:lnTo>
                    <a:pt x="80" y="108"/>
                  </a:lnTo>
                  <a:lnTo>
                    <a:pt x="78" y="112"/>
                  </a:lnTo>
                  <a:lnTo>
                    <a:pt x="78" y="116"/>
                  </a:lnTo>
                  <a:lnTo>
                    <a:pt x="78" y="126"/>
                  </a:lnTo>
                  <a:lnTo>
                    <a:pt x="78" y="126"/>
                  </a:lnTo>
                  <a:lnTo>
                    <a:pt x="80" y="130"/>
                  </a:lnTo>
                  <a:lnTo>
                    <a:pt x="80" y="130"/>
                  </a:lnTo>
                  <a:lnTo>
                    <a:pt x="72" y="134"/>
                  </a:lnTo>
                  <a:lnTo>
                    <a:pt x="72" y="134"/>
                  </a:lnTo>
                  <a:lnTo>
                    <a:pt x="68" y="136"/>
                  </a:lnTo>
                  <a:lnTo>
                    <a:pt x="66" y="134"/>
                  </a:lnTo>
                  <a:lnTo>
                    <a:pt x="66" y="134"/>
                  </a:lnTo>
                  <a:lnTo>
                    <a:pt x="64" y="130"/>
                  </a:lnTo>
                  <a:lnTo>
                    <a:pt x="60" y="130"/>
                  </a:lnTo>
                  <a:lnTo>
                    <a:pt x="60" y="130"/>
                  </a:lnTo>
                  <a:lnTo>
                    <a:pt x="58" y="130"/>
                  </a:lnTo>
                  <a:lnTo>
                    <a:pt x="58" y="130"/>
                  </a:lnTo>
                  <a:lnTo>
                    <a:pt x="58" y="130"/>
                  </a:lnTo>
                  <a:lnTo>
                    <a:pt x="58" y="130"/>
                  </a:lnTo>
                  <a:lnTo>
                    <a:pt x="58" y="132"/>
                  </a:lnTo>
                  <a:lnTo>
                    <a:pt x="58" y="132"/>
                  </a:lnTo>
                  <a:lnTo>
                    <a:pt x="58" y="132"/>
                  </a:lnTo>
                  <a:lnTo>
                    <a:pt x="58" y="132"/>
                  </a:lnTo>
                  <a:lnTo>
                    <a:pt x="58" y="132"/>
                  </a:lnTo>
                  <a:lnTo>
                    <a:pt x="58" y="132"/>
                  </a:lnTo>
                  <a:lnTo>
                    <a:pt x="54" y="136"/>
                  </a:lnTo>
                  <a:lnTo>
                    <a:pt x="56" y="140"/>
                  </a:lnTo>
                  <a:lnTo>
                    <a:pt x="78" y="186"/>
                  </a:lnTo>
                  <a:lnTo>
                    <a:pt x="78" y="234"/>
                  </a:lnTo>
                  <a:lnTo>
                    <a:pt x="66" y="234"/>
                  </a:lnTo>
                  <a:lnTo>
                    <a:pt x="66" y="234"/>
                  </a:lnTo>
                  <a:lnTo>
                    <a:pt x="66" y="224"/>
                  </a:lnTo>
                  <a:lnTo>
                    <a:pt x="64" y="214"/>
                  </a:lnTo>
                  <a:lnTo>
                    <a:pt x="60" y="204"/>
                  </a:lnTo>
                  <a:lnTo>
                    <a:pt x="56" y="194"/>
                  </a:lnTo>
                  <a:lnTo>
                    <a:pt x="56" y="194"/>
                  </a:lnTo>
                  <a:lnTo>
                    <a:pt x="38" y="170"/>
                  </a:lnTo>
                  <a:lnTo>
                    <a:pt x="28" y="148"/>
                  </a:lnTo>
                  <a:lnTo>
                    <a:pt x="22" y="132"/>
                  </a:lnTo>
                  <a:lnTo>
                    <a:pt x="18" y="120"/>
                  </a:lnTo>
                  <a:lnTo>
                    <a:pt x="20" y="120"/>
                  </a:lnTo>
                  <a:lnTo>
                    <a:pt x="18" y="108"/>
                  </a:lnTo>
                  <a:lnTo>
                    <a:pt x="18" y="108"/>
                  </a:lnTo>
                  <a:lnTo>
                    <a:pt x="18" y="104"/>
                  </a:lnTo>
                  <a:lnTo>
                    <a:pt x="18" y="104"/>
                  </a:lnTo>
                  <a:lnTo>
                    <a:pt x="20" y="86"/>
                  </a:lnTo>
                  <a:lnTo>
                    <a:pt x="24" y="70"/>
                  </a:lnTo>
                  <a:lnTo>
                    <a:pt x="32" y="56"/>
                  </a:lnTo>
                  <a:lnTo>
                    <a:pt x="42" y="44"/>
                  </a:lnTo>
                  <a:lnTo>
                    <a:pt x="56" y="34"/>
                  </a:lnTo>
                  <a:lnTo>
                    <a:pt x="70" y="26"/>
                  </a:lnTo>
                  <a:lnTo>
                    <a:pt x="86" y="20"/>
                  </a:lnTo>
                  <a:lnTo>
                    <a:pt x="104" y="18"/>
                  </a:lnTo>
                  <a:lnTo>
                    <a:pt x="104" y="18"/>
                  </a:lnTo>
                  <a:lnTo>
                    <a:pt x="120" y="20"/>
                  </a:lnTo>
                  <a:lnTo>
                    <a:pt x="136" y="26"/>
                  </a:lnTo>
                  <a:lnTo>
                    <a:pt x="150" y="34"/>
                  </a:lnTo>
                  <a:lnTo>
                    <a:pt x="164" y="44"/>
                  </a:lnTo>
                  <a:lnTo>
                    <a:pt x="174" y="56"/>
                  </a:lnTo>
                  <a:lnTo>
                    <a:pt x="182" y="70"/>
                  </a:lnTo>
                  <a:lnTo>
                    <a:pt x="186" y="86"/>
                  </a:lnTo>
                  <a:lnTo>
                    <a:pt x="188" y="104"/>
                  </a:lnTo>
                  <a:lnTo>
                    <a:pt x="188" y="104"/>
                  </a:lnTo>
                  <a:lnTo>
                    <a:pt x="188" y="108"/>
                  </a:lnTo>
                  <a:lnTo>
                    <a:pt x="188"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25"/>
            <p:cNvSpPr/>
            <p:nvPr/>
          </p:nvSpPr>
          <p:spPr bwMode="auto">
            <a:xfrm>
              <a:off x="3141663" y="6694488"/>
              <a:ext cx="174625" cy="98425"/>
            </a:xfrm>
            <a:custGeom>
              <a:avLst/>
              <a:gdLst>
                <a:gd name="T0" fmla="*/ 0 w 110"/>
                <a:gd name="T1" fmla="*/ 8 h 62"/>
                <a:gd name="T2" fmla="*/ 6 w 110"/>
                <a:gd name="T3" fmla="*/ 8 h 62"/>
                <a:gd name="T4" fmla="*/ 6 w 110"/>
                <a:gd name="T5" fmla="*/ 16 h 62"/>
                <a:gd name="T6" fmla="*/ 0 w 110"/>
                <a:gd name="T7" fmla="*/ 16 h 62"/>
                <a:gd name="T8" fmla="*/ 0 w 110"/>
                <a:gd name="T9" fmla="*/ 24 h 62"/>
                <a:gd name="T10" fmla="*/ 6 w 110"/>
                <a:gd name="T11" fmla="*/ 24 h 62"/>
                <a:gd name="T12" fmla="*/ 6 w 110"/>
                <a:gd name="T13" fmla="*/ 32 h 62"/>
                <a:gd name="T14" fmla="*/ 0 w 110"/>
                <a:gd name="T15" fmla="*/ 32 h 62"/>
                <a:gd name="T16" fmla="*/ 0 w 110"/>
                <a:gd name="T17" fmla="*/ 32 h 62"/>
                <a:gd name="T18" fmla="*/ 2 w 110"/>
                <a:gd name="T19" fmla="*/ 40 h 62"/>
                <a:gd name="T20" fmla="*/ 8 w 110"/>
                <a:gd name="T21" fmla="*/ 46 h 62"/>
                <a:gd name="T22" fmla="*/ 16 w 110"/>
                <a:gd name="T23" fmla="*/ 50 h 62"/>
                <a:gd name="T24" fmla="*/ 24 w 110"/>
                <a:gd name="T25" fmla="*/ 52 h 62"/>
                <a:gd name="T26" fmla="*/ 24 w 110"/>
                <a:gd name="T27" fmla="*/ 52 h 62"/>
                <a:gd name="T28" fmla="*/ 26 w 110"/>
                <a:gd name="T29" fmla="*/ 56 h 62"/>
                <a:gd name="T30" fmla="*/ 30 w 110"/>
                <a:gd name="T31" fmla="*/ 58 h 62"/>
                <a:gd name="T32" fmla="*/ 34 w 110"/>
                <a:gd name="T33" fmla="*/ 60 h 62"/>
                <a:gd name="T34" fmla="*/ 38 w 110"/>
                <a:gd name="T35" fmla="*/ 62 h 62"/>
                <a:gd name="T36" fmla="*/ 72 w 110"/>
                <a:gd name="T37" fmla="*/ 62 h 62"/>
                <a:gd name="T38" fmla="*/ 72 w 110"/>
                <a:gd name="T39" fmla="*/ 62 h 62"/>
                <a:gd name="T40" fmla="*/ 76 w 110"/>
                <a:gd name="T41" fmla="*/ 60 h 62"/>
                <a:gd name="T42" fmla="*/ 80 w 110"/>
                <a:gd name="T43" fmla="*/ 58 h 62"/>
                <a:gd name="T44" fmla="*/ 84 w 110"/>
                <a:gd name="T45" fmla="*/ 56 h 62"/>
                <a:gd name="T46" fmla="*/ 86 w 110"/>
                <a:gd name="T47" fmla="*/ 52 h 62"/>
                <a:gd name="T48" fmla="*/ 86 w 110"/>
                <a:gd name="T49" fmla="*/ 52 h 62"/>
                <a:gd name="T50" fmla="*/ 94 w 110"/>
                <a:gd name="T51" fmla="*/ 50 h 62"/>
                <a:gd name="T52" fmla="*/ 102 w 110"/>
                <a:gd name="T53" fmla="*/ 46 h 62"/>
                <a:gd name="T54" fmla="*/ 108 w 110"/>
                <a:gd name="T55" fmla="*/ 40 h 62"/>
                <a:gd name="T56" fmla="*/ 110 w 110"/>
                <a:gd name="T57" fmla="*/ 32 h 62"/>
                <a:gd name="T58" fmla="*/ 106 w 110"/>
                <a:gd name="T59" fmla="*/ 32 h 62"/>
                <a:gd name="T60" fmla="*/ 106 w 110"/>
                <a:gd name="T61" fmla="*/ 24 h 62"/>
                <a:gd name="T62" fmla="*/ 110 w 110"/>
                <a:gd name="T63" fmla="*/ 24 h 62"/>
                <a:gd name="T64" fmla="*/ 110 w 110"/>
                <a:gd name="T65" fmla="*/ 16 h 62"/>
                <a:gd name="T66" fmla="*/ 106 w 110"/>
                <a:gd name="T67" fmla="*/ 16 h 62"/>
                <a:gd name="T68" fmla="*/ 106 w 110"/>
                <a:gd name="T69" fmla="*/ 8 h 62"/>
                <a:gd name="T70" fmla="*/ 110 w 110"/>
                <a:gd name="T71" fmla="*/ 8 h 62"/>
                <a:gd name="T72" fmla="*/ 110 w 110"/>
                <a:gd name="T73" fmla="*/ 0 h 62"/>
                <a:gd name="T74" fmla="*/ 0 w 110"/>
                <a:gd name="T75" fmla="*/ 0 h 62"/>
                <a:gd name="T76" fmla="*/ 0 w 110"/>
                <a:gd name="T77" fmla="*/ 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 h="62">
                  <a:moveTo>
                    <a:pt x="0" y="8"/>
                  </a:moveTo>
                  <a:lnTo>
                    <a:pt x="6" y="8"/>
                  </a:lnTo>
                  <a:lnTo>
                    <a:pt x="6" y="16"/>
                  </a:lnTo>
                  <a:lnTo>
                    <a:pt x="0" y="16"/>
                  </a:lnTo>
                  <a:lnTo>
                    <a:pt x="0" y="24"/>
                  </a:lnTo>
                  <a:lnTo>
                    <a:pt x="6" y="24"/>
                  </a:lnTo>
                  <a:lnTo>
                    <a:pt x="6" y="32"/>
                  </a:lnTo>
                  <a:lnTo>
                    <a:pt x="0" y="32"/>
                  </a:lnTo>
                  <a:lnTo>
                    <a:pt x="0" y="32"/>
                  </a:lnTo>
                  <a:lnTo>
                    <a:pt x="2" y="40"/>
                  </a:lnTo>
                  <a:lnTo>
                    <a:pt x="8" y="46"/>
                  </a:lnTo>
                  <a:lnTo>
                    <a:pt x="16" y="50"/>
                  </a:lnTo>
                  <a:lnTo>
                    <a:pt x="24" y="52"/>
                  </a:lnTo>
                  <a:lnTo>
                    <a:pt x="24" y="52"/>
                  </a:lnTo>
                  <a:lnTo>
                    <a:pt x="26" y="56"/>
                  </a:lnTo>
                  <a:lnTo>
                    <a:pt x="30" y="58"/>
                  </a:lnTo>
                  <a:lnTo>
                    <a:pt x="34" y="60"/>
                  </a:lnTo>
                  <a:lnTo>
                    <a:pt x="38" y="62"/>
                  </a:lnTo>
                  <a:lnTo>
                    <a:pt x="72" y="62"/>
                  </a:lnTo>
                  <a:lnTo>
                    <a:pt x="72" y="62"/>
                  </a:lnTo>
                  <a:lnTo>
                    <a:pt x="76" y="60"/>
                  </a:lnTo>
                  <a:lnTo>
                    <a:pt x="80" y="58"/>
                  </a:lnTo>
                  <a:lnTo>
                    <a:pt x="84" y="56"/>
                  </a:lnTo>
                  <a:lnTo>
                    <a:pt x="86" y="52"/>
                  </a:lnTo>
                  <a:lnTo>
                    <a:pt x="86" y="52"/>
                  </a:lnTo>
                  <a:lnTo>
                    <a:pt x="94" y="50"/>
                  </a:lnTo>
                  <a:lnTo>
                    <a:pt x="102" y="46"/>
                  </a:lnTo>
                  <a:lnTo>
                    <a:pt x="108" y="40"/>
                  </a:lnTo>
                  <a:lnTo>
                    <a:pt x="110" y="32"/>
                  </a:lnTo>
                  <a:lnTo>
                    <a:pt x="106" y="32"/>
                  </a:lnTo>
                  <a:lnTo>
                    <a:pt x="106" y="24"/>
                  </a:lnTo>
                  <a:lnTo>
                    <a:pt x="110" y="24"/>
                  </a:lnTo>
                  <a:lnTo>
                    <a:pt x="110" y="16"/>
                  </a:lnTo>
                  <a:lnTo>
                    <a:pt x="106" y="16"/>
                  </a:lnTo>
                  <a:lnTo>
                    <a:pt x="106" y="8"/>
                  </a:lnTo>
                  <a:lnTo>
                    <a:pt x="110" y="8"/>
                  </a:lnTo>
                  <a:lnTo>
                    <a:pt x="110" y="0"/>
                  </a:lnTo>
                  <a:lnTo>
                    <a:pt x="0" y="0"/>
                  </a:lnTo>
                  <a:lnTo>
                    <a:pt x="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5" name="Freeform 217"/>
          <p:cNvSpPr>
            <a:spLocks noChangeAspect="1" noEditPoints="1"/>
          </p:cNvSpPr>
          <p:nvPr/>
        </p:nvSpPr>
        <p:spPr bwMode="auto">
          <a:xfrm>
            <a:off x="3675133" y="1777391"/>
            <a:ext cx="567077" cy="576000"/>
          </a:xfrm>
          <a:custGeom>
            <a:avLst/>
            <a:gdLst>
              <a:gd name="T0" fmla="*/ 49 w 125"/>
              <a:gd name="T1" fmla="*/ 16 h 127"/>
              <a:gd name="T2" fmla="*/ 36 w 125"/>
              <a:gd name="T3" fmla="*/ 18 h 127"/>
              <a:gd name="T4" fmla="*/ 25 w 125"/>
              <a:gd name="T5" fmla="*/ 26 h 127"/>
              <a:gd name="T6" fmla="*/ 18 w 125"/>
              <a:gd name="T7" fmla="*/ 37 h 127"/>
              <a:gd name="T8" fmla="*/ 15 w 125"/>
              <a:gd name="T9" fmla="*/ 50 h 127"/>
              <a:gd name="T10" fmla="*/ 18 w 125"/>
              <a:gd name="T11" fmla="*/ 64 h 127"/>
              <a:gd name="T12" fmla="*/ 25 w 125"/>
              <a:gd name="T13" fmla="*/ 75 h 127"/>
              <a:gd name="T14" fmla="*/ 36 w 125"/>
              <a:gd name="T15" fmla="*/ 81 h 127"/>
              <a:gd name="T16" fmla="*/ 49 w 125"/>
              <a:gd name="T17" fmla="*/ 85 h 127"/>
              <a:gd name="T18" fmla="*/ 63 w 125"/>
              <a:gd name="T19" fmla="*/ 81 h 127"/>
              <a:gd name="T20" fmla="*/ 73 w 125"/>
              <a:gd name="T21" fmla="*/ 75 h 127"/>
              <a:gd name="T22" fmla="*/ 81 w 125"/>
              <a:gd name="T23" fmla="*/ 64 h 127"/>
              <a:gd name="T24" fmla="*/ 84 w 125"/>
              <a:gd name="T25" fmla="*/ 50 h 127"/>
              <a:gd name="T26" fmla="*/ 81 w 125"/>
              <a:gd name="T27" fmla="*/ 37 h 127"/>
              <a:gd name="T28" fmla="*/ 73 w 125"/>
              <a:gd name="T29" fmla="*/ 26 h 127"/>
              <a:gd name="T30" fmla="*/ 63 w 125"/>
              <a:gd name="T31" fmla="*/ 18 h 127"/>
              <a:gd name="T32" fmla="*/ 49 w 125"/>
              <a:gd name="T33" fmla="*/ 16 h 127"/>
              <a:gd name="T34" fmla="*/ 49 w 125"/>
              <a:gd name="T35" fmla="*/ 0 h 127"/>
              <a:gd name="T36" fmla="*/ 68 w 125"/>
              <a:gd name="T37" fmla="*/ 4 h 127"/>
              <a:gd name="T38" fmla="*/ 85 w 125"/>
              <a:gd name="T39" fmla="*/ 16 h 127"/>
              <a:gd name="T40" fmla="*/ 95 w 125"/>
              <a:gd name="T41" fmla="*/ 31 h 127"/>
              <a:gd name="T42" fmla="*/ 99 w 125"/>
              <a:gd name="T43" fmla="*/ 50 h 127"/>
              <a:gd name="T44" fmla="*/ 97 w 125"/>
              <a:gd name="T45" fmla="*/ 64 h 127"/>
              <a:gd name="T46" fmla="*/ 91 w 125"/>
              <a:gd name="T47" fmla="*/ 77 h 127"/>
              <a:gd name="T48" fmla="*/ 91 w 125"/>
              <a:gd name="T49" fmla="*/ 78 h 127"/>
              <a:gd name="T50" fmla="*/ 122 w 125"/>
              <a:gd name="T51" fmla="*/ 109 h 127"/>
              <a:gd name="T52" fmla="*/ 124 w 125"/>
              <a:gd name="T53" fmla="*/ 113 h 127"/>
              <a:gd name="T54" fmla="*/ 125 w 125"/>
              <a:gd name="T55" fmla="*/ 116 h 127"/>
              <a:gd name="T56" fmla="*/ 124 w 125"/>
              <a:gd name="T57" fmla="*/ 120 h 127"/>
              <a:gd name="T58" fmla="*/ 122 w 125"/>
              <a:gd name="T59" fmla="*/ 123 h 127"/>
              <a:gd name="T60" fmla="*/ 119 w 125"/>
              <a:gd name="T61" fmla="*/ 126 h 127"/>
              <a:gd name="T62" fmla="*/ 115 w 125"/>
              <a:gd name="T63" fmla="*/ 127 h 127"/>
              <a:gd name="T64" fmla="*/ 111 w 125"/>
              <a:gd name="T65" fmla="*/ 126 h 127"/>
              <a:gd name="T66" fmla="*/ 107 w 125"/>
              <a:gd name="T67" fmla="*/ 123 h 127"/>
              <a:gd name="T68" fmla="*/ 77 w 125"/>
              <a:gd name="T69" fmla="*/ 93 h 127"/>
              <a:gd name="T70" fmla="*/ 76 w 125"/>
              <a:gd name="T71" fmla="*/ 92 h 127"/>
              <a:gd name="T72" fmla="*/ 64 w 125"/>
              <a:gd name="T73" fmla="*/ 98 h 127"/>
              <a:gd name="T74" fmla="*/ 49 w 125"/>
              <a:gd name="T75" fmla="*/ 101 h 127"/>
              <a:gd name="T76" fmla="*/ 30 w 125"/>
              <a:gd name="T77" fmla="*/ 97 h 127"/>
              <a:gd name="T78" fmla="*/ 14 w 125"/>
              <a:gd name="T79" fmla="*/ 85 h 127"/>
              <a:gd name="T80" fmla="*/ 4 w 125"/>
              <a:gd name="T81" fmla="*/ 69 h 127"/>
              <a:gd name="T82" fmla="*/ 0 w 125"/>
              <a:gd name="T83" fmla="*/ 50 h 127"/>
              <a:gd name="T84" fmla="*/ 4 w 125"/>
              <a:gd name="T85" fmla="*/ 31 h 127"/>
              <a:gd name="T86" fmla="*/ 14 w 125"/>
              <a:gd name="T87" fmla="*/ 16 h 127"/>
              <a:gd name="T88" fmla="*/ 30 w 125"/>
              <a:gd name="T89" fmla="*/ 4 h 127"/>
              <a:gd name="T90" fmla="*/ 49 w 125"/>
              <a:gd name="T9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5" h="127">
                <a:moveTo>
                  <a:pt x="49" y="16"/>
                </a:moveTo>
                <a:lnTo>
                  <a:pt x="36" y="18"/>
                </a:lnTo>
                <a:lnTo>
                  <a:pt x="25" y="26"/>
                </a:lnTo>
                <a:lnTo>
                  <a:pt x="18" y="37"/>
                </a:lnTo>
                <a:lnTo>
                  <a:pt x="15" y="50"/>
                </a:lnTo>
                <a:lnTo>
                  <a:pt x="18" y="64"/>
                </a:lnTo>
                <a:lnTo>
                  <a:pt x="25" y="75"/>
                </a:lnTo>
                <a:lnTo>
                  <a:pt x="36" y="81"/>
                </a:lnTo>
                <a:lnTo>
                  <a:pt x="49" y="85"/>
                </a:lnTo>
                <a:lnTo>
                  <a:pt x="63" y="81"/>
                </a:lnTo>
                <a:lnTo>
                  <a:pt x="73" y="75"/>
                </a:lnTo>
                <a:lnTo>
                  <a:pt x="81" y="64"/>
                </a:lnTo>
                <a:lnTo>
                  <a:pt x="84" y="50"/>
                </a:lnTo>
                <a:lnTo>
                  <a:pt x="81" y="37"/>
                </a:lnTo>
                <a:lnTo>
                  <a:pt x="73" y="26"/>
                </a:lnTo>
                <a:lnTo>
                  <a:pt x="63" y="18"/>
                </a:lnTo>
                <a:lnTo>
                  <a:pt x="49" y="16"/>
                </a:lnTo>
                <a:close/>
                <a:moveTo>
                  <a:pt x="49" y="0"/>
                </a:moveTo>
                <a:lnTo>
                  <a:pt x="68" y="4"/>
                </a:lnTo>
                <a:lnTo>
                  <a:pt x="85" y="16"/>
                </a:lnTo>
                <a:lnTo>
                  <a:pt x="95" y="31"/>
                </a:lnTo>
                <a:lnTo>
                  <a:pt x="99" y="50"/>
                </a:lnTo>
                <a:lnTo>
                  <a:pt x="97" y="64"/>
                </a:lnTo>
                <a:lnTo>
                  <a:pt x="91" y="77"/>
                </a:lnTo>
                <a:lnTo>
                  <a:pt x="91" y="78"/>
                </a:lnTo>
                <a:lnTo>
                  <a:pt x="122" y="109"/>
                </a:lnTo>
                <a:lnTo>
                  <a:pt x="124" y="113"/>
                </a:lnTo>
                <a:lnTo>
                  <a:pt x="125" y="116"/>
                </a:lnTo>
                <a:lnTo>
                  <a:pt x="124" y="120"/>
                </a:lnTo>
                <a:lnTo>
                  <a:pt x="122" y="123"/>
                </a:lnTo>
                <a:lnTo>
                  <a:pt x="119" y="126"/>
                </a:lnTo>
                <a:lnTo>
                  <a:pt x="115" y="127"/>
                </a:lnTo>
                <a:lnTo>
                  <a:pt x="111" y="126"/>
                </a:lnTo>
                <a:lnTo>
                  <a:pt x="107" y="123"/>
                </a:lnTo>
                <a:lnTo>
                  <a:pt x="77" y="93"/>
                </a:lnTo>
                <a:lnTo>
                  <a:pt x="76" y="92"/>
                </a:lnTo>
                <a:lnTo>
                  <a:pt x="64" y="98"/>
                </a:lnTo>
                <a:lnTo>
                  <a:pt x="49" y="101"/>
                </a:lnTo>
                <a:lnTo>
                  <a:pt x="30" y="97"/>
                </a:lnTo>
                <a:lnTo>
                  <a:pt x="14" y="85"/>
                </a:lnTo>
                <a:lnTo>
                  <a:pt x="4" y="69"/>
                </a:lnTo>
                <a:lnTo>
                  <a:pt x="0" y="50"/>
                </a:lnTo>
                <a:lnTo>
                  <a:pt x="4" y="31"/>
                </a:lnTo>
                <a:lnTo>
                  <a:pt x="14" y="16"/>
                </a:lnTo>
                <a:lnTo>
                  <a:pt x="30" y="4"/>
                </a:lnTo>
                <a:lnTo>
                  <a:pt x="49"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p>
        </p:txBody>
      </p:sp>
      <p:sp>
        <p:nvSpPr>
          <p:cNvPr id="86" name="Freeform 218"/>
          <p:cNvSpPr>
            <a:spLocks noChangeAspect="1" noEditPoints="1"/>
          </p:cNvSpPr>
          <p:nvPr/>
        </p:nvSpPr>
        <p:spPr bwMode="auto">
          <a:xfrm>
            <a:off x="3684649" y="4475943"/>
            <a:ext cx="548046" cy="576000"/>
          </a:xfrm>
          <a:custGeom>
            <a:avLst/>
            <a:gdLst>
              <a:gd name="T0" fmla="*/ 61 w 117"/>
              <a:gd name="T1" fmla="*/ 38 h 123"/>
              <a:gd name="T2" fmla="*/ 72 w 117"/>
              <a:gd name="T3" fmla="*/ 43 h 123"/>
              <a:gd name="T4" fmla="*/ 76 w 117"/>
              <a:gd name="T5" fmla="*/ 47 h 123"/>
              <a:gd name="T6" fmla="*/ 63 w 117"/>
              <a:gd name="T7" fmla="*/ 62 h 123"/>
              <a:gd name="T8" fmla="*/ 61 w 117"/>
              <a:gd name="T9" fmla="*/ 59 h 123"/>
              <a:gd name="T10" fmla="*/ 54 w 117"/>
              <a:gd name="T11" fmla="*/ 57 h 123"/>
              <a:gd name="T12" fmla="*/ 49 w 117"/>
              <a:gd name="T13" fmla="*/ 59 h 123"/>
              <a:gd name="T14" fmla="*/ 24 w 117"/>
              <a:gd name="T15" fmla="*/ 83 h 123"/>
              <a:gd name="T16" fmla="*/ 20 w 117"/>
              <a:gd name="T17" fmla="*/ 88 h 123"/>
              <a:gd name="T18" fmla="*/ 20 w 117"/>
              <a:gd name="T19" fmla="*/ 94 h 123"/>
              <a:gd name="T20" fmla="*/ 24 w 117"/>
              <a:gd name="T21" fmla="*/ 100 h 123"/>
              <a:gd name="T22" fmla="*/ 27 w 117"/>
              <a:gd name="T23" fmla="*/ 102 h 123"/>
              <a:gd name="T24" fmla="*/ 33 w 117"/>
              <a:gd name="T25" fmla="*/ 104 h 123"/>
              <a:gd name="T26" fmla="*/ 38 w 117"/>
              <a:gd name="T27" fmla="*/ 102 h 123"/>
              <a:gd name="T28" fmla="*/ 51 w 117"/>
              <a:gd name="T29" fmla="*/ 91 h 123"/>
              <a:gd name="T30" fmla="*/ 58 w 117"/>
              <a:gd name="T31" fmla="*/ 88 h 123"/>
              <a:gd name="T32" fmla="*/ 65 w 117"/>
              <a:gd name="T33" fmla="*/ 91 h 123"/>
              <a:gd name="T34" fmla="*/ 67 w 117"/>
              <a:gd name="T35" fmla="*/ 97 h 123"/>
              <a:gd name="T36" fmla="*/ 65 w 117"/>
              <a:gd name="T37" fmla="*/ 104 h 123"/>
              <a:gd name="T38" fmla="*/ 45 w 117"/>
              <a:gd name="T39" fmla="*/ 121 h 123"/>
              <a:gd name="T40" fmla="*/ 33 w 117"/>
              <a:gd name="T41" fmla="*/ 123 h 123"/>
              <a:gd name="T42" fmla="*/ 11 w 117"/>
              <a:gd name="T43" fmla="*/ 114 h 123"/>
              <a:gd name="T44" fmla="*/ 3 w 117"/>
              <a:gd name="T45" fmla="*/ 102 h 123"/>
              <a:gd name="T46" fmla="*/ 3 w 117"/>
              <a:gd name="T47" fmla="*/ 79 h 123"/>
              <a:gd name="T48" fmla="*/ 32 w 117"/>
              <a:gd name="T49" fmla="*/ 47 h 123"/>
              <a:gd name="T50" fmla="*/ 54 w 117"/>
              <a:gd name="T51" fmla="*/ 38 h 123"/>
              <a:gd name="T52" fmla="*/ 97 w 117"/>
              <a:gd name="T53" fmla="*/ 3 h 123"/>
              <a:gd name="T54" fmla="*/ 108 w 117"/>
              <a:gd name="T55" fmla="*/ 9 h 123"/>
              <a:gd name="T56" fmla="*/ 117 w 117"/>
              <a:gd name="T57" fmla="*/ 32 h 123"/>
              <a:gd name="T58" fmla="*/ 108 w 117"/>
              <a:gd name="T59" fmla="*/ 54 h 123"/>
              <a:gd name="T60" fmla="*/ 75 w 117"/>
              <a:gd name="T61" fmla="*/ 83 h 123"/>
              <a:gd name="T62" fmla="*/ 63 w 117"/>
              <a:gd name="T63" fmla="*/ 85 h 123"/>
              <a:gd name="T64" fmla="*/ 42 w 117"/>
              <a:gd name="T65" fmla="*/ 76 h 123"/>
              <a:gd name="T66" fmla="*/ 54 w 117"/>
              <a:gd name="T67" fmla="*/ 62 h 123"/>
              <a:gd name="T68" fmla="*/ 58 w 117"/>
              <a:gd name="T69" fmla="*/ 64 h 123"/>
              <a:gd name="T70" fmla="*/ 63 w 117"/>
              <a:gd name="T71" fmla="*/ 66 h 123"/>
              <a:gd name="T72" fmla="*/ 70 w 117"/>
              <a:gd name="T73" fmla="*/ 64 h 123"/>
              <a:gd name="T74" fmla="*/ 95 w 117"/>
              <a:gd name="T75" fmla="*/ 41 h 123"/>
              <a:gd name="T76" fmla="*/ 97 w 117"/>
              <a:gd name="T77" fmla="*/ 36 h 123"/>
              <a:gd name="T78" fmla="*/ 97 w 117"/>
              <a:gd name="T79" fmla="*/ 29 h 123"/>
              <a:gd name="T80" fmla="*/ 95 w 117"/>
              <a:gd name="T81" fmla="*/ 24 h 123"/>
              <a:gd name="T82" fmla="*/ 91 w 117"/>
              <a:gd name="T83" fmla="*/ 21 h 123"/>
              <a:gd name="T84" fmla="*/ 86 w 117"/>
              <a:gd name="T85" fmla="*/ 19 h 123"/>
              <a:gd name="T86" fmla="*/ 79 w 117"/>
              <a:gd name="T87" fmla="*/ 21 h 123"/>
              <a:gd name="T88" fmla="*/ 67 w 117"/>
              <a:gd name="T89" fmla="*/ 32 h 123"/>
              <a:gd name="T90" fmla="*/ 61 w 117"/>
              <a:gd name="T91" fmla="*/ 34 h 123"/>
              <a:gd name="T92" fmla="*/ 54 w 117"/>
              <a:gd name="T93" fmla="*/ 32 h 123"/>
              <a:gd name="T94" fmla="*/ 51 w 117"/>
              <a:gd name="T95" fmla="*/ 25 h 123"/>
              <a:gd name="T96" fmla="*/ 54 w 117"/>
              <a:gd name="T97" fmla="*/ 19 h 123"/>
              <a:gd name="T98" fmla="*/ 74 w 117"/>
              <a:gd name="T99" fmla="*/ 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 h="123">
                <a:moveTo>
                  <a:pt x="54" y="38"/>
                </a:moveTo>
                <a:lnTo>
                  <a:pt x="61" y="38"/>
                </a:lnTo>
                <a:lnTo>
                  <a:pt x="66" y="41"/>
                </a:lnTo>
                <a:lnTo>
                  <a:pt x="72" y="43"/>
                </a:lnTo>
                <a:lnTo>
                  <a:pt x="75" y="45"/>
                </a:lnTo>
                <a:lnTo>
                  <a:pt x="76" y="47"/>
                </a:lnTo>
                <a:lnTo>
                  <a:pt x="78" y="47"/>
                </a:lnTo>
                <a:lnTo>
                  <a:pt x="63" y="62"/>
                </a:lnTo>
                <a:lnTo>
                  <a:pt x="62" y="60"/>
                </a:lnTo>
                <a:lnTo>
                  <a:pt x="61" y="59"/>
                </a:lnTo>
                <a:lnTo>
                  <a:pt x="57" y="58"/>
                </a:lnTo>
                <a:lnTo>
                  <a:pt x="54" y="57"/>
                </a:lnTo>
                <a:lnTo>
                  <a:pt x="51" y="58"/>
                </a:lnTo>
                <a:lnTo>
                  <a:pt x="49" y="59"/>
                </a:lnTo>
                <a:lnTo>
                  <a:pt x="46" y="60"/>
                </a:lnTo>
                <a:lnTo>
                  <a:pt x="24" y="83"/>
                </a:lnTo>
                <a:lnTo>
                  <a:pt x="21" y="85"/>
                </a:lnTo>
                <a:lnTo>
                  <a:pt x="20" y="88"/>
                </a:lnTo>
                <a:lnTo>
                  <a:pt x="20" y="91"/>
                </a:lnTo>
                <a:lnTo>
                  <a:pt x="20" y="94"/>
                </a:lnTo>
                <a:lnTo>
                  <a:pt x="21" y="97"/>
                </a:lnTo>
                <a:lnTo>
                  <a:pt x="24" y="100"/>
                </a:lnTo>
                <a:lnTo>
                  <a:pt x="24" y="100"/>
                </a:lnTo>
                <a:lnTo>
                  <a:pt x="27" y="102"/>
                </a:lnTo>
                <a:lnTo>
                  <a:pt x="31" y="104"/>
                </a:lnTo>
                <a:lnTo>
                  <a:pt x="33" y="104"/>
                </a:lnTo>
                <a:lnTo>
                  <a:pt x="36" y="104"/>
                </a:lnTo>
                <a:lnTo>
                  <a:pt x="38" y="102"/>
                </a:lnTo>
                <a:lnTo>
                  <a:pt x="41" y="100"/>
                </a:lnTo>
                <a:lnTo>
                  <a:pt x="51" y="91"/>
                </a:lnTo>
                <a:lnTo>
                  <a:pt x="54" y="89"/>
                </a:lnTo>
                <a:lnTo>
                  <a:pt x="58" y="88"/>
                </a:lnTo>
                <a:lnTo>
                  <a:pt x="61" y="89"/>
                </a:lnTo>
                <a:lnTo>
                  <a:pt x="65" y="91"/>
                </a:lnTo>
                <a:lnTo>
                  <a:pt x="66" y="94"/>
                </a:lnTo>
                <a:lnTo>
                  <a:pt x="67" y="97"/>
                </a:lnTo>
                <a:lnTo>
                  <a:pt x="66" y="101"/>
                </a:lnTo>
                <a:lnTo>
                  <a:pt x="65" y="104"/>
                </a:lnTo>
                <a:lnTo>
                  <a:pt x="55" y="114"/>
                </a:lnTo>
                <a:lnTo>
                  <a:pt x="45" y="121"/>
                </a:lnTo>
                <a:lnTo>
                  <a:pt x="33" y="123"/>
                </a:lnTo>
                <a:lnTo>
                  <a:pt x="33" y="123"/>
                </a:lnTo>
                <a:lnTo>
                  <a:pt x="21" y="121"/>
                </a:lnTo>
                <a:lnTo>
                  <a:pt x="11" y="114"/>
                </a:lnTo>
                <a:lnTo>
                  <a:pt x="10" y="113"/>
                </a:lnTo>
                <a:lnTo>
                  <a:pt x="3" y="102"/>
                </a:lnTo>
                <a:lnTo>
                  <a:pt x="0" y="91"/>
                </a:lnTo>
                <a:lnTo>
                  <a:pt x="3" y="79"/>
                </a:lnTo>
                <a:lnTo>
                  <a:pt x="10" y="70"/>
                </a:lnTo>
                <a:lnTo>
                  <a:pt x="32" y="47"/>
                </a:lnTo>
                <a:lnTo>
                  <a:pt x="42" y="40"/>
                </a:lnTo>
                <a:lnTo>
                  <a:pt x="54" y="38"/>
                </a:lnTo>
                <a:close/>
                <a:moveTo>
                  <a:pt x="86" y="0"/>
                </a:moveTo>
                <a:lnTo>
                  <a:pt x="97" y="3"/>
                </a:lnTo>
                <a:lnTo>
                  <a:pt x="107" y="9"/>
                </a:lnTo>
                <a:lnTo>
                  <a:pt x="108" y="9"/>
                </a:lnTo>
                <a:lnTo>
                  <a:pt x="114" y="20"/>
                </a:lnTo>
                <a:lnTo>
                  <a:pt x="117" y="32"/>
                </a:lnTo>
                <a:lnTo>
                  <a:pt x="114" y="43"/>
                </a:lnTo>
                <a:lnTo>
                  <a:pt x="108" y="54"/>
                </a:lnTo>
                <a:lnTo>
                  <a:pt x="86" y="76"/>
                </a:lnTo>
                <a:lnTo>
                  <a:pt x="75" y="83"/>
                </a:lnTo>
                <a:lnTo>
                  <a:pt x="63" y="85"/>
                </a:lnTo>
                <a:lnTo>
                  <a:pt x="63" y="85"/>
                </a:lnTo>
                <a:lnTo>
                  <a:pt x="51" y="83"/>
                </a:lnTo>
                <a:lnTo>
                  <a:pt x="42" y="76"/>
                </a:lnTo>
                <a:lnTo>
                  <a:pt x="41" y="75"/>
                </a:lnTo>
                <a:lnTo>
                  <a:pt x="54" y="62"/>
                </a:lnTo>
                <a:lnTo>
                  <a:pt x="55" y="63"/>
                </a:lnTo>
                <a:lnTo>
                  <a:pt x="58" y="64"/>
                </a:lnTo>
                <a:lnTo>
                  <a:pt x="61" y="66"/>
                </a:lnTo>
                <a:lnTo>
                  <a:pt x="63" y="66"/>
                </a:lnTo>
                <a:lnTo>
                  <a:pt x="67" y="66"/>
                </a:lnTo>
                <a:lnTo>
                  <a:pt x="70" y="64"/>
                </a:lnTo>
                <a:lnTo>
                  <a:pt x="72" y="63"/>
                </a:lnTo>
                <a:lnTo>
                  <a:pt x="95" y="41"/>
                </a:lnTo>
                <a:lnTo>
                  <a:pt x="96" y="38"/>
                </a:lnTo>
                <a:lnTo>
                  <a:pt x="97" y="36"/>
                </a:lnTo>
                <a:lnTo>
                  <a:pt x="97" y="32"/>
                </a:lnTo>
                <a:lnTo>
                  <a:pt x="97" y="29"/>
                </a:lnTo>
                <a:lnTo>
                  <a:pt x="96" y="26"/>
                </a:lnTo>
                <a:lnTo>
                  <a:pt x="95" y="24"/>
                </a:lnTo>
                <a:lnTo>
                  <a:pt x="93" y="22"/>
                </a:lnTo>
                <a:lnTo>
                  <a:pt x="91" y="21"/>
                </a:lnTo>
                <a:lnTo>
                  <a:pt x="88" y="20"/>
                </a:lnTo>
                <a:lnTo>
                  <a:pt x="86" y="19"/>
                </a:lnTo>
                <a:lnTo>
                  <a:pt x="82" y="20"/>
                </a:lnTo>
                <a:lnTo>
                  <a:pt x="79" y="21"/>
                </a:lnTo>
                <a:lnTo>
                  <a:pt x="76" y="22"/>
                </a:lnTo>
                <a:lnTo>
                  <a:pt x="67" y="32"/>
                </a:lnTo>
                <a:lnTo>
                  <a:pt x="65" y="34"/>
                </a:lnTo>
                <a:lnTo>
                  <a:pt x="61" y="34"/>
                </a:lnTo>
                <a:lnTo>
                  <a:pt x="57" y="34"/>
                </a:lnTo>
                <a:lnTo>
                  <a:pt x="54" y="32"/>
                </a:lnTo>
                <a:lnTo>
                  <a:pt x="51" y="29"/>
                </a:lnTo>
                <a:lnTo>
                  <a:pt x="51" y="25"/>
                </a:lnTo>
                <a:lnTo>
                  <a:pt x="51" y="21"/>
                </a:lnTo>
                <a:lnTo>
                  <a:pt x="54" y="19"/>
                </a:lnTo>
                <a:lnTo>
                  <a:pt x="63" y="9"/>
                </a:lnTo>
                <a:lnTo>
                  <a:pt x="74" y="3"/>
                </a:lnTo>
                <a:lnTo>
                  <a:pt x="86" y="0"/>
                </a:lnTo>
                <a:close/>
              </a:path>
            </a:pathLst>
          </a:custGeom>
          <a:solidFill>
            <a:schemeClr val="accent4"/>
          </a:solidFill>
          <a:ln w="0">
            <a:noFill/>
            <a:prstDash val="solid"/>
            <a:round/>
          </a:ln>
        </p:spPr>
        <p:txBody>
          <a:bodyPr vert="horz" wrap="square" lIns="91440" tIns="45720" rIns="91440" bIns="45720" numCol="1" anchor="t" anchorCtr="0" compatLnSpc="1"/>
          <a:lstStyle/>
          <a:p>
            <a:endParaRPr lang="zh-CN" altLang="en-US"/>
          </a:p>
        </p:txBody>
      </p:sp>
      <p:sp>
        <p:nvSpPr>
          <p:cNvPr id="87" name="Freeform 219"/>
          <p:cNvSpPr>
            <a:spLocks noChangeAspect="1" noEditPoints="1"/>
          </p:cNvSpPr>
          <p:nvPr/>
        </p:nvSpPr>
        <p:spPr bwMode="auto">
          <a:xfrm>
            <a:off x="8094934" y="4475943"/>
            <a:ext cx="449125" cy="576000"/>
          </a:xfrm>
          <a:custGeom>
            <a:avLst/>
            <a:gdLst>
              <a:gd name="T0" fmla="*/ 49 w 99"/>
              <a:gd name="T1" fmla="*/ 17 h 127"/>
              <a:gd name="T2" fmla="*/ 36 w 99"/>
              <a:gd name="T3" fmla="*/ 21 h 127"/>
              <a:gd name="T4" fmla="*/ 26 w 99"/>
              <a:gd name="T5" fmla="*/ 31 h 127"/>
              <a:gd name="T6" fmla="*/ 22 w 99"/>
              <a:gd name="T7" fmla="*/ 46 h 127"/>
              <a:gd name="T8" fmla="*/ 26 w 99"/>
              <a:gd name="T9" fmla="*/ 60 h 127"/>
              <a:gd name="T10" fmla="*/ 36 w 99"/>
              <a:gd name="T11" fmla="*/ 69 h 127"/>
              <a:gd name="T12" fmla="*/ 49 w 99"/>
              <a:gd name="T13" fmla="*/ 73 h 127"/>
              <a:gd name="T14" fmla="*/ 64 w 99"/>
              <a:gd name="T15" fmla="*/ 69 h 127"/>
              <a:gd name="T16" fmla="*/ 74 w 99"/>
              <a:gd name="T17" fmla="*/ 60 h 127"/>
              <a:gd name="T18" fmla="*/ 78 w 99"/>
              <a:gd name="T19" fmla="*/ 46 h 127"/>
              <a:gd name="T20" fmla="*/ 74 w 99"/>
              <a:gd name="T21" fmla="*/ 31 h 127"/>
              <a:gd name="T22" fmla="*/ 64 w 99"/>
              <a:gd name="T23" fmla="*/ 21 h 127"/>
              <a:gd name="T24" fmla="*/ 49 w 99"/>
              <a:gd name="T25" fmla="*/ 17 h 127"/>
              <a:gd name="T26" fmla="*/ 49 w 99"/>
              <a:gd name="T27" fmla="*/ 0 h 127"/>
              <a:gd name="T28" fmla="*/ 69 w 99"/>
              <a:gd name="T29" fmla="*/ 4 h 127"/>
              <a:gd name="T30" fmla="*/ 85 w 99"/>
              <a:gd name="T31" fmla="*/ 14 h 127"/>
              <a:gd name="T32" fmla="*/ 95 w 99"/>
              <a:gd name="T33" fmla="*/ 30 h 127"/>
              <a:gd name="T34" fmla="*/ 99 w 99"/>
              <a:gd name="T35" fmla="*/ 50 h 127"/>
              <a:gd name="T36" fmla="*/ 99 w 99"/>
              <a:gd name="T37" fmla="*/ 55 h 127"/>
              <a:gd name="T38" fmla="*/ 97 w 99"/>
              <a:gd name="T39" fmla="*/ 72 h 127"/>
              <a:gd name="T40" fmla="*/ 89 w 99"/>
              <a:gd name="T41" fmla="*/ 89 h 127"/>
              <a:gd name="T42" fmla="*/ 80 w 99"/>
              <a:gd name="T43" fmla="*/ 102 h 127"/>
              <a:gd name="T44" fmla="*/ 69 w 99"/>
              <a:gd name="T45" fmla="*/ 113 h 127"/>
              <a:gd name="T46" fmla="*/ 60 w 99"/>
              <a:gd name="T47" fmla="*/ 120 h 127"/>
              <a:gd name="T48" fmla="*/ 53 w 99"/>
              <a:gd name="T49" fmla="*/ 126 h 127"/>
              <a:gd name="T50" fmla="*/ 51 w 99"/>
              <a:gd name="T51" fmla="*/ 127 h 127"/>
              <a:gd name="T52" fmla="*/ 48 w 99"/>
              <a:gd name="T53" fmla="*/ 126 h 127"/>
              <a:gd name="T54" fmla="*/ 43 w 99"/>
              <a:gd name="T55" fmla="*/ 122 h 127"/>
              <a:gd name="T56" fmla="*/ 34 w 99"/>
              <a:gd name="T57" fmla="*/ 115 h 127"/>
              <a:gd name="T58" fmla="*/ 25 w 99"/>
              <a:gd name="T59" fmla="*/ 106 h 127"/>
              <a:gd name="T60" fmla="*/ 15 w 99"/>
              <a:gd name="T61" fmla="*/ 94 h 127"/>
              <a:gd name="T62" fmla="*/ 8 w 99"/>
              <a:gd name="T63" fmla="*/ 80 h 127"/>
              <a:gd name="T64" fmla="*/ 2 w 99"/>
              <a:gd name="T65" fmla="*/ 65 h 127"/>
              <a:gd name="T66" fmla="*/ 1 w 99"/>
              <a:gd name="T67" fmla="*/ 58 h 127"/>
              <a:gd name="T68" fmla="*/ 0 w 99"/>
              <a:gd name="T69" fmla="*/ 50 h 127"/>
              <a:gd name="T70" fmla="*/ 4 w 99"/>
              <a:gd name="T71" fmla="*/ 30 h 127"/>
              <a:gd name="T72" fmla="*/ 14 w 99"/>
              <a:gd name="T73" fmla="*/ 14 h 127"/>
              <a:gd name="T74" fmla="*/ 30 w 99"/>
              <a:gd name="T75" fmla="*/ 4 h 127"/>
              <a:gd name="T76" fmla="*/ 49 w 99"/>
              <a:gd name="T7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9" h="127">
                <a:moveTo>
                  <a:pt x="49" y="17"/>
                </a:moveTo>
                <a:lnTo>
                  <a:pt x="36" y="21"/>
                </a:lnTo>
                <a:lnTo>
                  <a:pt x="26" y="31"/>
                </a:lnTo>
                <a:lnTo>
                  <a:pt x="22" y="46"/>
                </a:lnTo>
                <a:lnTo>
                  <a:pt x="26" y="60"/>
                </a:lnTo>
                <a:lnTo>
                  <a:pt x="36" y="69"/>
                </a:lnTo>
                <a:lnTo>
                  <a:pt x="49" y="73"/>
                </a:lnTo>
                <a:lnTo>
                  <a:pt x="64" y="69"/>
                </a:lnTo>
                <a:lnTo>
                  <a:pt x="74" y="60"/>
                </a:lnTo>
                <a:lnTo>
                  <a:pt x="78" y="46"/>
                </a:lnTo>
                <a:lnTo>
                  <a:pt x="74" y="31"/>
                </a:lnTo>
                <a:lnTo>
                  <a:pt x="64" y="21"/>
                </a:lnTo>
                <a:lnTo>
                  <a:pt x="49" y="17"/>
                </a:lnTo>
                <a:close/>
                <a:moveTo>
                  <a:pt x="49" y="0"/>
                </a:moveTo>
                <a:lnTo>
                  <a:pt x="69" y="4"/>
                </a:lnTo>
                <a:lnTo>
                  <a:pt x="85" y="14"/>
                </a:lnTo>
                <a:lnTo>
                  <a:pt x="95" y="30"/>
                </a:lnTo>
                <a:lnTo>
                  <a:pt x="99" y="50"/>
                </a:lnTo>
                <a:lnTo>
                  <a:pt x="99" y="55"/>
                </a:lnTo>
                <a:lnTo>
                  <a:pt x="97" y="72"/>
                </a:lnTo>
                <a:lnTo>
                  <a:pt x="89" y="89"/>
                </a:lnTo>
                <a:lnTo>
                  <a:pt x="80" y="102"/>
                </a:lnTo>
                <a:lnTo>
                  <a:pt x="69" y="113"/>
                </a:lnTo>
                <a:lnTo>
                  <a:pt x="60" y="120"/>
                </a:lnTo>
                <a:lnTo>
                  <a:pt x="53" y="126"/>
                </a:lnTo>
                <a:lnTo>
                  <a:pt x="51" y="127"/>
                </a:lnTo>
                <a:lnTo>
                  <a:pt x="48" y="126"/>
                </a:lnTo>
                <a:lnTo>
                  <a:pt x="43" y="122"/>
                </a:lnTo>
                <a:lnTo>
                  <a:pt x="34" y="115"/>
                </a:lnTo>
                <a:lnTo>
                  <a:pt x="25" y="106"/>
                </a:lnTo>
                <a:lnTo>
                  <a:pt x="15" y="94"/>
                </a:lnTo>
                <a:lnTo>
                  <a:pt x="8" y="80"/>
                </a:lnTo>
                <a:lnTo>
                  <a:pt x="2" y="65"/>
                </a:lnTo>
                <a:lnTo>
                  <a:pt x="1" y="58"/>
                </a:lnTo>
                <a:lnTo>
                  <a:pt x="0" y="50"/>
                </a:lnTo>
                <a:lnTo>
                  <a:pt x="4" y="30"/>
                </a:lnTo>
                <a:lnTo>
                  <a:pt x="14" y="14"/>
                </a:lnTo>
                <a:lnTo>
                  <a:pt x="30" y="4"/>
                </a:lnTo>
                <a:lnTo>
                  <a:pt x="49"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p>
        </p:txBody>
      </p:sp>
      <p:sp>
        <p:nvSpPr>
          <p:cNvPr id="88" name="Freeform 221"/>
          <p:cNvSpPr>
            <a:spLocks noChangeAspect="1"/>
          </p:cNvSpPr>
          <p:nvPr/>
        </p:nvSpPr>
        <p:spPr bwMode="auto">
          <a:xfrm>
            <a:off x="8019324" y="1777391"/>
            <a:ext cx="600359" cy="576000"/>
          </a:xfrm>
          <a:custGeom>
            <a:avLst/>
            <a:gdLst>
              <a:gd name="T0" fmla="*/ 61 w 124"/>
              <a:gd name="T1" fmla="*/ 0 h 119"/>
              <a:gd name="T2" fmla="*/ 82 w 124"/>
              <a:gd name="T3" fmla="*/ 38 h 119"/>
              <a:gd name="T4" fmla="*/ 124 w 124"/>
              <a:gd name="T5" fmla="*/ 45 h 119"/>
              <a:gd name="T6" fmla="*/ 95 w 124"/>
              <a:gd name="T7" fmla="*/ 77 h 119"/>
              <a:gd name="T8" fmla="*/ 101 w 124"/>
              <a:gd name="T9" fmla="*/ 119 h 119"/>
              <a:gd name="T10" fmla="*/ 61 w 124"/>
              <a:gd name="T11" fmla="*/ 100 h 119"/>
              <a:gd name="T12" fmla="*/ 23 w 124"/>
              <a:gd name="T13" fmla="*/ 119 h 119"/>
              <a:gd name="T14" fmla="*/ 29 w 124"/>
              <a:gd name="T15" fmla="*/ 77 h 119"/>
              <a:gd name="T16" fmla="*/ 0 w 124"/>
              <a:gd name="T17" fmla="*/ 45 h 119"/>
              <a:gd name="T18" fmla="*/ 42 w 124"/>
              <a:gd name="T19" fmla="*/ 38 h 119"/>
              <a:gd name="T20" fmla="*/ 61 w 124"/>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 h="119">
                <a:moveTo>
                  <a:pt x="61" y="0"/>
                </a:moveTo>
                <a:lnTo>
                  <a:pt x="82" y="38"/>
                </a:lnTo>
                <a:lnTo>
                  <a:pt x="124" y="45"/>
                </a:lnTo>
                <a:lnTo>
                  <a:pt x="95" y="77"/>
                </a:lnTo>
                <a:lnTo>
                  <a:pt x="101" y="119"/>
                </a:lnTo>
                <a:lnTo>
                  <a:pt x="61" y="100"/>
                </a:lnTo>
                <a:lnTo>
                  <a:pt x="23" y="119"/>
                </a:lnTo>
                <a:lnTo>
                  <a:pt x="29" y="77"/>
                </a:lnTo>
                <a:lnTo>
                  <a:pt x="0" y="45"/>
                </a:lnTo>
                <a:lnTo>
                  <a:pt x="42" y="38"/>
                </a:lnTo>
                <a:lnTo>
                  <a:pt x="61"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p>
        </p:txBody>
      </p:sp>
      <p:sp>
        <p:nvSpPr>
          <p:cNvPr id="89" name="文本框 88"/>
          <p:cNvSpPr txBox="1"/>
          <p:nvPr/>
        </p:nvSpPr>
        <p:spPr>
          <a:xfrm>
            <a:off x="616842" y="2484234"/>
            <a:ext cx="3648995" cy="646331"/>
          </a:xfrm>
          <a:prstGeom prst="rect">
            <a:avLst/>
          </a:prstGeom>
          <a:noFill/>
        </p:spPr>
        <p:txBody>
          <a:bodyPr wrap="square" rtlCol="0">
            <a:spAutoFit/>
          </a:bodyPr>
          <a:lstStyle/>
          <a:p>
            <a:pPr algn="r"/>
            <a:r>
              <a:rPr lang="en-US" altLang="zh-CN" sz="3600" b="1" dirty="0">
                <a:solidFill>
                  <a:schemeClr val="tx1">
                    <a:lumMod val="75000"/>
                    <a:lumOff val="25000"/>
                  </a:schemeClr>
                </a:solidFill>
                <a:cs typeface="Arial" panose="020B0604020202020204" pitchFamily="34" charset="0"/>
              </a:rPr>
              <a:t>Demonstration</a:t>
            </a:r>
            <a:endParaRPr lang="en-US" altLang="zh-CN" sz="2400" dirty="0">
              <a:solidFill>
                <a:schemeClr val="tx1">
                  <a:lumMod val="50000"/>
                  <a:lumOff val="50000"/>
                </a:schemeClr>
              </a:solidFill>
              <a:cs typeface="Arial" panose="020B0604020202020204" pitchFamily="34" charset="0"/>
            </a:endParaRPr>
          </a:p>
        </p:txBody>
      </p:sp>
      <p:cxnSp>
        <p:nvCxnSpPr>
          <p:cNvPr id="93" name="直接连接符 92"/>
          <p:cNvCxnSpPr/>
          <p:nvPr/>
        </p:nvCxnSpPr>
        <p:spPr>
          <a:xfrm>
            <a:off x="4368945" y="2325192"/>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817855" y="4079883"/>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7023607" y="2325192"/>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4440972" y="4079883"/>
            <a:ext cx="751500" cy="72008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108172-A4D2-E9E9-EABF-101637A3C589}"/>
              </a:ext>
            </a:extLst>
          </p:cNvPr>
          <p:cNvSpPr txBox="1"/>
          <p:nvPr/>
        </p:nvSpPr>
        <p:spPr>
          <a:xfrm>
            <a:off x="0" y="4810370"/>
            <a:ext cx="3648995" cy="646331"/>
          </a:xfrm>
          <a:prstGeom prst="rect">
            <a:avLst/>
          </a:prstGeom>
          <a:noFill/>
        </p:spPr>
        <p:txBody>
          <a:bodyPr wrap="square" rtlCol="0">
            <a:spAutoFit/>
          </a:bodyPr>
          <a:lstStyle/>
          <a:p>
            <a:pPr algn="r"/>
            <a:r>
              <a:rPr lang="en-US" altLang="zh-CN" sz="3600" b="1" dirty="0">
                <a:solidFill>
                  <a:schemeClr val="tx1">
                    <a:lumMod val="75000"/>
                    <a:lumOff val="25000"/>
                  </a:schemeClr>
                </a:solidFill>
                <a:cs typeface="Arial" panose="020B0604020202020204" pitchFamily="34" charset="0"/>
              </a:rPr>
              <a:t>Deficiency</a:t>
            </a:r>
            <a:endParaRPr lang="en-US" altLang="zh-CN" sz="2400" dirty="0">
              <a:solidFill>
                <a:schemeClr val="tx1">
                  <a:lumMod val="50000"/>
                  <a:lumOff val="50000"/>
                </a:schemeClr>
              </a:solidFill>
              <a:cs typeface="Arial" panose="020B0604020202020204" pitchFamily="34" charset="0"/>
            </a:endParaRPr>
          </a:p>
        </p:txBody>
      </p:sp>
      <p:sp>
        <p:nvSpPr>
          <p:cNvPr id="3" name="文本框 2">
            <a:extLst>
              <a:ext uri="{FF2B5EF4-FFF2-40B4-BE49-F238E27FC236}">
                <a16:creationId xmlns:a16="http://schemas.microsoft.com/office/drawing/2014/main" id="{B0CF626E-1FAC-FD05-202B-697AD350FC25}"/>
              </a:ext>
            </a:extLst>
          </p:cNvPr>
          <p:cNvSpPr txBox="1"/>
          <p:nvPr/>
        </p:nvSpPr>
        <p:spPr>
          <a:xfrm>
            <a:off x="7191369" y="2329579"/>
            <a:ext cx="3648995" cy="646331"/>
          </a:xfrm>
          <a:prstGeom prst="rect">
            <a:avLst/>
          </a:prstGeom>
          <a:noFill/>
        </p:spPr>
        <p:txBody>
          <a:bodyPr wrap="square" rtlCol="0">
            <a:spAutoFit/>
          </a:bodyPr>
          <a:lstStyle/>
          <a:p>
            <a:pPr algn="r"/>
            <a:r>
              <a:rPr lang="en-US" altLang="zh-CN" sz="3600" b="1" dirty="0">
                <a:solidFill>
                  <a:schemeClr val="tx1">
                    <a:lumMod val="75000"/>
                    <a:lumOff val="25000"/>
                  </a:schemeClr>
                </a:solidFill>
                <a:cs typeface="Arial" panose="020B0604020202020204" pitchFamily="34" charset="0"/>
              </a:rPr>
              <a:t>Future works</a:t>
            </a:r>
            <a:endParaRPr lang="en-US" altLang="zh-CN" sz="2400" dirty="0">
              <a:solidFill>
                <a:schemeClr val="tx1">
                  <a:lumMod val="50000"/>
                  <a:lumOff val="50000"/>
                </a:schemeClr>
              </a:solidFill>
              <a:cs typeface="Arial" panose="020B0604020202020204" pitchFamily="34" charset="0"/>
            </a:endParaRPr>
          </a:p>
        </p:txBody>
      </p:sp>
      <p:sp>
        <p:nvSpPr>
          <p:cNvPr id="4" name="文本框 3">
            <a:extLst>
              <a:ext uri="{FF2B5EF4-FFF2-40B4-BE49-F238E27FC236}">
                <a16:creationId xmlns:a16="http://schemas.microsoft.com/office/drawing/2014/main" id="{EAB71F87-BDC6-E8BE-CBED-9EA89E09BCD9}"/>
              </a:ext>
            </a:extLst>
          </p:cNvPr>
          <p:cNvSpPr txBox="1"/>
          <p:nvPr/>
        </p:nvSpPr>
        <p:spPr>
          <a:xfrm>
            <a:off x="7240835" y="5066351"/>
            <a:ext cx="3648995" cy="646331"/>
          </a:xfrm>
          <a:prstGeom prst="rect">
            <a:avLst/>
          </a:prstGeom>
          <a:noFill/>
        </p:spPr>
        <p:txBody>
          <a:bodyPr wrap="square" rtlCol="0">
            <a:spAutoFit/>
          </a:bodyPr>
          <a:lstStyle/>
          <a:p>
            <a:pPr algn="r"/>
            <a:r>
              <a:rPr lang="en-US" altLang="zh-CN" sz="3600" b="1" dirty="0">
                <a:solidFill>
                  <a:schemeClr val="tx1">
                    <a:lumMod val="75000"/>
                    <a:lumOff val="25000"/>
                  </a:schemeClr>
                </a:solidFill>
                <a:cs typeface="Arial" panose="020B0604020202020204" pitchFamily="34" charset="0"/>
              </a:rPr>
              <a:t>Summary</a:t>
            </a:r>
            <a:endParaRPr lang="en-US" altLang="zh-CN" sz="2400" dirty="0">
              <a:solidFill>
                <a:schemeClr val="tx1">
                  <a:lumMod val="50000"/>
                  <a:lumOff val="50000"/>
                </a:schemeClr>
              </a:solidFill>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6089" y="-685186"/>
            <a:ext cx="6782846"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43256" y="2512764"/>
            <a:ext cx="34571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1743254" y="3588903"/>
            <a:ext cx="2060845"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36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5111" y="5253952"/>
            <a:ext cx="2245488" cy="22460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2079709" y="6403544"/>
            <a:ext cx="2689956" cy="26906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3818422" y="5935140"/>
            <a:ext cx="1318720" cy="13190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4927184" y="6645667"/>
            <a:ext cx="1947513" cy="1948020"/>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1746831" y="3977660"/>
            <a:ext cx="2606873" cy="2607552"/>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207936" y="4762214"/>
            <a:ext cx="1644608" cy="1645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6637216" y="6243258"/>
            <a:ext cx="1130239" cy="113053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7360179" y="5524344"/>
            <a:ext cx="2798256" cy="27989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7993963" y="6582703"/>
            <a:ext cx="1351188" cy="1351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9128548" y="4861779"/>
            <a:ext cx="1894088" cy="189458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10513736" y="5474173"/>
            <a:ext cx="1894088" cy="1894581"/>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5909800" y="5670907"/>
            <a:ext cx="817868" cy="81808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6482323" y="6497219"/>
            <a:ext cx="245420" cy="2454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5840510" y="6858004"/>
            <a:ext cx="334678" cy="3347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5712684" y="5089846"/>
            <a:ext cx="245420" cy="2454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7092549" y="5089813"/>
            <a:ext cx="490840" cy="490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1295033" y="3601611"/>
            <a:ext cx="1656813" cy="1657244"/>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7"/>
            <a:ext cx="12195175"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99535" y="2013975"/>
            <a:ext cx="544201"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74669" y="1850423"/>
            <a:ext cx="544201"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4005" y="1123777"/>
            <a:ext cx="544201"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42538" y="2305040"/>
            <a:ext cx="544201"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5016" y="862038"/>
            <a:ext cx="2843857"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4121559" y="2636506"/>
            <a:ext cx="2843857" cy="830997"/>
          </a:xfrm>
          <a:prstGeom prst="rect">
            <a:avLst/>
          </a:prstGeom>
        </p:spPr>
        <p:txBody>
          <a:bodyPr wrap="square">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System </a:t>
            </a:r>
          </a:p>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Implementation</a:t>
            </a:r>
          </a:p>
        </p:txBody>
      </p:sp>
      <p:sp>
        <p:nvSpPr>
          <p:cNvPr id="27" name="矩形 26"/>
          <p:cNvSpPr/>
          <p:nvPr/>
        </p:nvSpPr>
        <p:spPr>
          <a:xfrm>
            <a:off x="7018207" y="406206"/>
            <a:ext cx="2843857" cy="830997"/>
          </a:xfrm>
          <a:prstGeom prst="rect">
            <a:avLst/>
          </a:prstGeom>
        </p:spPr>
        <p:txBody>
          <a:bodyPr wrap="square">
            <a:spAutoFit/>
          </a:bodyPr>
          <a:lstStyle/>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Algorithm </a:t>
            </a:r>
          </a:p>
          <a:p>
            <a:pPr algn="ct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A687B49C-B4E9-B788-0C71-3255AEA2FEBA}"/>
              </a:ext>
            </a:extLst>
          </p:cNvPr>
          <p:cNvSpPr/>
          <p:nvPr/>
        </p:nvSpPr>
        <p:spPr>
          <a:xfrm>
            <a:off x="7903101" y="3027270"/>
            <a:ext cx="2843857" cy="830997"/>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Demonstration and Conclusion</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36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6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36000">
                                          <p:cBhvr additive="base">
                                            <p:cTn id="1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14:presetBounceEnd="36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36000">
                                          <p:cBhvr additive="base">
                                            <p:cTn id="1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14:presetBounceEnd="36000">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14:bounceEnd="36000">
                                          <p:cBhvr additive="base">
                                            <p:cTn id="22" dur="500" fill="hold"/>
                                            <p:tgtEl>
                                              <p:spTgt spid="19"/>
                                            </p:tgtEl>
                                            <p:attrNameLst>
                                              <p:attrName>ppt_x</p:attrName>
                                            </p:attrNameLst>
                                          </p:cBhvr>
                                          <p:tavLst>
                                            <p:tav tm="0">
                                              <p:val>
                                                <p:strVal val="1+#ppt_w/2"/>
                                              </p:val>
                                            </p:tav>
                                            <p:tav tm="100000">
                                              <p:val>
                                                <p:strVal val="#ppt_x"/>
                                              </p:val>
                                            </p:tav>
                                          </p:tavLst>
                                        </p:anim>
                                        <p:anim calcmode="lin" valueType="num" p14:bounceEnd="36000">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1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1</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584775"/>
          </a:xfrm>
          <a:prstGeom prst="rect">
            <a:avLst/>
          </a:prstGeom>
        </p:spPr>
        <p:txBody>
          <a:bodyPr wrap="square">
            <a:spAutoFit/>
          </a:bodyPr>
          <a:lstStyle/>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Introduction</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227" y="-538250"/>
            <a:ext cx="2556356" cy="2296167"/>
            <a:chOff x="-1344978" y="-685187"/>
            <a:chExt cx="6781080" cy="6092478"/>
          </a:xfrm>
        </p:grpSpPr>
        <p:sp>
          <p:nvSpPr>
            <p:cNvPr id="42" name="椭圆 4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平行四边形 55"/>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57" name="矩形 56"/>
          <p:cNvSpPr/>
          <p:nvPr/>
        </p:nvSpPr>
        <p:spPr>
          <a:xfrm>
            <a:off x="3206750" y="290195"/>
            <a:ext cx="6283960" cy="521970"/>
          </a:xfrm>
          <a:prstGeom prst="rect">
            <a:avLst/>
          </a:prstGeom>
        </p:spPr>
        <p:txBody>
          <a:bodyPr wrap="square">
            <a:spAutoFit/>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Working Principle</a:t>
            </a:r>
          </a:p>
        </p:txBody>
      </p:sp>
      <p:pic>
        <p:nvPicPr>
          <p:cNvPr id="18" name="图片 17" descr="图片包含 游戏机, 食物, 房间&#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807" y="2375029"/>
            <a:ext cx="3482459" cy="3482459"/>
          </a:xfrm>
          <a:prstGeom prst="rect">
            <a:avLst/>
          </a:prstGeom>
        </p:spPr>
      </p:pic>
      <p:pic>
        <p:nvPicPr>
          <p:cNvPr id="19" name="图片 18" descr="图片包含 游戏机, 食物, 房间&#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1196" y="2375028"/>
            <a:ext cx="3482459" cy="3482459"/>
          </a:xfrm>
          <a:prstGeom prst="rect">
            <a:avLst/>
          </a:prstGeom>
        </p:spPr>
      </p:pic>
      <p:sp>
        <p:nvSpPr>
          <p:cNvPr id="28" name="文本框 27"/>
          <p:cNvSpPr txBox="1"/>
          <p:nvPr/>
        </p:nvSpPr>
        <p:spPr>
          <a:xfrm>
            <a:off x="1003980" y="1343012"/>
            <a:ext cx="9379675"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2 kinds of moves:</a:t>
            </a:r>
            <a:endParaRPr lang="zh-CN" altLang="en-US" sz="3200" dirty="0">
              <a:latin typeface="Times New Roman" panose="02020603050405020304" pitchFamily="18" charset="0"/>
              <a:cs typeface="Times New Roman" panose="02020603050405020304" pitchFamily="18" charset="0"/>
            </a:endParaRPr>
          </a:p>
        </p:txBody>
      </p:sp>
      <p:sp>
        <p:nvSpPr>
          <p:cNvPr id="35" name="椭圆 34"/>
          <p:cNvSpPr/>
          <p:nvPr/>
        </p:nvSpPr>
        <p:spPr>
          <a:xfrm rot="19340394">
            <a:off x="2894469" y="3785424"/>
            <a:ext cx="209664" cy="469778"/>
          </a:xfrm>
          <a:prstGeom prst="ellipse">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9" name="椭圆 58"/>
          <p:cNvSpPr/>
          <p:nvPr/>
        </p:nvSpPr>
        <p:spPr>
          <a:xfrm rot="19874729">
            <a:off x="8993867" y="3296683"/>
            <a:ext cx="286233" cy="1781225"/>
          </a:xfrm>
          <a:prstGeom prst="ellipse">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0" name="椭圆 59"/>
          <p:cNvSpPr/>
          <p:nvPr/>
        </p:nvSpPr>
        <p:spPr>
          <a:xfrm>
            <a:off x="8834221" y="3647574"/>
            <a:ext cx="89065" cy="1227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1" name="椭圆 60"/>
          <p:cNvSpPr/>
          <p:nvPr/>
        </p:nvSpPr>
        <p:spPr>
          <a:xfrm>
            <a:off x="9047918" y="4054888"/>
            <a:ext cx="89065" cy="1227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2" name="椭圆 61"/>
          <p:cNvSpPr/>
          <p:nvPr/>
        </p:nvSpPr>
        <p:spPr>
          <a:xfrm>
            <a:off x="9283504" y="4411553"/>
            <a:ext cx="89065" cy="1227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3" name="椭圆 62"/>
          <p:cNvSpPr/>
          <p:nvPr/>
        </p:nvSpPr>
        <p:spPr>
          <a:xfrm rot="19821339">
            <a:off x="8013294" y="3025953"/>
            <a:ext cx="286233" cy="2778563"/>
          </a:xfrm>
          <a:prstGeom prst="ellipse">
            <a:avLst/>
          </a:prstGeom>
          <a:noFill/>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4" name="椭圆 63"/>
          <p:cNvSpPr/>
          <p:nvPr/>
        </p:nvSpPr>
        <p:spPr>
          <a:xfrm>
            <a:off x="7634427" y="3473402"/>
            <a:ext cx="89065" cy="1227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5" name="椭圆 64"/>
          <p:cNvSpPr/>
          <p:nvPr/>
        </p:nvSpPr>
        <p:spPr>
          <a:xfrm>
            <a:off x="8067345" y="4208943"/>
            <a:ext cx="89065" cy="1227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6" name="椭圆 65"/>
          <p:cNvSpPr/>
          <p:nvPr/>
        </p:nvSpPr>
        <p:spPr>
          <a:xfrm>
            <a:off x="8535843" y="4996206"/>
            <a:ext cx="89065" cy="1227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7" name="椭圆 66"/>
          <p:cNvSpPr/>
          <p:nvPr/>
        </p:nvSpPr>
        <p:spPr>
          <a:xfrm>
            <a:off x="3025649" y="4064558"/>
            <a:ext cx="89065" cy="12273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36000">
                                          <p:cBhvr additive="base">
                                            <p:cTn id="7" dur="500" fill="hold"/>
                                            <p:tgtEl>
                                              <p:spTgt spid="57"/>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227" y="-538250"/>
            <a:ext cx="2556356" cy="2296167"/>
            <a:chOff x="-1344978" y="-685187"/>
            <a:chExt cx="6781080" cy="6092478"/>
          </a:xfrm>
        </p:grpSpPr>
        <p:sp>
          <p:nvSpPr>
            <p:cNvPr id="42" name="椭圆 4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平行四边形 55"/>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sp>
        <p:nvSpPr>
          <p:cNvPr id="57" name="矩形 56"/>
          <p:cNvSpPr/>
          <p:nvPr/>
        </p:nvSpPr>
        <p:spPr>
          <a:xfrm>
            <a:off x="3206993" y="351899"/>
            <a:ext cx="4691777"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Difficulty Setting and Goal</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03981" y="1753493"/>
            <a:ext cx="11087637" cy="3046988"/>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4 Levels:</a:t>
            </a:r>
          </a:p>
          <a:p>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1: Simple, appropriate for beginners.</a:t>
            </a:r>
          </a:p>
          <a:p>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2&amp;3&amp;4: Rather difficult and is appropriate for advanced players.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36000">
                                          <p:cBhvr additive="base">
                                            <p:cTn id="7" dur="500" fill="hold"/>
                                            <p:tgtEl>
                                              <p:spTgt spid="57"/>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397227" y="-538250"/>
            <a:ext cx="2556356" cy="2296167"/>
            <a:chOff x="-1344978" y="-685187"/>
            <a:chExt cx="6781080" cy="6092478"/>
          </a:xfrm>
        </p:grpSpPr>
        <p:sp>
          <p:nvSpPr>
            <p:cNvPr id="42" name="椭圆 4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平行四边形 55"/>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sp>
        <p:nvSpPr>
          <p:cNvPr id="57" name="矩形 56"/>
          <p:cNvSpPr/>
          <p:nvPr/>
        </p:nvSpPr>
        <p:spPr>
          <a:xfrm>
            <a:off x="3206993" y="351899"/>
            <a:ext cx="4691777"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Difficulty Setting and Goal</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03981" y="1753493"/>
            <a:ext cx="11087637" cy="255454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Goal:</a:t>
            </a:r>
          </a:p>
          <a:p>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1. Arouse interest in Chinese Checkers</a:t>
            </a:r>
          </a:p>
          <a:p>
            <a:r>
              <a:rPr lang="en-US" altLang="zh-CN" sz="3200" dirty="0">
                <a:latin typeface="Times New Roman" panose="02020603050405020304" pitchFamily="18" charset="0"/>
                <a:cs typeface="Times New Roman" panose="02020603050405020304" pitchFamily="18" charset="0"/>
              </a:rPr>
              <a:t>	</a:t>
            </a:r>
          </a:p>
          <a:p>
            <a:r>
              <a:rPr lang="en-US" altLang="zh-CN" sz="3200" dirty="0">
                <a:latin typeface="Times New Roman" panose="02020603050405020304" pitchFamily="18" charset="0"/>
                <a:cs typeface="Times New Roman" panose="02020603050405020304" pitchFamily="18" charset="0"/>
              </a:rPr>
              <a:t>	2. Promote Chinese Checkers</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36000">
                                          <p:cBhvr additive="base">
                                            <p:cTn id="7" dur="500" fill="hold"/>
                                            <p:tgtEl>
                                              <p:spTgt spid="57"/>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8017" y="845724"/>
            <a:ext cx="2246073"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7933" y="1013365"/>
            <a:ext cx="2690657"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9257" y="2729570"/>
            <a:ext cx="1948020"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4820" y="1441624"/>
            <a:ext cx="2607552"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8589" y="473053"/>
            <a:ext cx="1645036"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3396" y="2863157"/>
            <a:ext cx="1130533"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8932" y="4503323"/>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5482" y="4325230"/>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5624" y="4912257"/>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9625" y="4570167"/>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8051" y="6074691"/>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3540" y="1314992"/>
            <a:ext cx="1657244"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1200" y="2352147"/>
            <a:ext cx="818081"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6206" y="3104117"/>
            <a:ext cx="446980"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762" y="2457951"/>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431" y="2863153"/>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599" y="3534632"/>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9535" y="1076999"/>
            <a:ext cx="245484"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6533" y="3517142"/>
            <a:ext cx="245484"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7275" y="307562"/>
            <a:ext cx="245484"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11791" y="1687036"/>
            <a:ext cx="490968"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5038" y="2096798"/>
            <a:ext cx="2665109"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pitchFamily="34" charset="-122"/>
                <a:ea typeface="微软雅黑" panose="020B0503020204020204" pitchFamily="34" charset="-122"/>
              </a:rPr>
              <a:t>2</a:t>
            </a: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342100" y="4954389"/>
            <a:ext cx="5510986" cy="1077218"/>
          </a:xfrm>
          <a:prstGeom prst="rect">
            <a:avLst/>
          </a:prstGeom>
        </p:spPr>
        <p:txBody>
          <a:bodyPr wrap="square">
            <a:spAutoFit/>
          </a:bodyPr>
          <a:lstStyle/>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System </a:t>
            </a:r>
          </a:p>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Implementation</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a:grpSpLocks noChangeAspect="1"/>
          </p:cNvGrpSpPr>
          <p:nvPr/>
        </p:nvGrpSpPr>
        <p:grpSpPr>
          <a:xfrm>
            <a:off x="1268695" y="4030833"/>
            <a:ext cx="784145" cy="1800000"/>
            <a:chOff x="7080250" y="3319463"/>
            <a:chExt cx="284162" cy="652462"/>
          </a:xfrm>
          <a:solidFill>
            <a:srgbClr val="C00000"/>
          </a:solidFill>
        </p:grpSpPr>
        <p:sp>
          <p:nvSpPr>
            <p:cNvPr id="21" name="Freeform 241"/>
            <p:cNvSpPr/>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w="9525">
              <a:solidFill>
                <a:srgbClr val="C00000"/>
              </a:solidFill>
              <a:round/>
            </a:ln>
          </p:spPr>
          <p:txBody>
            <a:bodyPr vert="horz" wrap="square" lIns="91440" tIns="45720" rIns="91440" bIns="45720" numCol="1" anchor="t" anchorCtr="0" compatLnSpc="1"/>
            <a:lstStyle/>
            <a:p>
              <a:endParaRPr lang="zh-CN" altLang="en-US"/>
            </a:p>
          </p:txBody>
        </p:sp>
        <p:sp>
          <p:nvSpPr>
            <p:cNvPr id="22" name="Freeform 242"/>
            <p:cNvSpPr/>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w="9525">
              <a:solidFill>
                <a:srgbClr val="C00000"/>
              </a:solidFill>
              <a:round/>
            </a:ln>
          </p:spPr>
          <p:txBody>
            <a:bodyPr vert="horz" wrap="square" lIns="91440" tIns="45720" rIns="91440" bIns="45720" numCol="1" anchor="t" anchorCtr="0" compatLnSpc="1"/>
            <a:lstStyle/>
            <a:p>
              <a:endParaRPr lang="zh-CN" altLang="en-US"/>
            </a:p>
          </p:txBody>
        </p:sp>
        <p:sp>
          <p:nvSpPr>
            <p:cNvPr id="23" name="Freeform 243"/>
            <p:cNvSpPr/>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w="9525">
              <a:solidFill>
                <a:srgbClr val="C00000"/>
              </a:solidFill>
              <a:round/>
            </a:ln>
          </p:spPr>
          <p:txBody>
            <a:bodyPr vert="horz" wrap="square" lIns="91440" tIns="45720" rIns="91440" bIns="45720" numCol="1" anchor="t" anchorCtr="0" compatLnSpc="1"/>
            <a:lstStyle/>
            <a:p>
              <a:endParaRPr lang="zh-CN" altLang="en-US"/>
            </a:p>
          </p:txBody>
        </p:sp>
        <p:sp>
          <p:nvSpPr>
            <p:cNvPr id="24" name="Freeform 244"/>
            <p:cNvSpPr/>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w="9525">
              <a:solidFill>
                <a:srgbClr val="C00000"/>
              </a:solidFill>
              <a:round/>
            </a:ln>
          </p:spPr>
          <p:txBody>
            <a:bodyPr vert="horz" wrap="square" lIns="91440" tIns="45720" rIns="91440" bIns="45720" numCol="1" anchor="t" anchorCtr="0" compatLnSpc="1"/>
            <a:lstStyle/>
            <a:p>
              <a:endParaRPr lang="zh-CN" altLang="en-US"/>
            </a:p>
          </p:txBody>
        </p:sp>
        <p:sp>
          <p:nvSpPr>
            <p:cNvPr id="25" name="Freeform 245"/>
            <p:cNvSpPr/>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w="9525">
              <a:solidFill>
                <a:srgbClr val="C00000"/>
              </a:solidFill>
              <a:round/>
            </a:ln>
          </p:spPr>
          <p:txBody>
            <a:bodyPr vert="horz" wrap="square" lIns="91440" tIns="45720" rIns="91440" bIns="45720" numCol="1" anchor="t" anchorCtr="0" compatLnSpc="1"/>
            <a:lstStyle/>
            <a:p>
              <a:endParaRPr lang="zh-CN" altLang="en-US"/>
            </a:p>
          </p:txBody>
        </p:sp>
        <p:sp>
          <p:nvSpPr>
            <p:cNvPr id="26" name="Freeform 246"/>
            <p:cNvSpPr/>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w="9525">
              <a:solidFill>
                <a:srgbClr val="C00000"/>
              </a:solidFill>
              <a:round/>
            </a:ln>
          </p:spPr>
          <p:txBody>
            <a:bodyPr vert="horz" wrap="square" lIns="91440" tIns="45720" rIns="91440" bIns="45720" numCol="1" anchor="t" anchorCtr="0" compatLnSpc="1"/>
            <a:lstStyle/>
            <a:p>
              <a:endParaRPr lang="zh-CN" altLang="en-US"/>
            </a:p>
          </p:txBody>
        </p:sp>
      </p:grpSp>
      <p:sp>
        <p:nvSpPr>
          <p:cNvPr id="29" name="文本框 28"/>
          <p:cNvSpPr txBox="1"/>
          <p:nvPr/>
        </p:nvSpPr>
        <p:spPr>
          <a:xfrm>
            <a:off x="8428355" y="5501640"/>
            <a:ext cx="2032000" cy="398780"/>
          </a:xfrm>
          <a:prstGeom prst="rect">
            <a:avLst/>
          </a:prstGeom>
          <a:noFill/>
        </p:spPr>
        <p:txBody>
          <a:bodyPr wrap="square" rtlCol="0">
            <a:spAutoFit/>
          </a:bodyPr>
          <a:lstStyle/>
          <a:p>
            <a:r>
              <a:rPr lang="en-US" altLang="zh-CN" sz="2000" b="1" dirty="0">
                <a:solidFill>
                  <a:schemeClr val="tx1">
                    <a:lumMod val="75000"/>
                    <a:lumOff val="25000"/>
                  </a:schemeClr>
                </a:solidFill>
                <a:cs typeface="Arial" panose="020B0604020202020204" pitchFamily="34" charset="0"/>
              </a:rPr>
              <a:t>Chinese checkers</a:t>
            </a:r>
          </a:p>
        </p:txBody>
      </p:sp>
      <p:sp>
        <p:nvSpPr>
          <p:cNvPr id="30" name="等腰三角形 29"/>
          <p:cNvSpPr/>
          <p:nvPr/>
        </p:nvSpPr>
        <p:spPr>
          <a:xfrm>
            <a:off x="8612074" y="3463568"/>
            <a:ext cx="1104927" cy="182518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a:off x="7733030" y="4079240"/>
            <a:ext cx="1104900" cy="1209675"/>
          </a:xfrm>
          <a:prstGeom prst="triangle">
            <a:avLst>
              <a:gd name="adj" fmla="val 49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a:off x="6868795" y="4537075"/>
            <a:ext cx="1104900" cy="751840"/>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a:off x="9490710" y="2703830"/>
            <a:ext cx="1195705" cy="2585085"/>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p:nvPr/>
        </p:nvSpPr>
        <p:spPr>
          <a:xfrm>
            <a:off x="10460320" y="4273090"/>
            <a:ext cx="1104927" cy="1015663"/>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9594776" y="2224260"/>
            <a:ext cx="1051560" cy="398780"/>
          </a:xfrm>
          <a:prstGeom prst="rect">
            <a:avLst/>
          </a:prstGeom>
          <a:noFill/>
        </p:spPr>
        <p:txBody>
          <a:bodyPr wrap="none" rtlCol="0">
            <a:spAutoFit/>
          </a:bodyPr>
          <a:lstStyle/>
          <a:p>
            <a:pPr algn="ctr"/>
            <a:r>
              <a:rPr lang="en-US" altLang="zh-CN" sz="2000" b="1" dirty="0">
                <a:solidFill>
                  <a:schemeClr val="accent3"/>
                </a:solidFill>
              </a:rPr>
              <a:t>Strategy</a:t>
            </a:r>
          </a:p>
        </p:txBody>
      </p:sp>
      <p:sp>
        <p:nvSpPr>
          <p:cNvPr id="37" name="文本框 36"/>
          <p:cNvSpPr txBox="1"/>
          <p:nvPr/>
        </p:nvSpPr>
        <p:spPr>
          <a:xfrm>
            <a:off x="8679392" y="3051572"/>
            <a:ext cx="1015365" cy="398780"/>
          </a:xfrm>
          <a:prstGeom prst="rect">
            <a:avLst/>
          </a:prstGeom>
          <a:noFill/>
        </p:spPr>
        <p:txBody>
          <a:bodyPr wrap="none" rtlCol="0">
            <a:spAutoFit/>
          </a:bodyPr>
          <a:lstStyle/>
          <a:p>
            <a:pPr algn="ctr"/>
            <a:r>
              <a:rPr lang="en-US" altLang="zh-CN" sz="2000" b="1" dirty="0">
                <a:solidFill>
                  <a:schemeClr val="accent2"/>
                </a:solidFill>
              </a:rPr>
              <a:t>wisdom</a:t>
            </a:r>
          </a:p>
        </p:txBody>
      </p:sp>
      <p:sp>
        <p:nvSpPr>
          <p:cNvPr id="38" name="文本框 37"/>
          <p:cNvSpPr txBox="1"/>
          <p:nvPr/>
        </p:nvSpPr>
        <p:spPr>
          <a:xfrm>
            <a:off x="10416394" y="3813463"/>
            <a:ext cx="1205230" cy="398780"/>
          </a:xfrm>
          <a:prstGeom prst="rect">
            <a:avLst/>
          </a:prstGeom>
          <a:noFill/>
        </p:spPr>
        <p:txBody>
          <a:bodyPr wrap="none" rtlCol="0">
            <a:spAutoFit/>
          </a:bodyPr>
          <a:lstStyle/>
          <a:p>
            <a:pPr algn="ctr"/>
            <a:r>
              <a:rPr lang="en-US" altLang="zh-CN" sz="2000" b="1" dirty="0">
                <a:solidFill>
                  <a:schemeClr val="accent4"/>
                </a:solidFill>
              </a:rPr>
              <a:t> calmness</a:t>
            </a:r>
          </a:p>
        </p:txBody>
      </p:sp>
      <p:sp>
        <p:nvSpPr>
          <p:cNvPr id="39" name="文本框 38"/>
          <p:cNvSpPr txBox="1"/>
          <p:nvPr/>
        </p:nvSpPr>
        <p:spPr>
          <a:xfrm>
            <a:off x="7764702" y="3657757"/>
            <a:ext cx="1047750" cy="398780"/>
          </a:xfrm>
          <a:prstGeom prst="rect">
            <a:avLst/>
          </a:prstGeom>
          <a:noFill/>
        </p:spPr>
        <p:txBody>
          <a:bodyPr wrap="none" rtlCol="0">
            <a:spAutoFit/>
          </a:bodyPr>
          <a:lstStyle/>
          <a:p>
            <a:pPr algn="ctr"/>
            <a:r>
              <a:rPr lang="en-US" altLang="zh-CN" sz="2000" b="1" dirty="0">
                <a:solidFill>
                  <a:schemeClr val="accent1"/>
                </a:solidFill>
              </a:rPr>
              <a:t>thinking</a:t>
            </a:r>
          </a:p>
        </p:txBody>
      </p:sp>
      <p:sp>
        <p:nvSpPr>
          <p:cNvPr id="40" name="文本框 39"/>
          <p:cNvSpPr txBox="1"/>
          <p:nvPr/>
        </p:nvSpPr>
        <p:spPr>
          <a:xfrm>
            <a:off x="6883676" y="4138115"/>
            <a:ext cx="1090295" cy="398780"/>
          </a:xfrm>
          <a:prstGeom prst="rect">
            <a:avLst/>
          </a:prstGeom>
          <a:noFill/>
        </p:spPr>
        <p:txBody>
          <a:bodyPr wrap="none" rtlCol="0">
            <a:spAutoFit/>
          </a:bodyPr>
          <a:lstStyle/>
          <a:p>
            <a:pPr algn="ctr"/>
            <a:r>
              <a:rPr lang="en-US" altLang="zh-CN" sz="2000" b="1" dirty="0">
                <a:solidFill>
                  <a:schemeClr val="tx1">
                    <a:lumMod val="75000"/>
                    <a:lumOff val="25000"/>
                  </a:schemeClr>
                </a:solidFill>
              </a:rPr>
              <a:t>patience</a:t>
            </a:r>
          </a:p>
        </p:txBody>
      </p:sp>
      <p:grpSp>
        <p:nvGrpSpPr>
          <p:cNvPr id="41" name="组合 40"/>
          <p:cNvGrpSpPr/>
          <p:nvPr/>
        </p:nvGrpSpPr>
        <p:grpSpPr>
          <a:xfrm>
            <a:off x="-397227" y="-538250"/>
            <a:ext cx="2556356" cy="2296167"/>
            <a:chOff x="-1344978" y="-685187"/>
            <a:chExt cx="6781080" cy="6092478"/>
          </a:xfrm>
        </p:grpSpPr>
        <p:sp>
          <p:nvSpPr>
            <p:cNvPr id="42" name="椭圆 4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5" name="直接连接符 54"/>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平行四边形 55"/>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0</a:t>
            </a:r>
          </a:p>
        </p:txBody>
      </p:sp>
      <p:sp>
        <p:nvSpPr>
          <p:cNvPr id="57" name="矩形 56"/>
          <p:cNvSpPr/>
          <p:nvPr/>
        </p:nvSpPr>
        <p:spPr>
          <a:xfrm>
            <a:off x="3206750" y="290195"/>
            <a:ext cx="6283960" cy="521970"/>
          </a:xfrm>
          <a:prstGeom prst="rect">
            <a:avLst/>
          </a:prstGeom>
        </p:spPr>
        <p:txBody>
          <a:bodyPr wrap="square">
            <a:spAutoFit/>
          </a:bodyPr>
          <a:lstStyle/>
          <a:p>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System Implementation Process</a:t>
            </a:r>
          </a:p>
        </p:txBody>
      </p:sp>
      <p:pic>
        <p:nvPicPr>
          <p:cNvPr id="2" name="图片 1"/>
          <p:cNvPicPr>
            <a:picLocks noChangeAspect="1"/>
          </p:cNvPicPr>
          <p:nvPr>
            <p:custDataLst>
              <p:tags r:id="rId1"/>
            </p:custDataLst>
          </p:nvPr>
        </p:nvPicPr>
        <p:blipFill>
          <a:blip r:embed="rId15"/>
          <a:srcRect l="28445" t="5764" r="35108" b="8535"/>
          <a:stretch>
            <a:fillRect/>
          </a:stretch>
        </p:blipFill>
        <p:spPr>
          <a:xfrm>
            <a:off x="2158365" y="1435735"/>
            <a:ext cx="3754120" cy="4754880"/>
          </a:xfrm>
          <a:prstGeom prst="rect">
            <a:avLst/>
          </a:prstGeom>
        </p:spPr>
      </p:pic>
      <p:grpSp>
        <p:nvGrpSpPr>
          <p:cNvPr id="3" name="组合 2"/>
          <p:cNvGrpSpPr>
            <a:grpSpLocks noChangeAspect="1"/>
          </p:cNvGrpSpPr>
          <p:nvPr/>
        </p:nvGrpSpPr>
        <p:grpSpPr>
          <a:xfrm>
            <a:off x="1974180" y="4030833"/>
            <a:ext cx="784145" cy="1800000"/>
            <a:chOff x="7080250" y="3319463"/>
            <a:chExt cx="284162" cy="652462"/>
          </a:xfrm>
          <a:solidFill>
            <a:schemeClr val="accent3">
              <a:lumMod val="75000"/>
            </a:schemeClr>
          </a:solidFill>
        </p:grpSpPr>
        <p:sp>
          <p:nvSpPr>
            <p:cNvPr id="4" name="Freeform 241"/>
            <p:cNvSpPr/>
            <p:nvPr>
              <p:custDataLst>
                <p:tags r:id="rId8"/>
              </p:custDataLst>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5" name="Freeform 242"/>
            <p:cNvSpPr/>
            <p:nvPr>
              <p:custDataLst>
                <p:tags r:id="rId9"/>
              </p:custDataLst>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6" name="Freeform 243"/>
            <p:cNvSpPr/>
            <p:nvPr>
              <p:custDataLst>
                <p:tags r:id="rId10"/>
              </p:custDataLst>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7" name="Freeform 244"/>
            <p:cNvSpPr/>
            <p:nvPr>
              <p:custDataLst>
                <p:tags r:id="rId11"/>
              </p:custDataLst>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8" name="Freeform 245"/>
            <p:cNvSpPr/>
            <p:nvPr>
              <p:custDataLst>
                <p:tags r:id="rId12"/>
              </p:custDataLst>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sp>
          <p:nvSpPr>
            <p:cNvPr id="9" name="Freeform 246"/>
            <p:cNvSpPr/>
            <p:nvPr>
              <p:custDataLst>
                <p:tags r:id="rId13"/>
              </p:custDataLst>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w="9525">
              <a:solidFill>
                <a:schemeClr val="accent3">
                  <a:lumMod val="75000"/>
                </a:schemeClr>
              </a:solidFill>
              <a:round/>
            </a:ln>
          </p:spPr>
          <p:txBody>
            <a:bodyPr vert="horz" wrap="square" lIns="91440" tIns="45720" rIns="91440" bIns="45720" numCol="1" anchor="t" anchorCtr="0" compatLnSpc="1"/>
            <a:lstStyle/>
            <a:p>
              <a:endParaRPr lang="zh-CN" altLang="en-US"/>
            </a:p>
          </p:txBody>
        </p:sp>
      </p:grpSp>
      <p:grpSp>
        <p:nvGrpSpPr>
          <p:cNvPr id="10" name="组合 9"/>
          <p:cNvGrpSpPr>
            <a:grpSpLocks noChangeAspect="1"/>
          </p:cNvGrpSpPr>
          <p:nvPr/>
        </p:nvGrpSpPr>
        <p:grpSpPr>
          <a:xfrm>
            <a:off x="1623660" y="4307693"/>
            <a:ext cx="784145" cy="1800000"/>
            <a:chOff x="7080250" y="3319463"/>
            <a:chExt cx="284162" cy="652462"/>
          </a:xfrm>
          <a:solidFill>
            <a:srgbClr val="FFC000"/>
          </a:solidFill>
        </p:grpSpPr>
        <p:sp>
          <p:nvSpPr>
            <p:cNvPr id="11" name="Freeform 241"/>
            <p:cNvSpPr/>
            <p:nvPr>
              <p:custDataLst>
                <p:tags r:id="rId2"/>
              </p:custDataLst>
            </p:nvPr>
          </p:nvSpPr>
          <p:spPr bwMode="auto">
            <a:xfrm>
              <a:off x="7080250" y="3476625"/>
              <a:ext cx="71437" cy="268287"/>
            </a:xfrm>
            <a:custGeom>
              <a:avLst/>
              <a:gdLst>
                <a:gd name="T0" fmla="*/ 29 w 45"/>
                <a:gd name="T1" fmla="*/ 154 h 169"/>
                <a:gd name="T2" fmla="*/ 29 w 45"/>
                <a:gd name="T3" fmla="*/ 154 h 169"/>
                <a:gd name="T4" fmla="*/ 27 w 45"/>
                <a:gd name="T5" fmla="*/ 160 h 169"/>
                <a:gd name="T6" fmla="*/ 24 w 45"/>
                <a:gd name="T7" fmla="*/ 165 h 169"/>
                <a:gd name="T8" fmla="*/ 19 w 45"/>
                <a:gd name="T9" fmla="*/ 168 h 169"/>
                <a:gd name="T10" fmla="*/ 15 w 45"/>
                <a:gd name="T11" fmla="*/ 169 h 169"/>
                <a:gd name="T12" fmla="*/ 15 w 45"/>
                <a:gd name="T13" fmla="*/ 169 h 169"/>
                <a:gd name="T14" fmla="*/ 9 w 45"/>
                <a:gd name="T15" fmla="*/ 168 h 169"/>
                <a:gd name="T16" fmla="*/ 4 w 45"/>
                <a:gd name="T17" fmla="*/ 165 h 169"/>
                <a:gd name="T18" fmla="*/ 1 w 45"/>
                <a:gd name="T19" fmla="*/ 160 h 169"/>
                <a:gd name="T20" fmla="*/ 0 w 45"/>
                <a:gd name="T21" fmla="*/ 154 h 169"/>
                <a:gd name="T22" fmla="*/ 16 w 45"/>
                <a:gd name="T23" fmla="*/ 14 h 169"/>
                <a:gd name="T24" fmla="*/ 16 w 45"/>
                <a:gd name="T25" fmla="*/ 14 h 169"/>
                <a:gd name="T26" fmla="*/ 18 w 45"/>
                <a:gd name="T27" fmla="*/ 8 h 169"/>
                <a:gd name="T28" fmla="*/ 21 w 45"/>
                <a:gd name="T29" fmla="*/ 3 h 169"/>
                <a:gd name="T30" fmla="*/ 26 w 45"/>
                <a:gd name="T31" fmla="*/ 0 h 169"/>
                <a:gd name="T32" fmla="*/ 32 w 45"/>
                <a:gd name="T33" fmla="*/ 0 h 169"/>
                <a:gd name="T34" fmla="*/ 32 w 45"/>
                <a:gd name="T35" fmla="*/ 0 h 169"/>
                <a:gd name="T36" fmla="*/ 36 w 45"/>
                <a:gd name="T37" fmla="*/ 0 h 169"/>
                <a:gd name="T38" fmla="*/ 41 w 45"/>
                <a:gd name="T39" fmla="*/ 3 h 169"/>
                <a:gd name="T40" fmla="*/ 44 w 45"/>
                <a:gd name="T41" fmla="*/ 8 h 169"/>
                <a:gd name="T42" fmla="*/ 45 w 45"/>
                <a:gd name="T43" fmla="*/ 14 h 169"/>
                <a:gd name="T44" fmla="*/ 29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29" y="154"/>
                  </a:moveTo>
                  <a:lnTo>
                    <a:pt x="29" y="154"/>
                  </a:lnTo>
                  <a:lnTo>
                    <a:pt x="27" y="160"/>
                  </a:lnTo>
                  <a:lnTo>
                    <a:pt x="24" y="165"/>
                  </a:lnTo>
                  <a:lnTo>
                    <a:pt x="19" y="168"/>
                  </a:lnTo>
                  <a:lnTo>
                    <a:pt x="15" y="169"/>
                  </a:lnTo>
                  <a:lnTo>
                    <a:pt x="15" y="169"/>
                  </a:lnTo>
                  <a:lnTo>
                    <a:pt x="9" y="168"/>
                  </a:lnTo>
                  <a:lnTo>
                    <a:pt x="4" y="165"/>
                  </a:lnTo>
                  <a:lnTo>
                    <a:pt x="1" y="160"/>
                  </a:lnTo>
                  <a:lnTo>
                    <a:pt x="0" y="154"/>
                  </a:lnTo>
                  <a:lnTo>
                    <a:pt x="16" y="14"/>
                  </a:lnTo>
                  <a:lnTo>
                    <a:pt x="16" y="14"/>
                  </a:lnTo>
                  <a:lnTo>
                    <a:pt x="18" y="8"/>
                  </a:lnTo>
                  <a:lnTo>
                    <a:pt x="21" y="3"/>
                  </a:lnTo>
                  <a:lnTo>
                    <a:pt x="26" y="0"/>
                  </a:lnTo>
                  <a:lnTo>
                    <a:pt x="32" y="0"/>
                  </a:lnTo>
                  <a:lnTo>
                    <a:pt x="32" y="0"/>
                  </a:lnTo>
                  <a:lnTo>
                    <a:pt x="36" y="0"/>
                  </a:lnTo>
                  <a:lnTo>
                    <a:pt x="41" y="3"/>
                  </a:lnTo>
                  <a:lnTo>
                    <a:pt x="44" y="8"/>
                  </a:lnTo>
                  <a:lnTo>
                    <a:pt x="45" y="14"/>
                  </a:lnTo>
                  <a:lnTo>
                    <a:pt x="29" y="154"/>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12" name="Freeform 242"/>
            <p:cNvSpPr/>
            <p:nvPr>
              <p:custDataLst>
                <p:tags r:id="rId3"/>
              </p:custDataLst>
            </p:nvPr>
          </p:nvSpPr>
          <p:spPr bwMode="auto">
            <a:xfrm>
              <a:off x="7292975" y="3476625"/>
              <a:ext cx="71437" cy="268287"/>
            </a:xfrm>
            <a:custGeom>
              <a:avLst/>
              <a:gdLst>
                <a:gd name="T0" fmla="*/ 45 w 45"/>
                <a:gd name="T1" fmla="*/ 154 h 169"/>
                <a:gd name="T2" fmla="*/ 45 w 45"/>
                <a:gd name="T3" fmla="*/ 154 h 169"/>
                <a:gd name="T4" fmla="*/ 44 w 45"/>
                <a:gd name="T5" fmla="*/ 160 h 169"/>
                <a:gd name="T6" fmla="*/ 41 w 45"/>
                <a:gd name="T7" fmla="*/ 165 h 169"/>
                <a:gd name="T8" fmla="*/ 36 w 45"/>
                <a:gd name="T9" fmla="*/ 168 h 169"/>
                <a:gd name="T10" fmla="*/ 30 w 45"/>
                <a:gd name="T11" fmla="*/ 169 h 169"/>
                <a:gd name="T12" fmla="*/ 30 w 45"/>
                <a:gd name="T13" fmla="*/ 169 h 169"/>
                <a:gd name="T14" fmla="*/ 24 w 45"/>
                <a:gd name="T15" fmla="*/ 168 h 169"/>
                <a:gd name="T16" fmla="*/ 20 w 45"/>
                <a:gd name="T17" fmla="*/ 165 h 169"/>
                <a:gd name="T18" fmla="*/ 17 w 45"/>
                <a:gd name="T19" fmla="*/ 160 h 169"/>
                <a:gd name="T20" fmla="*/ 17 w 45"/>
                <a:gd name="T21" fmla="*/ 154 h 169"/>
                <a:gd name="T22" fmla="*/ 0 w 45"/>
                <a:gd name="T23" fmla="*/ 14 h 169"/>
                <a:gd name="T24" fmla="*/ 0 w 45"/>
                <a:gd name="T25" fmla="*/ 14 h 169"/>
                <a:gd name="T26" fmla="*/ 1 w 45"/>
                <a:gd name="T27" fmla="*/ 8 h 169"/>
                <a:gd name="T28" fmla="*/ 4 w 45"/>
                <a:gd name="T29" fmla="*/ 3 h 169"/>
                <a:gd name="T30" fmla="*/ 9 w 45"/>
                <a:gd name="T31" fmla="*/ 0 h 169"/>
                <a:gd name="T32" fmla="*/ 13 w 45"/>
                <a:gd name="T33" fmla="*/ 0 h 169"/>
                <a:gd name="T34" fmla="*/ 13 w 45"/>
                <a:gd name="T35" fmla="*/ 0 h 169"/>
                <a:gd name="T36" fmla="*/ 20 w 45"/>
                <a:gd name="T37" fmla="*/ 0 h 169"/>
                <a:gd name="T38" fmla="*/ 24 w 45"/>
                <a:gd name="T39" fmla="*/ 3 h 169"/>
                <a:gd name="T40" fmla="*/ 27 w 45"/>
                <a:gd name="T41" fmla="*/ 8 h 169"/>
                <a:gd name="T42" fmla="*/ 29 w 45"/>
                <a:gd name="T43" fmla="*/ 14 h 169"/>
                <a:gd name="T44" fmla="*/ 45 w 45"/>
                <a:gd name="T45" fmla="*/ 15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 h="169">
                  <a:moveTo>
                    <a:pt x="45" y="154"/>
                  </a:moveTo>
                  <a:lnTo>
                    <a:pt x="45" y="154"/>
                  </a:lnTo>
                  <a:lnTo>
                    <a:pt x="44" y="160"/>
                  </a:lnTo>
                  <a:lnTo>
                    <a:pt x="41" y="165"/>
                  </a:lnTo>
                  <a:lnTo>
                    <a:pt x="36" y="168"/>
                  </a:lnTo>
                  <a:lnTo>
                    <a:pt x="30" y="169"/>
                  </a:lnTo>
                  <a:lnTo>
                    <a:pt x="30" y="169"/>
                  </a:lnTo>
                  <a:lnTo>
                    <a:pt x="24" y="168"/>
                  </a:lnTo>
                  <a:lnTo>
                    <a:pt x="20" y="165"/>
                  </a:lnTo>
                  <a:lnTo>
                    <a:pt x="17" y="160"/>
                  </a:lnTo>
                  <a:lnTo>
                    <a:pt x="17" y="154"/>
                  </a:lnTo>
                  <a:lnTo>
                    <a:pt x="0" y="14"/>
                  </a:lnTo>
                  <a:lnTo>
                    <a:pt x="0" y="14"/>
                  </a:lnTo>
                  <a:lnTo>
                    <a:pt x="1" y="8"/>
                  </a:lnTo>
                  <a:lnTo>
                    <a:pt x="4" y="3"/>
                  </a:lnTo>
                  <a:lnTo>
                    <a:pt x="9" y="0"/>
                  </a:lnTo>
                  <a:lnTo>
                    <a:pt x="13" y="0"/>
                  </a:lnTo>
                  <a:lnTo>
                    <a:pt x="13" y="0"/>
                  </a:lnTo>
                  <a:lnTo>
                    <a:pt x="20" y="0"/>
                  </a:lnTo>
                  <a:lnTo>
                    <a:pt x="24" y="3"/>
                  </a:lnTo>
                  <a:lnTo>
                    <a:pt x="27" y="8"/>
                  </a:lnTo>
                  <a:lnTo>
                    <a:pt x="29" y="14"/>
                  </a:lnTo>
                  <a:lnTo>
                    <a:pt x="45" y="154"/>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13" name="Freeform 243"/>
            <p:cNvSpPr/>
            <p:nvPr>
              <p:custDataLst>
                <p:tags r:id="rId4"/>
              </p:custDataLst>
            </p:nvPr>
          </p:nvSpPr>
          <p:spPr bwMode="auto">
            <a:xfrm>
              <a:off x="7154863" y="3319463"/>
              <a:ext cx="134937" cy="134937"/>
            </a:xfrm>
            <a:custGeom>
              <a:avLst/>
              <a:gdLst>
                <a:gd name="T0" fmla="*/ 43 w 85"/>
                <a:gd name="T1" fmla="*/ 85 h 85"/>
                <a:gd name="T2" fmla="*/ 43 w 85"/>
                <a:gd name="T3" fmla="*/ 85 h 85"/>
                <a:gd name="T4" fmla="*/ 50 w 85"/>
                <a:gd name="T5" fmla="*/ 84 h 85"/>
                <a:gd name="T6" fmla="*/ 59 w 85"/>
                <a:gd name="T7" fmla="*/ 82 h 85"/>
                <a:gd name="T8" fmla="*/ 65 w 85"/>
                <a:gd name="T9" fmla="*/ 78 h 85"/>
                <a:gd name="T10" fmla="*/ 72 w 85"/>
                <a:gd name="T11" fmla="*/ 73 h 85"/>
                <a:gd name="T12" fmla="*/ 78 w 85"/>
                <a:gd name="T13" fmla="*/ 66 h 85"/>
                <a:gd name="T14" fmla="*/ 81 w 85"/>
                <a:gd name="T15" fmla="*/ 59 h 85"/>
                <a:gd name="T16" fmla="*/ 84 w 85"/>
                <a:gd name="T17" fmla="*/ 50 h 85"/>
                <a:gd name="T18" fmla="*/ 85 w 85"/>
                <a:gd name="T19" fmla="*/ 43 h 85"/>
                <a:gd name="T20" fmla="*/ 85 w 85"/>
                <a:gd name="T21" fmla="*/ 43 h 85"/>
                <a:gd name="T22" fmla="*/ 84 w 85"/>
                <a:gd name="T23" fmla="*/ 34 h 85"/>
                <a:gd name="T24" fmla="*/ 81 w 85"/>
                <a:gd name="T25" fmla="*/ 26 h 85"/>
                <a:gd name="T26" fmla="*/ 78 w 85"/>
                <a:gd name="T27" fmla="*/ 18 h 85"/>
                <a:gd name="T28" fmla="*/ 72 w 85"/>
                <a:gd name="T29" fmla="*/ 12 h 85"/>
                <a:gd name="T30" fmla="*/ 65 w 85"/>
                <a:gd name="T31" fmla="*/ 8 h 85"/>
                <a:gd name="T32" fmla="*/ 59 w 85"/>
                <a:gd name="T33" fmla="*/ 3 h 85"/>
                <a:gd name="T34" fmla="*/ 50 w 85"/>
                <a:gd name="T35" fmla="*/ 0 h 85"/>
                <a:gd name="T36" fmla="*/ 43 w 85"/>
                <a:gd name="T37" fmla="*/ 0 h 85"/>
                <a:gd name="T38" fmla="*/ 43 w 85"/>
                <a:gd name="T39" fmla="*/ 0 h 85"/>
                <a:gd name="T40" fmla="*/ 33 w 85"/>
                <a:gd name="T41" fmla="*/ 0 h 85"/>
                <a:gd name="T42" fmla="*/ 26 w 85"/>
                <a:gd name="T43" fmla="*/ 3 h 85"/>
                <a:gd name="T44" fmla="*/ 18 w 85"/>
                <a:gd name="T45" fmla="*/ 8 h 85"/>
                <a:gd name="T46" fmla="*/ 12 w 85"/>
                <a:gd name="T47" fmla="*/ 12 h 85"/>
                <a:gd name="T48" fmla="*/ 6 w 85"/>
                <a:gd name="T49" fmla="*/ 18 h 85"/>
                <a:gd name="T50" fmla="*/ 3 w 85"/>
                <a:gd name="T51" fmla="*/ 26 h 85"/>
                <a:gd name="T52" fmla="*/ 0 w 85"/>
                <a:gd name="T53" fmla="*/ 34 h 85"/>
                <a:gd name="T54" fmla="*/ 0 w 85"/>
                <a:gd name="T55" fmla="*/ 43 h 85"/>
                <a:gd name="T56" fmla="*/ 0 w 85"/>
                <a:gd name="T57" fmla="*/ 43 h 85"/>
                <a:gd name="T58" fmla="*/ 0 w 85"/>
                <a:gd name="T59" fmla="*/ 50 h 85"/>
                <a:gd name="T60" fmla="*/ 3 w 85"/>
                <a:gd name="T61" fmla="*/ 59 h 85"/>
                <a:gd name="T62" fmla="*/ 6 w 85"/>
                <a:gd name="T63" fmla="*/ 66 h 85"/>
                <a:gd name="T64" fmla="*/ 12 w 85"/>
                <a:gd name="T65" fmla="*/ 73 h 85"/>
                <a:gd name="T66" fmla="*/ 18 w 85"/>
                <a:gd name="T67" fmla="*/ 78 h 85"/>
                <a:gd name="T68" fmla="*/ 26 w 85"/>
                <a:gd name="T69" fmla="*/ 82 h 85"/>
                <a:gd name="T70" fmla="*/ 33 w 85"/>
                <a:gd name="T71" fmla="*/ 84 h 85"/>
                <a:gd name="T72" fmla="*/ 43 w 85"/>
                <a:gd name="T73" fmla="*/ 85 h 85"/>
                <a:gd name="T74" fmla="*/ 43 w 85"/>
                <a:gd name="T7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85">
                  <a:moveTo>
                    <a:pt x="43" y="85"/>
                  </a:moveTo>
                  <a:lnTo>
                    <a:pt x="43" y="85"/>
                  </a:lnTo>
                  <a:lnTo>
                    <a:pt x="50" y="84"/>
                  </a:lnTo>
                  <a:lnTo>
                    <a:pt x="59" y="82"/>
                  </a:lnTo>
                  <a:lnTo>
                    <a:pt x="65" y="78"/>
                  </a:lnTo>
                  <a:lnTo>
                    <a:pt x="72" y="73"/>
                  </a:lnTo>
                  <a:lnTo>
                    <a:pt x="78" y="66"/>
                  </a:lnTo>
                  <a:lnTo>
                    <a:pt x="81" y="59"/>
                  </a:lnTo>
                  <a:lnTo>
                    <a:pt x="84" y="50"/>
                  </a:lnTo>
                  <a:lnTo>
                    <a:pt x="85" y="43"/>
                  </a:lnTo>
                  <a:lnTo>
                    <a:pt x="85" y="43"/>
                  </a:lnTo>
                  <a:lnTo>
                    <a:pt x="84" y="34"/>
                  </a:lnTo>
                  <a:lnTo>
                    <a:pt x="81" y="26"/>
                  </a:lnTo>
                  <a:lnTo>
                    <a:pt x="78" y="18"/>
                  </a:lnTo>
                  <a:lnTo>
                    <a:pt x="72" y="12"/>
                  </a:lnTo>
                  <a:lnTo>
                    <a:pt x="65" y="8"/>
                  </a:lnTo>
                  <a:lnTo>
                    <a:pt x="59" y="3"/>
                  </a:lnTo>
                  <a:lnTo>
                    <a:pt x="50" y="0"/>
                  </a:lnTo>
                  <a:lnTo>
                    <a:pt x="43" y="0"/>
                  </a:lnTo>
                  <a:lnTo>
                    <a:pt x="43" y="0"/>
                  </a:lnTo>
                  <a:lnTo>
                    <a:pt x="33" y="0"/>
                  </a:lnTo>
                  <a:lnTo>
                    <a:pt x="26" y="3"/>
                  </a:lnTo>
                  <a:lnTo>
                    <a:pt x="18" y="8"/>
                  </a:lnTo>
                  <a:lnTo>
                    <a:pt x="12" y="12"/>
                  </a:lnTo>
                  <a:lnTo>
                    <a:pt x="6" y="18"/>
                  </a:lnTo>
                  <a:lnTo>
                    <a:pt x="3" y="26"/>
                  </a:lnTo>
                  <a:lnTo>
                    <a:pt x="0" y="34"/>
                  </a:lnTo>
                  <a:lnTo>
                    <a:pt x="0" y="43"/>
                  </a:lnTo>
                  <a:lnTo>
                    <a:pt x="0" y="43"/>
                  </a:lnTo>
                  <a:lnTo>
                    <a:pt x="0" y="50"/>
                  </a:lnTo>
                  <a:lnTo>
                    <a:pt x="3" y="59"/>
                  </a:lnTo>
                  <a:lnTo>
                    <a:pt x="6" y="66"/>
                  </a:lnTo>
                  <a:lnTo>
                    <a:pt x="12" y="73"/>
                  </a:lnTo>
                  <a:lnTo>
                    <a:pt x="18" y="78"/>
                  </a:lnTo>
                  <a:lnTo>
                    <a:pt x="26" y="82"/>
                  </a:lnTo>
                  <a:lnTo>
                    <a:pt x="33" y="84"/>
                  </a:lnTo>
                  <a:lnTo>
                    <a:pt x="43" y="85"/>
                  </a:lnTo>
                  <a:lnTo>
                    <a:pt x="43" y="85"/>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14" name="Freeform 244"/>
            <p:cNvSpPr/>
            <p:nvPr>
              <p:custDataLst>
                <p:tags r:id="rId5"/>
              </p:custDataLst>
            </p:nvPr>
          </p:nvSpPr>
          <p:spPr bwMode="auto">
            <a:xfrm>
              <a:off x="7146925"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5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5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5" y="182"/>
                  </a:lnTo>
                  <a:lnTo>
                    <a:pt x="2" y="176"/>
                  </a:lnTo>
                  <a:lnTo>
                    <a:pt x="0" y="169"/>
                  </a:lnTo>
                  <a:lnTo>
                    <a:pt x="0" y="19"/>
                  </a:lnTo>
                  <a:lnTo>
                    <a:pt x="0" y="19"/>
                  </a:lnTo>
                  <a:lnTo>
                    <a:pt x="2" y="12"/>
                  </a:lnTo>
                  <a:lnTo>
                    <a:pt x="5" y="6"/>
                  </a:lnTo>
                  <a:lnTo>
                    <a:pt x="12" y="1"/>
                  </a:lnTo>
                  <a:lnTo>
                    <a:pt x="20" y="0"/>
                  </a:lnTo>
                  <a:lnTo>
                    <a:pt x="20" y="0"/>
                  </a:lnTo>
                  <a:lnTo>
                    <a:pt x="28" y="1"/>
                  </a:lnTo>
                  <a:lnTo>
                    <a:pt x="34" y="6"/>
                  </a:lnTo>
                  <a:lnTo>
                    <a:pt x="38" y="12"/>
                  </a:lnTo>
                  <a:lnTo>
                    <a:pt x="40" y="19"/>
                  </a:lnTo>
                  <a:lnTo>
                    <a:pt x="40" y="169"/>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15" name="Freeform 245"/>
            <p:cNvSpPr/>
            <p:nvPr>
              <p:custDataLst>
                <p:tags r:id="rId6"/>
              </p:custDataLst>
            </p:nvPr>
          </p:nvSpPr>
          <p:spPr bwMode="auto">
            <a:xfrm>
              <a:off x="7234238" y="3673475"/>
              <a:ext cx="63500" cy="298450"/>
            </a:xfrm>
            <a:custGeom>
              <a:avLst/>
              <a:gdLst>
                <a:gd name="T0" fmla="*/ 40 w 40"/>
                <a:gd name="T1" fmla="*/ 169 h 188"/>
                <a:gd name="T2" fmla="*/ 40 w 40"/>
                <a:gd name="T3" fmla="*/ 169 h 188"/>
                <a:gd name="T4" fmla="*/ 38 w 40"/>
                <a:gd name="T5" fmla="*/ 176 h 188"/>
                <a:gd name="T6" fmla="*/ 34 w 40"/>
                <a:gd name="T7" fmla="*/ 182 h 188"/>
                <a:gd name="T8" fmla="*/ 28 w 40"/>
                <a:gd name="T9" fmla="*/ 187 h 188"/>
                <a:gd name="T10" fmla="*/ 20 w 40"/>
                <a:gd name="T11" fmla="*/ 188 h 188"/>
                <a:gd name="T12" fmla="*/ 20 w 40"/>
                <a:gd name="T13" fmla="*/ 188 h 188"/>
                <a:gd name="T14" fmla="*/ 12 w 40"/>
                <a:gd name="T15" fmla="*/ 187 h 188"/>
                <a:gd name="T16" fmla="*/ 6 w 40"/>
                <a:gd name="T17" fmla="*/ 182 h 188"/>
                <a:gd name="T18" fmla="*/ 2 w 40"/>
                <a:gd name="T19" fmla="*/ 176 h 188"/>
                <a:gd name="T20" fmla="*/ 0 w 40"/>
                <a:gd name="T21" fmla="*/ 169 h 188"/>
                <a:gd name="T22" fmla="*/ 0 w 40"/>
                <a:gd name="T23" fmla="*/ 19 h 188"/>
                <a:gd name="T24" fmla="*/ 0 w 40"/>
                <a:gd name="T25" fmla="*/ 19 h 188"/>
                <a:gd name="T26" fmla="*/ 2 w 40"/>
                <a:gd name="T27" fmla="*/ 12 h 188"/>
                <a:gd name="T28" fmla="*/ 6 w 40"/>
                <a:gd name="T29" fmla="*/ 6 h 188"/>
                <a:gd name="T30" fmla="*/ 12 w 40"/>
                <a:gd name="T31" fmla="*/ 1 h 188"/>
                <a:gd name="T32" fmla="*/ 20 w 40"/>
                <a:gd name="T33" fmla="*/ 0 h 188"/>
                <a:gd name="T34" fmla="*/ 20 w 40"/>
                <a:gd name="T35" fmla="*/ 0 h 188"/>
                <a:gd name="T36" fmla="*/ 28 w 40"/>
                <a:gd name="T37" fmla="*/ 1 h 188"/>
                <a:gd name="T38" fmla="*/ 34 w 40"/>
                <a:gd name="T39" fmla="*/ 6 h 188"/>
                <a:gd name="T40" fmla="*/ 38 w 40"/>
                <a:gd name="T41" fmla="*/ 12 h 188"/>
                <a:gd name="T42" fmla="*/ 40 w 40"/>
                <a:gd name="T43" fmla="*/ 19 h 188"/>
                <a:gd name="T44" fmla="*/ 40 w 40"/>
                <a:gd name="T45" fmla="*/ 16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188">
                  <a:moveTo>
                    <a:pt x="40" y="169"/>
                  </a:moveTo>
                  <a:lnTo>
                    <a:pt x="40" y="169"/>
                  </a:lnTo>
                  <a:lnTo>
                    <a:pt x="38" y="176"/>
                  </a:lnTo>
                  <a:lnTo>
                    <a:pt x="34" y="182"/>
                  </a:lnTo>
                  <a:lnTo>
                    <a:pt x="28" y="187"/>
                  </a:lnTo>
                  <a:lnTo>
                    <a:pt x="20" y="188"/>
                  </a:lnTo>
                  <a:lnTo>
                    <a:pt x="20" y="188"/>
                  </a:lnTo>
                  <a:lnTo>
                    <a:pt x="12" y="187"/>
                  </a:lnTo>
                  <a:lnTo>
                    <a:pt x="6" y="182"/>
                  </a:lnTo>
                  <a:lnTo>
                    <a:pt x="2" y="176"/>
                  </a:lnTo>
                  <a:lnTo>
                    <a:pt x="0" y="169"/>
                  </a:lnTo>
                  <a:lnTo>
                    <a:pt x="0" y="19"/>
                  </a:lnTo>
                  <a:lnTo>
                    <a:pt x="0" y="19"/>
                  </a:lnTo>
                  <a:lnTo>
                    <a:pt x="2" y="12"/>
                  </a:lnTo>
                  <a:lnTo>
                    <a:pt x="6" y="6"/>
                  </a:lnTo>
                  <a:lnTo>
                    <a:pt x="12" y="1"/>
                  </a:lnTo>
                  <a:lnTo>
                    <a:pt x="20" y="0"/>
                  </a:lnTo>
                  <a:lnTo>
                    <a:pt x="20" y="0"/>
                  </a:lnTo>
                  <a:lnTo>
                    <a:pt x="28" y="1"/>
                  </a:lnTo>
                  <a:lnTo>
                    <a:pt x="34" y="6"/>
                  </a:lnTo>
                  <a:lnTo>
                    <a:pt x="38" y="12"/>
                  </a:lnTo>
                  <a:lnTo>
                    <a:pt x="40" y="19"/>
                  </a:lnTo>
                  <a:lnTo>
                    <a:pt x="40" y="169"/>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sp>
          <p:nvSpPr>
            <p:cNvPr id="16" name="Freeform 246"/>
            <p:cNvSpPr/>
            <p:nvPr>
              <p:custDataLst>
                <p:tags r:id="rId7"/>
              </p:custDataLst>
            </p:nvPr>
          </p:nvSpPr>
          <p:spPr bwMode="auto">
            <a:xfrm>
              <a:off x="7108825" y="3459163"/>
              <a:ext cx="227012" cy="257175"/>
            </a:xfrm>
            <a:custGeom>
              <a:avLst/>
              <a:gdLst>
                <a:gd name="T0" fmla="*/ 122 w 143"/>
                <a:gd name="T1" fmla="*/ 138 h 162"/>
                <a:gd name="T2" fmla="*/ 122 w 143"/>
                <a:gd name="T3" fmla="*/ 138 h 162"/>
                <a:gd name="T4" fmla="*/ 120 w 143"/>
                <a:gd name="T5" fmla="*/ 145 h 162"/>
                <a:gd name="T6" fmla="*/ 117 w 143"/>
                <a:gd name="T7" fmla="*/ 151 h 162"/>
                <a:gd name="T8" fmla="*/ 114 w 143"/>
                <a:gd name="T9" fmla="*/ 156 h 162"/>
                <a:gd name="T10" fmla="*/ 110 w 143"/>
                <a:gd name="T11" fmla="*/ 159 h 162"/>
                <a:gd name="T12" fmla="*/ 104 w 143"/>
                <a:gd name="T13" fmla="*/ 160 h 162"/>
                <a:gd name="T14" fmla="*/ 96 w 143"/>
                <a:gd name="T15" fmla="*/ 162 h 162"/>
                <a:gd name="T16" fmla="*/ 81 w 143"/>
                <a:gd name="T17" fmla="*/ 162 h 162"/>
                <a:gd name="T18" fmla="*/ 62 w 143"/>
                <a:gd name="T19" fmla="*/ 162 h 162"/>
                <a:gd name="T20" fmla="*/ 62 w 143"/>
                <a:gd name="T21" fmla="*/ 162 h 162"/>
                <a:gd name="T22" fmla="*/ 47 w 143"/>
                <a:gd name="T23" fmla="*/ 162 h 162"/>
                <a:gd name="T24" fmla="*/ 40 w 143"/>
                <a:gd name="T25" fmla="*/ 160 h 162"/>
                <a:gd name="T26" fmla="*/ 33 w 143"/>
                <a:gd name="T27" fmla="*/ 159 h 162"/>
                <a:gd name="T28" fmla="*/ 29 w 143"/>
                <a:gd name="T29" fmla="*/ 156 h 162"/>
                <a:gd name="T30" fmla="*/ 24 w 143"/>
                <a:gd name="T31" fmla="*/ 151 h 162"/>
                <a:gd name="T32" fmla="*/ 23 w 143"/>
                <a:gd name="T33" fmla="*/ 145 h 162"/>
                <a:gd name="T34" fmla="*/ 21 w 143"/>
                <a:gd name="T35" fmla="*/ 138 h 162"/>
                <a:gd name="T36" fmla="*/ 21 w 143"/>
                <a:gd name="T37" fmla="*/ 42 h 162"/>
                <a:gd name="T38" fmla="*/ 21 w 143"/>
                <a:gd name="T39" fmla="*/ 42 h 162"/>
                <a:gd name="T40" fmla="*/ 12 w 143"/>
                <a:gd name="T41" fmla="*/ 35 h 162"/>
                <a:gd name="T42" fmla="*/ 6 w 143"/>
                <a:gd name="T43" fmla="*/ 31 h 162"/>
                <a:gd name="T44" fmla="*/ 1 w 143"/>
                <a:gd name="T45" fmla="*/ 26 h 162"/>
                <a:gd name="T46" fmla="*/ 0 w 143"/>
                <a:gd name="T47" fmla="*/ 22 h 162"/>
                <a:gd name="T48" fmla="*/ 0 w 143"/>
                <a:gd name="T49" fmla="*/ 19 h 162"/>
                <a:gd name="T50" fmla="*/ 3 w 143"/>
                <a:gd name="T51" fmla="*/ 14 h 162"/>
                <a:gd name="T52" fmla="*/ 6 w 143"/>
                <a:gd name="T53" fmla="*/ 11 h 162"/>
                <a:gd name="T54" fmla="*/ 12 w 143"/>
                <a:gd name="T55" fmla="*/ 10 h 162"/>
                <a:gd name="T56" fmla="*/ 24 w 143"/>
                <a:gd name="T57" fmla="*/ 5 h 162"/>
                <a:gd name="T58" fmla="*/ 38 w 143"/>
                <a:gd name="T59" fmla="*/ 2 h 162"/>
                <a:gd name="T60" fmla="*/ 62 w 143"/>
                <a:gd name="T61" fmla="*/ 0 h 162"/>
                <a:gd name="T62" fmla="*/ 81 w 143"/>
                <a:gd name="T63" fmla="*/ 0 h 162"/>
                <a:gd name="T64" fmla="*/ 81 w 143"/>
                <a:gd name="T65" fmla="*/ 0 h 162"/>
                <a:gd name="T66" fmla="*/ 91 w 143"/>
                <a:gd name="T67" fmla="*/ 0 h 162"/>
                <a:gd name="T68" fmla="*/ 105 w 143"/>
                <a:gd name="T69" fmla="*/ 2 h 162"/>
                <a:gd name="T70" fmla="*/ 119 w 143"/>
                <a:gd name="T71" fmla="*/ 5 h 162"/>
                <a:gd name="T72" fmla="*/ 133 w 143"/>
                <a:gd name="T73" fmla="*/ 10 h 162"/>
                <a:gd name="T74" fmla="*/ 137 w 143"/>
                <a:gd name="T75" fmla="*/ 13 h 162"/>
                <a:gd name="T76" fmla="*/ 140 w 143"/>
                <a:gd name="T77" fmla="*/ 16 h 162"/>
                <a:gd name="T78" fmla="*/ 143 w 143"/>
                <a:gd name="T79" fmla="*/ 19 h 162"/>
                <a:gd name="T80" fmla="*/ 143 w 143"/>
                <a:gd name="T81" fmla="*/ 22 h 162"/>
                <a:gd name="T82" fmla="*/ 142 w 143"/>
                <a:gd name="T83" fmla="*/ 26 h 162"/>
                <a:gd name="T84" fmla="*/ 137 w 143"/>
                <a:gd name="T85" fmla="*/ 31 h 162"/>
                <a:gd name="T86" fmla="*/ 131 w 143"/>
                <a:gd name="T87" fmla="*/ 35 h 162"/>
                <a:gd name="T88" fmla="*/ 122 w 143"/>
                <a:gd name="T89" fmla="*/ 42 h 162"/>
                <a:gd name="T90" fmla="*/ 122 w 143"/>
                <a:gd name="T91"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3" h="162">
                  <a:moveTo>
                    <a:pt x="122" y="138"/>
                  </a:moveTo>
                  <a:lnTo>
                    <a:pt x="122" y="138"/>
                  </a:lnTo>
                  <a:lnTo>
                    <a:pt x="120" y="145"/>
                  </a:lnTo>
                  <a:lnTo>
                    <a:pt x="117" y="151"/>
                  </a:lnTo>
                  <a:lnTo>
                    <a:pt x="114" y="156"/>
                  </a:lnTo>
                  <a:lnTo>
                    <a:pt x="110" y="159"/>
                  </a:lnTo>
                  <a:lnTo>
                    <a:pt x="104" y="160"/>
                  </a:lnTo>
                  <a:lnTo>
                    <a:pt x="96" y="162"/>
                  </a:lnTo>
                  <a:lnTo>
                    <a:pt x="81" y="162"/>
                  </a:lnTo>
                  <a:lnTo>
                    <a:pt x="62" y="162"/>
                  </a:lnTo>
                  <a:lnTo>
                    <a:pt x="62" y="162"/>
                  </a:lnTo>
                  <a:lnTo>
                    <a:pt x="47" y="162"/>
                  </a:lnTo>
                  <a:lnTo>
                    <a:pt x="40" y="160"/>
                  </a:lnTo>
                  <a:lnTo>
                    <a:pt x="33" y="159"/>
                  </a:lnTo>
                  <a:lnTo>
                    <a:pt x="29" y="156"/>
                  </a:lnTo>
                  <a:lnTo>
                    <a:pt x="24" y="151"/>
                  </a:lnTo>
                  <a:lnTo>
                    <a:pt x="23" y="145"/>
                  </a:lnTo>
                  <a:lnTo>
                    <a:pt x="21" y="138"/>
                  </a:lnTo>
                  <a:lnTo>
                    <a:pt x="21" y="42"/>
                  </a:lnTo>
                  <a:lnTo>
                    <a:pt x="21" y="42"/>
                  </a:lnTo>
                  <a:lnTo>
                    <a:pt x="12" y="35"/>
                  </a:lnTo>
                  <a:lnTo>
                    <a:pt x="6" y="31"/>
                  </a:lnTo>
                  <a:lnTo>
                    <a:pt x="1" y="26"/>
                  </a:lnTo>
                  <a:lnTo>
                    <a:pt x="0" y="22"/>
                  </a:lnTo>
                  <a:lnTo>
                    <a:pt x="0" y="19"/>
                  </a:lnTo>
                  <a:lnTo>
                    <a:pt x="3" y="14"/>
                  </a:lnTo>
                  <a:lnTo>
                    <a:pt x="6" y="11"/>
                  </a:lnTo>
                  <a:lnTo>
                    <a:pt x="12" y="10"/>
                  </a:lnTo>
                  <a:lnTo>
                    <a:pt x="24" y="5"/>
                  </a:lnTo>
                  <a:lnTo>
                    <a:pt x="38" y="2"/>
                  </a:lnTo>
                  <a:lnTo>
                    <a:pt x="62" y="0"/>
                  </a:lnTo>
                  <a:lnTo>
                    <a:pt x="81" y="0"/>
                  </a:lnTo>
                  <a:lnTo>
                    <a:pt x="81" y="0"/>
                  </a:lnTo>
                  <a:lnTo>
                    <a:pt x="91" y="0"/>
                  </a:lnTo>
                  <a:lnTo>
                    <a:pt x="105" y="2"/>
                  </a:lnTo>
                  <a:lnTo>
                    <a:pt x="119" y="5"/>
                  </a:lnTo>
                  <a:lnTo>
                    <a:pt x="133" y="10"/>
                  </a:lnTo>
                  <a:lnTo>
                    <a:pt x="137" y="13"/>
                  </a:lnTo>
                  <a:lnTo>
                    <a:pt x="140" y="16"/>
                  </a:lnTo>
                  <a:lnTo>
                    <a:pt x="143" y="19"/>
                  </a:lnTo>
                  <a:lnTo>
                    <a:pt x="143" y="22"/>
                  </a:lnTo>
                  <a:lnTo>
                    <a:pt x="142" y="26"/>
                  </a:lnTo>
                  <a:lnTo>
                    <a:pt x="137" y="31"/>
                  </a:lnTo>
                  <a:lnTo>
                    <a:pt x="131" y="35"/>
                  </a:lnTo>
                  <a:lnTo>
                    <a:pt x="122" y="42"/>
                  </a:lnTo>
                  <a:lnTo>
                    <a:pt x="122" y="138"/>
                  </a:lnTo>
                  <a:close/>
                </a:path>
              </a:pathLst>
            </a:custGeom>
            <a:grpFill/>
            <a:ln w="9525">
              <a:solidFill>
                <a:srgbClr val="FFC000"/>
              </a:solidFill>
              <a:round/>
            </a:ln>
          </p:spPr>
          <p:txBody>
            <a:bodyPr vert="horz" wrap="square" lIns="91440" tIns="45720" rIns="91440" bIns="45720" numCol="1" anchor="t" anchorCtr="0" compatLnSpc="1"/>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14:bounceEnd="36000">
                                          <p:cBhvr additive="base">
                                            <p:cTn id="7" dur="500" fill="hold"/>
                                            <p:tgtEl>
                                              <p:spTgt spid="57"/>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1+#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椭圆 19"/>
          <p:cNvSpPr>
            <a:spLocks noChangeAspect="1"/>
          </p:cNvSpPr>
          <p:nvPr/>
        </p:nvSpPr>
        <p:spPr>
          <a:xfrm>
            <a:off x="3206750" y="3957955"/>
            <a:ext cx="2149475" cy="214947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move</a:t>
            </a:r>
            <a:endParaRPr lang="zh-CN" altLang="en-US" sz="3200" dirty="0"/>
          </a:p>
        </p:txBody>
      </p:sp>
      <p:sp>
        <p:nvSpPr>
          <p:cNvPr id="21" name="椭圆 20"/>
          <p:cNvSpPr>
            <a:spLocks noChangeAspect="1"/>
          </p:cNvSpPr>
          <p:nvPr/>
        </p:nvSpPr>
        <p:spPr>
          <a:xfrm>
            <a:off x="1760220" y="4070350"/>
            <a:ext cx="1946910" cy="1946910"/>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rules</a:t>
            </a:r>
          </a:p>
        </p:txBody>
      </p:sp>
      <p:sp>
        <p:nvSpPr>
          <p:cNvPr id="42" name="文本框 41"/>
          <p:cNvSpPr txBox="1"/>
          <p:nvPr/>
        </p:nvSpPr>
        <p:spPr>
          <a:xfrm>
            <a:off x="2188210" y="1435735"/>
            <a:ext cx="7124065" cy="181483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sym typeface="+mn-ea"/>
              </a:rPr>
              <a:t>Define a series of functions.</a:t>
            </a:r>
            <a:endParaRPr lang="en-US" altLang="zh-C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sym typeface="+mn-ea"/>
              </a:rPr>
              <a:t>Adding the rules to the movement of the pieces.</a:t>
            </a:r>
            <a:endParaRPr lang="en-US" altLang="zh-C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sym typeface="+mn-ea"/>
              </a:rPr>
              <a:t>Implement the basic operation of the move</a:t>
            </a:r>
            <a:endParaRPr lang="en-US" altLang="zh-CN" sz="2800" dirty="0">
              <a:latin typeface="Times New Roman" panose="02020603050405020304" pitchFamily="18" charset="0"/>
              <a:cs typeface="Times New Roman" panose="02020603050405020304" pitchFamily="18" charset="0"/>
            </a:endParaRPr>
          </a:p>
        </p:txBody>
      </p:sp>
      <p:grpSp>
        <p:nvGrpSpPr>
          <p:cNvPr id="43" name="组合 42"/>
          <p:cNvGrpSpPr/>
          <p:nvPr/>
        </p:nvGrpSpPr>
        <p:grpSpPr>
          <a:xfrm>
            <a:off x="-397227" y="-538250"/>
            <a:ext cx="2556356" cy="2296167"/>
            <a:chOff x="-1344978" y="-685187"/>
            <a:chExt cx="6781080" cy="6092478"/>
          </a:xfrm>
        </p:grpSpPr>
        <p:sp>
          <p:nvSpPr>
            <p:cNvPr id="44" name="椭圆 43"/>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7" name="直接连接符 56"/>
          <p:cNvCxnSpPr/>
          <p:nvPr/>
        </p:nvCxnSpPr>
        <p:spPr>
          <a:xfrm>
            <a:off x="2594217" y="804428"/>
            <a:ext cx="824614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平行四边形 57"/>
          <p:cNvSpPr/>
          <p:nvPr/>
        </p:nvSpPr>
        <p:spPr>
          <a:xfrm>
            <a:off x="2159134" y="332774"/>
            <a:ext cx="590705"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p>
        </p:txBody>
      </p:sp>
      <p:sp>
        <p:nvSpPr>
          <p:cNvPr id="59" name="矩形 58"/>
          <p:cNvSpPr/>
          <p:nvPr/>
        </p:nvSpPr>
        <p:spPr>
          <a:xfrm>
            <a:off x="3206750" y="275590"/>
            <a:ext cx="7404100" cy="953135"/>
          </a:xfrm>
          <a:prstGeom prst="rect">
            <a:avLst/>
          </a:prstGeom>
        </p:spPr>
        <p:txBody>
          <a:bodyPr wrap="square">
            <a:spAutoFit/>
          </a:bodyPr>
          <a:lstStyle/>
          <a:p>
            <a:r>
              <a:rPr lang="en-US" altLang="zh-CN" sz="2800" b="1" dirty="0">
                <a:solidFill>
                  <a:schemeClr val="tx1">
                    <a:lumMod val="75000"/>
                    <a:lumOff val="25000"/>
                  </a:schemeClr>
                </a:solidFill>
                <a:cs typeface="Arial" panose="020B0604020202020204" pitchFamily="34" charset="0"/>
                <a:sym typeface="+mn-ea"/>
              </a:rPr>
              <a:t>Base Setting</a:t>
            </a:r>
            <a:endParaRPr lang="en-US" altLang="zh-CN" sz="2800" b="1" dirty="0">
              <a:solidFill>
                <a:schemeClr val="tx1">
                  <a:lumMod val="75000"/>
                  <a:lumOff val="25000"/>
                </a:schemeClr>
              </a:solidFill>
            </a:endParaRPr>
          </a:p>
          <a:p>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0" name="图片 99"/>
          <p:cNvPicPr/>
          <p:nvPr/>
        </p:nvPicPr>
        <p:blipFill>
          <a:blip r:embed="rId2"/>
          <a:stretch>
            <a:fillRect/>
          </a:stretch>
        </p:blipFill>
        <p:spPr>
          <a:xfrm>
            <a:off x="8706485" y="3660775"/>
            <a:ext cx="2527300" cy="273812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36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284da504-8116-46bb-a08e-5024ed36459d"/>
  <p:tag name="COMMONDATA" val="eyJjb3VudCI6MSwiaGRpZCI6IjU5ZjIxZTMxMzdhNDFmOTkyYzc2MWEyYmIwMDI1NGNjIiwidXNlckNvdW50Ijox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548</Words>
  <Application>Microsoft Office PowerPoint</Application>
  <PresentationFormat>自定义</PresentationFormat>
  <Paragraphs>118</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微软雅黑</vt:lpstr>
      <vt:lpstr>Arial</vt:lpstr>
      <vt:lpstr>Arial Black</vt:lpstr>
      <vt:lpstr>Calibri</vt:lpstr>
      <vt:lpstr>Calibri Light</vt:lpstr>
      <vt:lpstr>Times New Roman</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****.taobao.com</cp:keywords>
  <dc:description>****.taobao.com</dc:description>
  <cp:lastModifiedBy>GH Spade</cp:lastModifiedBy>
  <cp:revision>93</cp:revision>
  <dcterms:created xsi:type="dcterms:W3CDTF">2015-01-07T12:23:00Z</dcterms:created>
  <dcterms:modified xsi:type="dcterms:W3CDTF">2023-05-22T00:06:27Z</dcterms:modified>
  <cp:category>****.taobao.com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v1.0_mb_6HomqWbiqkWy4dW1NWJCyA==</vt:lpwstr>
  </property>
  <property fmtid="{D5CDD505-2E9C-101B-9397-08002B2CF9AE}" pid="4" name="ICV">
    <vt:lpwstr>D780DA48FE7744479357D5CE131123AC_12</vt:lpwstr>
  </property>
</Properties>
</file>