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1" r:id="rId5"/>
    <p:sldId id="263" r:id="rId6"/>
    <p:sldId id="275" r:id="rId7"/>
    <p:sldId id="262" r:id="rId8"/>
    <p:sldId id="257" r:id="rId9"/>
    <p:sldId id="258" r:id="rId10"/>
    <p:sldId id="264" r:id="rId11"/>
    <p:sldId id="267" r:id="rId12"/>
    <p:sldId id="270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8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8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1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2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C662-59F5-4FFD-B02C-E73B8D3D087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64D1-CB0C-4826-9DF0-453D5FA4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1.&#36873;&#25321;Angualr2&#30340;&#32771;&#37327;-&#26472;&#26195;&#39118;-2017&#24180;4&#26376;20&#26085;.docx" TargetMode="External"/><Relationship Id="rId2" Type="http://schemas.openxmlformats.org/officeDocument/2006/relationships/hyperlink" Target="../4.Angular2&#20837;&#38376;-&#26472;&#26195;&#39118;-2017&#24180;4&#26376;27&#26085;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../3.Angular2&#24320;&#21457;&#35268;&#33539;-&#26472;&#26195;&#39118;-2017&#24180;5&#26376;23&#26085;.doc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0374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Angular</a:t>
            </a:r>
            <a:endParaRPr lang="zh-CN" alt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pPr algn="r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分享人：十二期杨晓风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5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87403" y="1303443"/>
            <a:ext cx="5131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温馨提示：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只需定位在项目根目录下创建即可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如果新建的组件无需在首页加载时同时加载，在用命令创建组件后，需要手动将根组件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的模块文件删除新建组件相关的引入和声明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7" y="1857440"/>
            <a:ext cx="6343650" cy="3970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327" y="163773"/>
            <a:ext cx="11228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创建组件</a:t>
            </a:r>
            <a:endParaRPr lang="zh-CN" altLang="en-US" sz="6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248"/>
            <a:ext cx="12192000" cy="60427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Login.component.ts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7367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5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2" y="2811439"/>
            <a:ext cx="5555350" cy="21426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64573" y="1620630"/>
            <a:ext cx="492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温馨提示：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需定位到具体目录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使用命令创建除组件之外的比如说服务、指令、管道、类等会自动生成单独的文件夹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路由的创建需手动创建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77421"/>
            <a:ext cx="11600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创建其他</a:t>
            </a:r>
            <a:endParaRPr lang="zh-CN" altLang="en-US" sz="6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7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12191999" cy="6027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路由</a:t>
            </a:r>
            <a:r>
              <a:rPr lang="en-US" altLang="zh-CN" sz="4800" b="1" dirty="0" smtClean="0"/>
              <a:t>-app.routes.ts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132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16"/>
            <a:ext cx="12191999" cy="59986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907" y="0"/>
            <a:ext cx="1187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Workspace.module.ts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989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6096"/>
            <a:ext cx="12277725" cy="6141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1" y="8210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Workspace.routes.ts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146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35" y="88135"/>
            <a:ext cx="1199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路由跳转之代码跳转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910"/>
            <a:ext cx="12191999" cy="61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181"/>
            <a:ext cx="12192000" cy="60868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43219"/>
            <a:ext cx="1206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路由跳转之指令跳转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87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3723" y="2390661"/>
            <a:ext cx="328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Angular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2593" y="992537"/>
            <a:ext cx="462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file"/>
              </a:rPr>
              <a:t>what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4627" y="2390661"/>
            <a:ext cx="265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why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4627" y="3810310"/>
            <a:ext cx="231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70313" y="1377108"/>
            <a:ext cx="1189822" cy="170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25398" y="3084723"/>
            <a:ext cx="12118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3470313" y="3084723"/>
            <a:ext cx="1184314" cy="132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82997" y="3115875"/>
            <a:ext cx="344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创建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ng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项目框架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9692" y="3959614"/>
            <a:ext cx="278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file"/>
              </a:rPr>
              <a:t>约定大于配置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9692" y="4718251"/>
            <a:ext cx="3844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具体解说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+demo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展示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03326" y="5475383"/>
            <a:ext cx="245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</a:rPr>
              <a:t>组件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3326" y="6048260"/>
            <a:ext cx="115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</a:rPr>
              <a:t>路由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356733" y="3492347"/>
            <a:ext cx="1057619" cy="1052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285122" y="4410475"/>
            <a:ext cx="1228382" cy="13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56733" y="4544389"/>
            <a:ext cx="1057619" cy="4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左大括号 23"/>
          <p:cNvSpPr/>
          <p:nvPr/>
        </p:nvSpPr>
        <p:spPr>
          <a:xfrm>
            <a:off x="8571123" y="5552501"/>
            <a:ext cx="132203" cy="89236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>
            <a:off x="9562641" y="5552501"/>
            <a:ext cx="154236" cy="892366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716877" y="5303026"/>
            <a:ext cx="749147" cy="49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6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87"/>
            <a:ext cx="12192000" cy="5861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477" y="136478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ng  new 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项目名称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9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</a:rPr>
              <a:t>框架</a:t>
            </a:r>
            <a:r>
              <a:rPr lang="zh-CN" altLang="en-US" sz="7200" dirty="0" smtClean="0"/>
              <a:t>        </a:t>
            </a:r>
            <a:r>
              <a:rPr lang="en-US" altLang="zh-CN" sz="7200" dirty="0" smtClean="0"/>
              <a:t>cnpm install </a:t>
            </a:r>
            <a:endParaRPr lang="zh-CN" altLang="en-US" sz="7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329"/>
            <a:ext cx="12192000" cy="5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765"/>
            <a:ext cx="12192000" cy="57252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20646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约定大于配置          </a:t>
            </a:r>
            <a:r>
              <a:rPr lang="en-US" altLang="zh-CN" sz="8800" dirty="0" smtClean="0"/>
              <a:t>src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635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3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4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03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</a:rPr>
              <a:t>约定</a:t>
            </a:r>
            <a:r>
              <a:rPr lang="zh-CN" altLang="en-US" sz="8000" dirty="0" smtClean="0"/>
              <a:t>   </a:t>
            </a:r>
            <a:r>
              <a:rPr lang="en-US" altLang="zh-CN" sz="8000" dirty="0" smtClean="0"/>
              <a:t>App-</a:t>
            </a:r>
            <a:r>
              <a:rPr lang="zh-CN" altLang="en-US" sz="8000" dirty="0" smtClean="0"/>
              <a:t>项目应用文件</a:t>
            </a:r>
            <a:endParaRPr lang="zh-CN" altLang="en-US" sz="8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439"/>
            <a:ext cx="12192000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30"/>
            <a:ext cx="12192000" cy="61198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152" y="121186"/>
            <a:ext cx="11766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约定大于配置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affold &#10;Component &#10;Directive &#10;Pipe &#10;Service &#10;Class &#10;Interface &#10;Enum &#10;Module &#10;usage &#10;ng g component my-new-component &#10;ng g directive my-new-directive &#10;ng g pipe my-new-pipe &#10;ng g service my-new-service &#10;ng g class my-new-class &#10;ng g interface my-new-interface &#10;ng g enum my-new-enum &#10;ng g module my-module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4064"/>
            <a:ext cx="12192000" cy="61639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9152" y="0"/>
            <a:ext cx="11832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具体解说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167</Words>
  <Application>Microsoft Office PowerPoint</Application>
  <PresentationFormat>宽屏</PresentationFormat>
  <Paragraphs>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华文楷体</vt:lpstr>
      <vt:lpstr>宋体</vt:lpstr>
      <vt:lpstr>楷体</vt:lpstr>
      <vt:lpstr>Arial</vt:lpstr>
      <vt:lpstr>Calibri</vt:lpstr>
      <vt:lpstr>Calibri Light</vt:lpstr>
      <vt:lpstr>Office 主题</vt:lpstr>
      <vt:lpstr>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 ling</dc:creator>
  <cp:lastModifiedBy>da ling</cp:lastModifiedBy>
  <cp:revision>19</cp:revision>
  <dcterms:created xsi:type="dcterms:W3CDTF">2017-05-27T02:18:58Z</dcterms:created>
  <dcterms:modified xsi:type="dcterms:W3CDTF">2017-05-27T10:42:34Z</dcterms:modified>
</cp:coreProperties>
</file>