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9"/>
  </p:notesMasterIdLst>
  <p:sldIdLst>
    <p:sldId id="256" r:id="rId2"/>
    <p:sldId id="257" r:id="rId3"/>
    <p:sldId id="275" r:id="rId4"/>
    <p:sldId id="276" r:id="rId5"/>
    <p:sldId id="277" r:id="rId6"/>
    <p:sldId id="274" r:id="rId7"/>
    <p:sldId id="273" r:id="rId8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34" y="78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63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31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258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66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sp>
        <p:nvSpPr>
          <p:cNvPr id="50" name="Google Shape;50;p10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 </a:t>
            </a:r>
            <a:r>
              <a:rPr 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미니프로젝트</a:t>
            </a:r>
            <a:r>
              <a:rPr lang="en-US" altLang="ko-KR" sz="4000" dirty="0">
                <a:solidFill>
                  <a:schemeClr val="dk1"/>
                </a:solidFill>
              </a:rPr>
              <a:t>_</a:t>
            </a:r>
            <a:r>
              <a:rPr lang="ko-KR" altLang="en-US" sz="4000" dirty="0">
                <a:solidFill>
                  <a:schemeClr val="dk1"/>
                </a:solidFill>
              </a:rPr>
              <a:t>조별 발표 템플릿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AI 00</a:t>
            </a:r>
            <a:r>
              <a:rPr lang="ko-KR" altLang="en-US" sz="1600" b="1" dirty="0"/>
              <a:t>반 </a:t>
            </a:r>
            <a:r>
              <a:rPr lang="en-US" altLang="ko-KR" sz="1600" b="1" dirty="0"/>
              <a:t>00</a:t>
            </a:r>
            <a:r>
              <a:rPr lang="ko-KR" altLang="en-US" sz="1600" b="1" dirty="0"/>
              <a:t>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j-ea"/>
                <a:ea typeface="+mj-ea"/>
              </a:rPr>
              <a:t>가설 수립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1090363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1 :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20" y="2969119"/>
            <a:ext cx="1090363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2 :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3868758"/>
            <a:ext cx="1090363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3 :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277570"/>
            <a:ext cx="4479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>
                <a:latin typeface="+mj-ea"/>
                <a:ea typeface="+mj-ea"/>
              </a:rPr>
              <a:t>조에서 설정한 가설을 최소 </a:t>
            </a:r>
            <a:r>
              <a:rPr lang="en-US" altLang="ko-KR" dirty="0" smtClean="0">
                <a:latin typeface="+mj-ea"/>
                <a:ea typeface="+mj-ea"/>
              </a:rPr>
              <a:t>5</a:t>
            </a:r>
            <a:r>
              <a:rPr lang="ko-KR" altLang="en-US" dirty="0" smtClean="0">
                <a:latin typeface="+mj-ea"/>
                <a:ea typeface="+mj-ea"/>
              </a:rPr>
              <a:t>개 </a:t>
            </a:r>
            <a:r>
              <a:rPr lang="ko-KR" altLang="en-US" dirty="0">
                <a:latin typeface="+mj-ea"/>
                <a:ea typeface="+mj-ea"/>
              </a:rPr>
              <a:t>이상 작성해주세요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4768397"/>
            <a:ext cx="1090363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 smtClean="0">
                <a:latin typeface="+mj-ea"/>
                <a:ea typeface="+mj-ea"/>
              </a:rPr>
              <a:t>4 </a:t>
            </a:r>
            <a:r>
              <a:rPr lang="en-US" altLang="ko-KR" dirty="0">
                <a:latin typeface="+mj-ea"/>
                <a:ea typeface="+mj-ea"/>
              </a:rPr>
              <a:t>: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5652162"/>
            <a:ext cx="1090363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 smtClean="0">
                <a:latin typeface="+mj-ea"/>
                <a:ea typeface="+mj-ea"/>
              </a:rPr>
              <a:t>5 </a:t>
            </a:r>
            <a:r>
              <a:rPr lang="en-US" altLang="ko-KR" dirty="0">
                <a:latin typeface="+mj-ea"/>
                <a:ea typeface="+mj-ea"/>
              </a:rPr>
              <a:t>: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 rot="20582954">
            <a:off x="3743713" y="3051903"/>
            <a:ext cx="4330022" cy="899639"/>
          </a:xfrm>
          <a:prstGeom prst="rect">
            <a:avLst/>
          </a:prstGeom>
          <a:solidFill>
            <a:srgbClr val="02B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가이드 내용은 예시입니다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조 별 토의 내용에 맞게 작성하세요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단변량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529312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>
                <a:latin typeface="+mj-ea"/>
                <a:ea typeface="+mj-ea"/>
              </a:rPr>
              <a:t>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20" y="5108312"/>
            <a:ext cx="529312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3588896"/>
            <a:ext cx="529312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2794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>
                <a:latin typeface="+mj-ea"/>
                <a:ea typeface="+mj-ea"/>
              </a:rPr>
              <a:t>시각화 위주로 작성해주세요 </a:t>
            </a:r>
          </a:p>
        </p:txBody>
      </p:sp>
    </p:spTree>
    <p:extLst>
      <p:ext uri="{BB962C8B-B14F-4D97-AF65-F5344CB8AC3E}">
        <p14:creationId xmlns:p14="http://schemas.microsoft.com/office/powerpoint/2010/main" val="311535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n-ea"/>
                <a:ea typeface="+mn-ea"/>
              </a:rPr>
              <a:t>이변량</a:t>
            </a:r>
            <a:r>
              <a:rPr lang="ko-KR" altLang="en-US" dirty="0">
                <a:latin typeface="+mn-ea"/>
                <a:ea typeface="+mn-ea"/>
              </a:rPr>
              <a:t> 분석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38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+mn-ea"/>
                <a:ea typeface="+mn-ea"/>
              </a:rPr>
              <a:t>X </a:t>
            </a:r>
            <a:r>
              <a:rPr lang="ko-KR" altLang="en-US" dirty="0">
                <a:latin typeface="+mn-ea"/>
                <a:ea typeface="+mn-ea"/>
              </a:rPr>
              <a:t>와 </a:t>
            </a:r>
            <a:r>
              <a:rPr lang="en-US" altLang="ko-KR" dirty="0">
                <a:latin typeface="+mn-ea"/>
                <a:ea typeface="+mn-ea"/>
              </a:rPr>
              <a:t>Y</a:t>
            </a:r>
            <a:r>
              <a:rPr lang="ko-KR" altLang="en-US" dirty="0">
                <a:latin typeface="+mn-ea"/>
                <a:ea typeface="+mn-ea"/>
              </a:rPr>
              <a:t>의 관계를 살펴봅시다</a:t>
            </a:r>
            <a:r>
              <a:rPr lang="ko-KR" dirty="0">
                <a:latin typeface="+mn-ea"/>
                <a:ea typeface="+mn-ea"/>
              </a:rPr>
              <a:t>.</a:t>
            </a: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+mn-ea"/>
                <a:ea typeface="+mn-ea"/>
              </a:rPr>
              <a:t>Y</a:t>
            </a:r>
            <a:r>
              <a:rPr lang="ko-KR" altLang="en-US" dirty="0">
                <a:latin typeface="+mn-ea"/>
                <a:ea typeface="+mn-ea"/>
              </a:rPr>
              <a:t>와의 관계를 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가지 그룹으로 정리해봅시다</a:t>
            </a:r>
            <a:r>
              <a:rPr lang="en-US" altLang="ko-KR" dirty="0">
                <a:latin typeface="+mn-ea"/>
                <a:ea typeface="+mn-ea"/>
              </a:rPr>
              <a:t>.</a:t>
            </a:r>
            <a:r>
              <a:rPr lang="ko-KR" altLang="en-US" dirty="0">
                <a:latin typeface="+mn-ea"/>
                <a:ea typeface="+mn-ea"/>
              </a:rPr>
              <a:t> </a:t>
            </a:r>
            <a:endParaRPr lang="en-US" altLang="ko-KR" dirty="0">
              <a:latin typeface="+mn-ea"/>
              <a:ea typeface="+mn-ea"/>
            </a:endParaRP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+mn-ea"/>
                <a:ea typeface="+mn-ea"/>
              </a:rPr>
              <a:t>강한 관계의 </a:t>
            </a:r>
            <a:r>
              <a:rPr lang="en-US" altLang="ko-KR" dirty="0">
                <a:latin typeface="+mn-ea"/>
                <a:ea typeface="+mn-ea"/>
              </a:rPr>
              <a:t>x</a:t>
            </a: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+mn-ea"/>
                <a:ea typeface="+mn-ea"/>
              </a:rPr>
              <a:t>중간 관계의 </a:t>
            </a:r>
            <a:r>
              <a:rPr lang="en-US" altLang="ko-KR" dirty="0">
                <a:latin typeface="+mn-ea"/>
                <a:ea typeface="+mn-ea"/>
              </a:rPr>
              <a:t>x</a:t>
            </a: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+mn-ea"/>
                <a:ea typeface="+mn-ea"/>
              </a:rPr>
              <a:t>약한 관계의 </a:t>
            </a:r>
            <a:r>
              <a:rPr lang="en-US" altLang="ko-KR" dirty="0">
                <a:latin typeface="+mn-ea"/>
                <a:ea typeface="+mn-ea"/>
              </a:rPr>
              <a:t>x</a:t>
            </a:r>
            <a:endParaRPr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853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n-ea"/>
                <a:ea typeface="+mn-ea"/>
              </a:rPr>
              <a:t>가설 검증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 smtClean="0">
                <a:latin typeface="+mn-ea"/>
                <a:ea typeface="+mn-ea"/>
              </a:rPr>
              <a:t>가설 검증 내용을 기재해주세요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Google Shape;184;p26">
            <a:extLst>
              <a:ext uri="{FF2B5EF4-FFF2-40B4-BE49-F238E27FC236}">
                <a16:creationId xmlns:a16="http://schemas.microsoft.com/office/drawing/2014/main" id="{DFE455FC-B65D-4610-A9E7-84FFF8F5E7BD}"/>
              </a:ext>
            </a:extLst>
          </p:cNvPr>
          <p:cNvSpPr txBox="1">
            <a:spLocks/>
          </p:cNvSpPr>
          <p:nvPr/>
        </p:nvSpPr>
        <p:spPr>
          <a:xfrm>
            <a:off x="449612" y="2631756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29518" lvl="1" indent="-177410">
              <a:lnSpc>
                <a:spcPct val="100000"/>
              </a:lnSpc>
            </a:pPr>
            <a:r>
              <a:rPr lang="ko-KR" altLang="en-US" dirty="0">
                <a:latin typeface="+mn-ea"/>
                <a:ea typeface="+mn-ea"/>
              </a:rPr>
              <a:t>회의록 </a:t>
            </a:r>
            <a:r>
              <a:rPr lang="ko-KR" altLang="en-US" dirty="0" err="1">
                <a:latin typeface="+mn-ea"/>
                <a:ea typeface="+mn-ea"/>
              </a:rPr>
              <a:t>처럼</a:t>
            </a:r>
            <a:r>
              <a:rPr lang="ko-KR" altLang="en-US" dirty="0">
                <a:latin typeface="+mn-ea"/>
                <a:ea typeface="+mn-ea"/>
              </a:rPr>
              <a:t> 서술 </a:t>
            </a:r>
            <a:r>
              <a:rPr lang="ko-KR" altLang="en-US" dirty="0" err="1">
                <a:latin typeface="+mn-ea"/>
                <a:ea typeface="+mn-ea"/>
              </a:rPr>
              <a:t>하셔도</a:t>
            </a:r>
            <a:r>
              <a:rPr lang="ko-KR" altLang="en-US" dirty="0">
                <a:latin typeface="+mn-ea"/>
                <a:ea typeface="+mn-ea"/>
              </a:rPr>
              <a:t> 좋습니다</a:t>
            </a:r>
          </a:p>
        </p:txBody>
      </p:sp>
      <p:sp>
        <p:nvSpPr>
          <p:cNvPr id="5" name="Google Shape;184;p26">
            <a:extLst>
              <a:ext uri="{FF2B5EF4-FFF2-40B4-BE49-F238E27FC236}">
                <a16:creationId xmlns:a16="http://schemas.microsoft.com/office/drawing/2014/main" id="{BFBC118A-AA32-4C87-84D6-39FA421905C1}"/>
              </a:ext>
            </a:extLst>
          </p:cNvPr>
          <p:cNvSpPr txBox="1">
            <a:spLocks/>
          </p:cNvSpPr>
          <p:nvPr/>
        </p:nvSpPr>
        <p:spPr>
          <a:xfrm>
            <a:off x="449612" y="4159951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29518" lvl="1" indent="-177410">
              <a:lnSpc>
                <a:spcPct val="100000"/>
              </a:lnSpc>
            </a:pPr>
            <a:r>
              <a:rPr lang="ko-KR" altLang="en-US" dirty="0">
                <a:latin typeface="+mn-ea"/>
                <a:ea typeface="+mn-ea"/>
              </a:rPr>
              <a:t>각 가설별로 누가 제시 했으며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어떤 근거로 했는지</a:t>
            </a:r>
          </a:p>
        </p:txBody>
      </p:sp>
    </p:spTree>
    <p:extLst>
      <p:ext uri="{BB962C8B-B14F-4D97-AF65-F5344CB8AC3E}">
        <p14:creationId xmlns:p14="http://schemas.microsoft.com/office/powerpoint/2010/main" val="340480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j-ea"/>
                <a:ea typeface="+mj-ea"/>
              </a:rPr>
              <a:t>결 론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C6DCAB-BEBB-49E0-ABF8-AD20419CF8A2}"/>
              </a:ext>
            </a:extLst>
          </p:cNvPr>
          <p:cNvSpPr/>
          <p:nvPr/>
        </p:nvSpPr>
        <p:spPr>
          <a:xfrm>
            <a:off x="432620" y="1354137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어떤 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insight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을 </a:t>
            </a:r>
            <a:r>
              <a:rPr lang="ko-KR" altLang="en-US" sz="1800" dirty="0" err="1">
                <a:solidFill>
                  <a:schemeClr val="dk1"/>
                </a:solidFill>
                <a:latin typeface="+mn-ea"/>
                <a:ea typeface="+mn-ea"/>
              </a:rPr>
              <a:t>얻었나요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?</a:t>
            </a: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477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1AA2C327A4324587CA5B8F932705FD" ma:contentTypeVersion="9" ma:contentTypeDescription="Create a new document." ma:contentTypeScope="" ma:versionID="6864ba086788bc7807bdd94d4f7e8521">
  <xsd:schema xmlns:xsd="http://www.w3.org/2001/XMLSchema" xmlns:xs="http://www.w3.org/2001/XMLSchema" xmlns:p="http://schemas.microsoft.com/office/2006/metadata/properties" xmlns:ns2="1857a468-9f2d-455b-8425-136ceb0ac253" targetNamespace="http://schemas.microsoft.com/office/2006/metadata/properties" ma:root="true" ma:fieldsID="1b927b1385db09bd9d416b442ebf6937" ns2:_="">
    <xsd:import namespace="1857a468-9f2d-455b-8425-136ceb0ac2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541F59-12FF-490B-B167-CE55144121C1}"/>
</file>

<file path=customXml/itemProps2.xml><?xml version="1.0" encoding="utf-8"?>
<ds:datastoreItem xmlns:ds="http://schemas.openxmlformats.org/officeDocument/2006/customXml" ds:itemID="{6ADA52DA-B02C-491D-978E-F096BE010D7E}"/>
</file>

<file path=customXml/itemProps3.xml><?xml version="1.0" encoding="utf-8"?>
<ds:datastoreItem xmlns:ds="http://schemas.openxmlformats.org/officeDocument/2006/customXml" ds:itemID="{C3403B71-C672-4018-ADCE-3D4DACF82418}"/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118</Words>
  <Application>Microsoft Office PowerPoint</Application>
  <PresentationFormat>A4 용지(210x297mm)</PresentationFormat>
  <Paragraphs>36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 Sans Symbols</vt:lpstr>
      <vt:lpstr>맑은 고딕</vt:lpstr>
      <vt:lpstr>맑은 고딕</vt:lpstr>
      <vt:lpstr>Arial</vt:lpstr>
      <vt:lpstr>Calibri</vt:lpstr>
      <vt:lpstr>Office 테마</vt:lpstr>
      <vt:lpstr>PowerPoint 프레젠테이션</vt:lpstr>
      <vt:lpstr>가설 수립</vt:lpstr>
      <vt:lpstr>단변량 분석</vt:lpstr>
      <vt:lpstr>이변량 분석</vt:lpstr>
      <vt:lpstr>가설 검증 과정</vt:lpstr>
      <vt:lpstr>결 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박은원(AIVLE스쿨AI코칭팀)</cp:lastModifiedBy>
  <cp:revision>24</cp:revision>
  <dcterms:modified xsi:type="dcterms:W3CDTF">2023-02-08T07:32:39Z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