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60" r:id="rId2"/>
    <p:sldId id="287" r:id="rId3"/>
    <p:sldId id="277" r:id="rId4"/>
    <p:sldId id="282" r:id="rId5"/>
    <p:sldId id="285" r:id="rId6"/>
    <p:sldId id="286" r:id="rId7"/>
    <p:sldId id="284" r:id="rId8"/>
    <p:sldId id="283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219">
            <a:extLst>
              <a:ext uri="{FF2B5EF4-FFF2-40B4-BE49-F238E27FC236}">
                <a16:creationId xmlns:a16="http://schemas.microsoft.com/office/drawing/2014/main" id="{D1536214-D7FA-41D7-A531-775DF9A0BDCE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강의소개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소개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203E75-729D-4B07-9F99-003953B6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002" y="5021796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소개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왜 </a:t>
            </a:r>
            <a:r>
              <a:rPr lang="ko-KR" altLang="en-US" dirty="0" err="1"/>
              <a:t>파이썬인가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파이썬을</a:t>
            </a:r>
            <a:r>
              <a:rPr lang="ko-KR" altLang="en-US" dirty="0"/>
              <a:t> 선택해야하는 </a:t>
            </a:r>
            <a:r>
              <a:rPr lang="ko-KR" altLang="en-US" dirty="0">
                <a:solidFill>
                  <a:schemeClr val="accent1"/>
                </a:solidFill>
              </a:rPr>
              <a:t>세 가지 이유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왜 파이썬 인가</a:t>
            </a:r>
            <a:r>
              <a:rPr lang="en-US" altLang="ko-KR" b="1" dirty="0"/>
              <a:t>? – 1. </a:t>
            </a:r>
            <a:r>
              <a:rPr lang="ko-KR" altLang="en-US" b="1" dirty="0"/>
              <a:t>문법이 쉽고 간결하다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소개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6840760" cy="8343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C</a:t>
            </a:r>
            <a:r>
              <a:rPr lang="ko-KR" altLang="en-US" dirty="0"/>
              <a:t>언어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#include&lt;stdio.h&gt;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int main (void){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>
                <a:latin typeface="Spoqa Han Sans Neo Light" panose="020B0300000000000000" pitchFamily="34" charset="0"/>
                <a:ea typeface="Spoqa Han Sans Neo Light" panose="020B0300000000000000" pitchFamily="34" charset="0"/>
              </a:rPr>
              <a:t>\</a:t>
            </a:r>
            <a:r>
              <a:rPr lang="en-US" altLang="ko-KR" dirty="0"/>
              <a:t>n");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return 0;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}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3F5B7618-594E-4D70-81E3-AE210BA67040}"/>
              </a:ext>
            </a:extLst>
          </p:cNvPr>
          <p:cNvSpPr/>
          <p:nvPr/>
        </p:nvSpPr>
        <p:spPr>
          <a:xfrm>
            <a:off x="11513847" y="3833664"/>
            <a:ext cx="6840760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파이썬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print("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79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왜 파이썬 인가</a:t>
            </a:r>
            <a:r>
              <a:rPr lang="en-US" altLang="ko-KR" b="1" dirty="0"/>
              <a:t>? – 2. </a:t>
            </a:r>
            <a:r>
              <a:rPr lang="ko-KR" altLang="en-US" b="1" dirty="0"/>
              <a:t>인기가 많다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소개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6849872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학습할 자료가 많다 </a:t>
            </a:r>
            <a:r>
              <a:rPr lang="en-US" altLang="ko-KR" dirty="0"/>
              <a:t>(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온</a:t>
            </a:r>
            <a:r>
              <a:rPr lang="en-US" altLang="ko-KR" dirty="0"/>
              <a:t>,</a:t>
            </a:r>
            <a:r>
              <a:rPr lang="ko-KR" altLang="en-US" dirty="0"/>
              <a:t>오프라인 강의</a:t>
            </a:r>
            <a:r>
              <a:rPr lang="en-US" altLang="ko-KR" dirty="0"/>
              <a:t>, </a:t>
            </a:r>
            <a:r>
              <a:rPr lang="ko-KR" altLang="en-US" dirty="0"/>
              <a:t>블로그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오류가 생겼을 때 누군가 해결방법을 미리 찾아 놨다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왜 파이썬 인가</a:t>
            </a:r>
            <a:r>
              <a:rPr lang="en-US" altLang="ko-KR" b="1" dirty="0"/>
              <a:t>? – 3. </a:t>
            </a:r>
            <a:r>
              <a:rPr lang="ko-KR" altLang="en-US" b="1" dirty="0"/>
              <a:t>다양한 분야에서 활용됨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소개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6849872" cy="710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웹서버 개발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크롤링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업무자동화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데이터분석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인공지능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게임 제작 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12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7429677" y="5857662"/>
            <a:ext cx="9523058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이제 시작합니다</a:t>
            </a:r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66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9661925" y="5857662"/>
            <a:ext cx="5058562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>
                <a:solidFill>
                  <a:schemeClr val="bg1">
                    <a:lumMod val="95000"/>
                  </a:schemeClr>
                </a:solidFill>
              </a:rPr>
              <a:t>마음가짐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136</Words>
  <Application>Microsoft Office PowerPoint</Application>
  <PresentationFormat>사용자 지정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44</cp:revision>
  <dcterms:created xsi:type="dcterms:W3CDTF">2021-04-05T07:22:06Z</dcterms:created>
  <dcterms:modified xsi:type="dcterms:W3CDTF">2021-06-23T03:48:13Z</dcterms:modified>
</cp:coreProperties>
</file>