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77" r:id="rId3"/>
    <p:sldId id="278" r:id="rId4"/>
    <p:sldId id="279" r:id="rId5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환경설정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설치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(Windows)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설치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(Windows)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파이썬을</a:t>
            </a:r>
            <a:r>
              <a:rPr lang="ko-KR" altLang="en-US" dirty="0"/>
              <a:t> 다운로드하고 설치하기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파이썬 실행하기 </a:t>
            </a:r>
            <a:r>
              <a:rPr lang="en-US" altLang="ko-KR" dirty="0"/>
              <a:t>1. </a:t>
            </a:r>
            <a:r>
              <a:rPr lang="ko-KR" altLang="en-US" dirty="0"/>
              <a:t>터미널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파이썬 실행하기 </a:t>
            </a:r>
            <a:r>
              <a:rPr lang="en-US" altLang="ko-KR" dirty="0"/>
              <a:t>2. IDLE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환경설정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설치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(Mac)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67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설치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/>
              <a:t>(Mac)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파이썬을</a:t>
            </a:r>
            <a:r>
              <a:rPr lang="ko-KR" altLang="en-US" dirty="0"/>
              <a:t> 다운로드하고 설치하기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파이썬 실행하기 </a:t>
            </a:r>
            <a:r>
              <a:rPr lang="en-US" altLang="ko-KR" dirty="0"/>
              <a:t>1. </a:t>
            </a:r>
            <a:r>
              <a:rPr lang="ko-KR" altLang="en-US" dirty="0">
                <a:solidFill>
                  <a:schemeClr val="accent1"/>
                </a:solidFill>
              </a:rPr>
              <a:t>터미널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파이썬 실행하기 </a:t>
            </a:r>
            <a:r>
              <a:rPr lang="en-US" altLang="ko-KR" dirty="0"/>
              <a:t>2. </a:t>
            </a:r>
            <a:r>
              <a:rPr lang="en-US" altLang="ko-KR" dirty="0">
                <a:solidFill>
                  <a:schemeClr val="accent1"/>
                </a:solidFill>
              </a:rPr>
              <a:t>IDLE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58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70</Words>
  <Application>Microsoft Office PowerPoint</Application>
  <PresentationFormat>사용자 지정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45</cp:revision>
  <dcterms:created xsi:type="dcterms:W3CDTF">2021-04-05T07:22:06Z</dcterms:created>
  <dcterms:modified xsi:type="dcterms:W3CDTF">2021-06-20T04:05:26Z</dcterms:modified>
</cp:coreProperties>
</file>