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60" r:id="rId2"/>
    <p:sldId id="277" r:id="rId3"/>
    <p:sldId id="282" r:id="rId4"/>
    <p:sldId id="283" r:id="rId5"/>
    <p:sldId id="284" r:id="rId6"/>
    <p:sldId id="285" r:id="rId7"/>
    <p:sldId id="286" r:id="rId8"/>
    <p:sldId id="287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219">
            <a:extLst>
              <a:ext uri="{FF2B5EF4-FFF2-40B4-BE49-F238E27FC236}">
                <a16:creationId xmlns:a16="http://schemas.microsoft.com/office/drawing/2014/main" id="{43E8483F-0079-4533-9644-65F00BE9B393}"/>
              </a:ext>
            </a:extLst>
          </p:cNvPr>
          <p:cNvSpPr/>
          <p:nvPr/>
        </p:nvSpPr>
        <p:spPr>
          <a:xfrm>
            <a:off x="2413000" y="3689648"/>
            <a:ext cx="17526000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환경설정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Visual Studio Code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설치 및 사용법 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(Windows)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VS CODE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및 사용법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(Windows)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4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소스코드 편집기를 사용하는 이유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VS CODE</a:t>
            </a:r>
            <a:r>
              <a:rPr lang="ko-KR" altLang="en-US" dirty="0"/>
              <a:t> 설치하기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VS CODE </a:t>
            </a:r>
            <a:r>
              <a:rPr lang="ko-KR" altLang="en-US" dirty="0"/>
              <a:t>기본 사용법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VS CODE </a:t>
            </a:r>
            <a:r>
              <a:rPr lang="ko-KR" altLang="en-US" dirty="0"/>
              <a:t>에서 파이썬 연동하기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소스코드 편집기를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VS CODE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및 사용법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(Windows)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745416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폴더 및 파일을 쉽게 정리가능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코드 자동완성 기능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디버깅</a:t>
            </a:r>
            <a:r>
              <a:rPr lang="en-US" altLang="ko-KR" dirty="0"/>
              <a:t> (</a:t>
            </a:r>
            <a:r>
              <a:rPr lang="ko-KR" altLang="en-US" dirty="0"/>
              <a:t>오류수정</a:t>
            </a:r>
            <a:r>
              <a:rPr lang="en-US" altLang="ko-KR" dirty="0"/>
              <a:t>)</a:t>
            </a:r>
            <a:r>
              <a:rPr lang="ko-KR" altLang="en-US" dirty="0"/>
              <a:t>이 쉽다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유용한 단축키들이 많다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0856808" y="5857662"/>
            <a:ext cx="2668796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실습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219">
            <a:extLst>
              <a:ext uri="{FF2B5EF4-FFF2-40B4-BE49-F238E27FC236}">
                <a16:creationId xmlns:a16="http://schemas.microsoft.com/office/drawing/2014/main" id="{43E8483F-0079-4533-9644-65F00BE9B393}"/>
              </a:ext>
            </a:extLst>
          </p:cNvPr>
          <p:cNvSpPr/>
          <p:nvPr/>
        </p:nvSpPr>
        <p:spPr>
          <a:xfrm>
            <a:off x="2413000" y="3689648"/>
            <a:ext cx="17526000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환경설정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Visual Studio Code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설치 및 사용법 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(Mac)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94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VS CODE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및 사용법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(Mac)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4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소스코드 편집기를 사용하는 </a:t>
            </a:r>
            <a:r>
              <a:rPr lang="ko-KR" altLang="en-US" dirty="0">
                <a:solidFill>
                  <a:schemeClr val="accent1"/>
                </a:solidFill>
              </a:rPr>
              <a:t>이유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VS CODE</a:t>
            </a:r>
            <a:r>
              <a:rPr lang="ko-KR" altLang="en-US" dirty="0"/>
              <a:t> 설치하기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VS CODE </a:t>
            </a:r>
            <a:r>
              <a:rPr lang="ko-KR" altLang="en-US" dirty="0"/>
              <a:t>기본 사용법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VS CODE </a:t>
            </a:r>
            <a:r>
              <a:rPr lang="ko-KR" altLang="en-US" dirty="0"/>
              <a:t>에서 파이썬 연동하기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2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922704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소스코드 편집기를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VS CODE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및 사용법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(Mac)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745416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폴더 및 파일을 쉽게 정리가능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코드 자동완성 기능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디버깅</a:t>
            </a:r>
            <a:r>
              <a:rPr lang="en-US" altLang="ko-KR" dirty="0"/>
              <a:t> (</a:t>
            </a:r>
            <a:r>
              <a:rPr lang="ko-KR" altLang="en-US" dirty="0"/>
              <a:t>오류수정</a:t>
            </a:r>
            <a:r>
              <a:rPr lang="en-US" altLang="ko-KR" dirty="0"/>
              <a:t>)</a:t>
            </a:r>
            <a:r>
              <a:rPr lang="ko-KR" altLang="en-US" dirty="0"/>
              <a:t>이 쉽다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유용한 단축키들이 많다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3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0856808" y="5857662"/>
            <a:ext cx="2668796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실습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1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158</Words>
  <Application>Microsoft Office PowerPoint</Application>
  <PresentationFormat>사용자 지정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48</cp:revision>
  <dcterms:created xsi:type="dcterms:W3CDTF">2021-04-05T07:22:06Z</dcterms:created>
  <dcterms:modified xsi:type="dcterms:W3CDTF">2021-06-23T03:48:42Z</dcterms:modified>
</cp:coreProperties>
</file>