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87" r:id="rId2"/>
    <p:sldId id="277" r:id="rId3"/>
    <p:sldId id="282" r:id="rId4"/>
    <p:sldId id="286" r:id="rId5"/>
    <p:sldId id="284" r:id="rId6"/>
    <p:sldId id="283" r:id="rId7"/>
    <p:sldId id="288" r:id="rId8"/>
    <p:sldId id="289" r:id="rId9"/>
    <p:sldId id="290" r:id="rId10"/>
    <p:sldId id="291" r:id="rId11"/>
    <p:sldId id="292" r:id="rId12"/>
    <p:sldId id="293" r:id="rId1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25777-0D0B-5942-B8E7-95AF32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219">
            <a:extLst>
              <a:ext uri="{FF2B5EF4-FFF2-40B4-BE49-F238E27FC236}">
                <a16:creationId xmlns:a16="http://schemas.microsoft.com/office/drawing/2014/main" id="{FE70EE08-929C-4A3A-9A34-BC5AB08A2959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환경설정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가상환경 사용법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(Windows)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19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가상환경 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가상환경 사용법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(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Mac)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5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0854558" y="5857662"/>
            <a:ext cx="2673297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9600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96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0818554" y="5857662"/>
            <a:ext cx="2745305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79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가상환경 사용법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(Windows)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가상환경을 사용하는 이유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가상환경을 만들고 패키지 설치 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가상환경을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가상환경 사용법 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(Windows)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D3CDB5-BC7F-4CD9-AB84-0BD222F867F4}"/>
              </a:ext>
            </a:extLst>
          </p:cNvPr>
          <p:cNvSpPr/>
          <p:nvPr/>
        </p:nvSpPr>
        <p:spPr>
          <a:xfrm>
            <a:off x="3550246" y="4769768"/>
            <a:ext cx="6264696" cy="561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A </a:t>
            </a:r>
            <a:r>
              <a:rPr lang="ko-KR" altLang="en-US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프로젝트</a:t>
            </a:r>
            <a:endParaRPr lang="en-US" altLang="ko-KR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  <a:p>
            <a:pPr algn="ctr"/>
            <a:endParaRPr lang="en-US" altLang="ko-KR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  <a:p>
            <a:pPr algn="ctr"/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requests </a:t>
            </a:r>
            <a:r>
              <a:rPr lang="ko-KR" altLang="en-US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패키지 </a:t>
            </a:r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1.0</a:t>
            </a:r>
            <a:endParaRPr lang="ko-KR" altLang="en-US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258D59-A6B7-4183-8FDA-BBB3A3833337}"/>
              </a:ext>
            </a:extLst>
          </p:cNvPr>
          <p:cNvSpPr/>
          <p:nvPr/>
        </p:nvSpPr>
        <p:spPr>
          <a:xfrm>
            <a:off x="13847392" y="4769768"/>
            <a:ext cx="6264696" cy="561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B </a:t>
            </a:r>
            <a:r>
              <a:rPr lang="ko-KR" altLang="en-US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프로젝트</a:t>
            </a:r>
            <a:endParaRPr lang="en-US" altLang="ko-KR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  <a:p>
            <a:pPr algn="ctr"/>
            <a:endParaRPr lang="en-US" altLang="ko-KR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  <a:p>
            <a:pPr algn="ctr"/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requests </a:t>
            </a:r>
            <a:r>
              <a:rPr lang="ko-KR" altLang="en-US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패키지 </a:t>
            </a:r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2.0</a:t>
            </a:r>
            <a:endParaRPr lang="ko-KR" altLang="en-US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A270CE7-1B59-46D1-BFFE-2C9FA5A50611}"/>
              </a:ext>
            </a:extLst>
          </p:cNvPr>
          <p:cNvSpPr/>
          <p:nvPr/>
        </p:nvSpPr>
        <p:spPr>
          <a:xfrm>
            <a:off x="7222654" y="8802216"/>
            <a:ext cx="216024" cy="25202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DE477207-4AB4-40BF-B9A3-72F26382E987}"/>
              </a:ext>
            </a:extLst>
          </p:cNvPr>
          <p:cNvSpPr/>
          <p:nvPr/>
        </p:nvSpPr>
        <p:spPr>
          <a:xfrm>
            <a:off x="4759530" y="11197594"/>
            <a:ext cx="8223763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파이썬 소스 파일을 모아 놓은 것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613CF9-5471-4E31-B4EE-447775BE129B}"/>
              </a:ext>
            </a:extLst>
          </p:cNvPr>
          <p:cNvSpPr/>
          <p:nvPr/>
        </p:nvSpPr>
        <p:spPr>
          <a:xfrm>
            <a:off x="6574582" y="7794104"/>
            <a:ext cx="1897186" cy="100811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 animBg="1"/>
      <p:bldP spid="1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가상환경 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가상환경 사용법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12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0854558" y="5857662"/>
            <a:ext cx="2673297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9600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66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0818554" y="5857662"/>
            <a:ext cx="2745305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25777-0D0B-5942-B8E7-95AF32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219">
            <a:extLst>
              <a:ext uri="{FF2B5EF4-FFF2-40B4-BE49-F238E27FC236}">
                <a16:creationId xmlns:a16="http://schemas.microsoft.com/office/drawing/2014/main" id="{FE70EE08-929C-4A3A-9A34-BC5AB08A2959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환경설정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가상환경 사용법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(Mac)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57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가상환경 사용법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(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Mac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가상환경을 사용하는 이유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가상환경을 만들고 패키지 설치 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가상환경을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가상환경 사용법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(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Mac)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D3CDB5-BC7F-4CD9-AB84-0BD222F867F4}"/>
              </a:ext>
            </a:extLst>
          </p:cNvPr>
          <p:cNvSpPr/>
          <p:nvPr/>
        </p:nvSpPr>
        <p:spPr>
          <a:xfrm>
            <a:off x="3550246" y="4769768"/>
            <a:ext cx="6264696" cy="561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A </a:t>
            </a:r>
            <a:r>
              <a:rPr lang="ko-KR" altLang="en-US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프로젝트</a:t>
            </a:r>
            <a:endParaRPr lang="en-US" altLang="ko-KR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  <a:p>
            <a:pPr algn="ctr"/>
            <a:endParaRPr lang="en-US" altLang="ko-KR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  <a:p>
            <a:pPr algn="ctr"/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requests </a:t>
            </a:r>
            <a:r>
              <a:rPr lang="ko-KR" altLang="en-US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패키지 </a:t>
            </a:r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1.0</a:t>
            </a:r>
            <a:endParaRPr lang="ko-KR" altLang="en-US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258D59-A6B7-4183-8FDA-BBB3A3833337}"/>
              </a:ext>
            </a:extLst>
          </p:cNvPr>
          <p:cNvSpPr/>
          <p:nvPr/>
        </p:nvSpPr>
        <p:spPr>
          <a:xfrm>
            <a:off x="13847392" y="4769768"/>
            <a:ext cx="6264696" cy="561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B </a:t>
            </a:r>
            <a:r>
              <a:rPr lang="ko-KR" altLang="en-US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프로젝트</a:t>
            </a:r>
            <a:endParaRPr lang="en-US" altLang="ko-KR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  <a:p>
            <a:pPr algn="ctr"/>
            <a:endParaRPr lang="en-US" altLang="ko-KR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  <a:p>
            <a:pPr algn="ctr"/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requests </a:t>
            </a:r>
            <a:r>
              <a:rPr lang="ko-KR" altLang="en-US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패키지 </a:t>
            </a:r>
            <a:r>
              <a:rPr lang="en-US" altLang="ko-KR" sz="4800" dirty="0"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2.0</a:t>
            </a:r>
            <a:endParaRPr lang="ko-KR" altLang="en-US" sz="4800" dirty="0"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A270CE7-1B59-46D1-BFFE-2C9FA5A50611}"/>
              </a:ext>
            </a:extLst>
          </p:cNvPr>
          <p:cNvSpPr/>
          <p:nvPr/>
        </p:nvSpPr>
        <p:spPr>
          <a:xfrm>
            <a:off x="7222654" y="8802216"/>
            <a:ext cx="216024" cy="25202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DE477207-4AB4-40BF-B9A3-72F26382E987}"/>
              </a:ext>
            </a:extLst>
          </p:cNvPr>
          <p:cNvSpPr/>
          <p:nvPr/>
        </p:nvSpPr>
        <p:spPr>
          <a:xfrm>
            <a:off x="4759530" y="11197594"/>
            <a:ext cx="8223763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파이썬 소스 파일을 모아 놓은 것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613CF9-5471-4E31-B4EE-447775BE129B}"/>
              </a:ext>
            </a:extLst>
          </p:cNvPr>
          <p:cNvSpPr/>
          <p:nvPr/>
        </p:nvSpPr>
        <p:spPr>
          <a:xfrm>
            <a:off x="6574582" y="7794104"/>
            <a:ext cx="1897186" cy="100811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 animBg="1"/>
      <p:bldP spid="12" grpId="0" animBg="1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140</Words>
  <Application>Microsoft Office PowerPoint</Application>
  <PresentationFormat>사용자 지정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55</cp:revision>
  <dcterms:created xsi:type="dcterms:W3CDTF">2021-04-05T07:22:06Z</dcterms:created>
  <dcterms:modified xsi:type="dcterms:W3CDTF">2021-06-23T03:51:50Z</dcterms:modified>
</cp:coreProperties>
</file>