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7" r:id="rId2"/>
    <p:sldId id="277" r:id="rId3"/>
    <p:sldId id="278" r:id="rId4"/>
    <p:sldId id="284" r:id="rId5"/>
    <p:sldId id="283" r:id="rId6"/>
    <p:sldId id="285" r:id="rId7"/>
    <p:sldId id="279" r:id="rId8"/>
    <p:sldId id="280" r:id="rId9"/>
    <p:sldId id="281" r:id="rId10"/>
    <p:sldId id="282" r:id="rId11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자료형과 변수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숫자형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,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문자열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,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불린형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자료형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불린형</a:t>
            </a:r>
            <a:r>
              <a:rPr lang="ko-KR" altLang="en-US" dirty="0"/>
              <a:t>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7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불린형</a:t>
            </a:r>
            <a:r>
              <a:rPr lang="ko-KR" altLang="en-US" dirty="0"/>
              <a:t>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프로그래밍이란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자료형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불린형</a:t>
            </a:r>
            <a:r>
              <a:rPr lang="ko-KR" altLang="en-US" dirty="0"/>
              <a:t> 자료형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주석 </a:t>
            </a:r>
            <a:r>
              <a:rPr lang="en-US" altLang="ko-KR" dirty="0"/>
              <a:t>(Comments)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출력문</a:t>
            </a:r>
            <a:r>
              <a:rPr lang="ko-KR" altLang="en-US" dirty="0"/>
              <a:t> </a:t>
            </a:r>
            <a:r>
              <a:rPr lang="en-US" altLang="ko-KR" dirty="0"/>
              <a:t>(print)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프로그래밍이란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불린형</a:t>
            </a:r>
            <a:r>
              <a:rPr lang="ko-KR" altLang="en-US" dirty="0"/>
              <a:t>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프로그램을 만드는 일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문제 해결을 하기 위해 만든다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Ex) </a:t>
            </a:r>
            <a:r>
              <a:rPr lang="ko-KR" altLang="en-US" dirty="0"/>
              <a:t>전화 주문 시스템 </a:t>
            </a:r>
            <a:r>
              <a:rPr lang="en-US" altLang="ko-KR" dirty="0"/>
              <a:t>-&gt; </a:t>
            </a:r>
            <a:r>
              <a:rPr lang="ko-KR" altLang="en-US" dirty="0"/>
              <a:t>온라인 판매 시스템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6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프로그래밍언어란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불린형</a:t>
            </a:r>
            <a:r>
              <a:rPr lang="ko-KR" altLang="en-US" dirty="0"/>
              <a:t>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4833648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프로그램을 만들기 위해 필요한 언어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Q) </a:t>
            </a:r>
            <a:r>
              <a:rPr lang="ko-KR" altLang="en-US" dirty="0"/>
              <a:t>프로그램을 만드는데 언어 공부까지 해야 하나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-&gt; </a:t>
            </a:r>
            <a:r>
              <a:rPr lang="ko-KR" altLang="en-US" dirty="0"/>
              <a:t>외국어를 배우는 것과 비슷하다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26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자료형이란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불린형</a:t>
            </a:r>
            <a:r>
              <a:rPr lang="ko-KR" altLang="en-US" dirty="0"/>
              <a:t>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자료</a:t>
            </a:r>
            <a:r>
              <a:rPr lang="en-US" altLang="ko-KR" dirty="0"/>
              <a:t>(data)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스마트폰만 봐도 엄청나게 많은 데이터 존재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자료의 형태 </a:t>
            </a:r>
            <a:r>
              <a:rPr lang="en-US" altLang="ko-KR" dirty="0"/>
              <a:t>= </a:t>
            </a:r>
            <a:r>
              <a:rPr lang="ko-KR" altLang="en-US" dirty="0"/>
              <a:t>자료의 종류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20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00175-4CF8-488A-89E5-99887D2C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72" y="3436491"/>
            <a:ext cx="6158315" cy="60486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7A4668-D913-4A63-ABAF-FBC9C587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2246" y="2009219"/>
            <a:ext cx="2016224" cy="23522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7661DA-6181-4433-9B84-EDA24893B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3723" y="7074024"/>
            <a:ext cx="776395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숫자형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불린형</a:t>
            </a:r>
            <a:r>
              <a:rPr lang="ko-KR" altLang="en-US" dirty="0"/>
              <a:t>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숫자 데이터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정수형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실수형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80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문자열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불린형</a:t>
            </a:r>
            <a:r>
              <a:rPr lang="ko-KR" altLang="en-US" dirty="0"/>
              <a:t>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68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문자를 나열한 것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"(</a:t>
            </a:r>
            <a:r>
              <a:rPr lang="ko-KR" altLang="en-US" dirty="0"/>
              <a:t>큰따옴표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'(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문자열의 시작과 끝을 나타냄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' "</a:t>
            </a:r>
            <a:r>
              <a:rPr lang="ko-KR" altLang="en-US" dirty="0"/>
              <a:t>개 짖는 소리 안 나게 해라</a:t>
            </a:r>
            <a:r>
              <a:rPr lang="en-US" altLang="ko-KR" dirty="0"/>
              <a:t>!"</a:t>
            </a:r>
            <a:r>
              <a:rPr lang="ko-KR" altLang="en-US" dirty="0"/>
              <a:t>라고 말했다</a:t>
            </a:r>
            <a:r>
              <a:rPr lang="en-US" altLang="ko-KR" dirty="0"/>
              <a:t>.'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" '</a:t>
            </a:r>
            <a:r>
              <a:rPr lang="ko-KR" altLang="en-US" dirty="0"/>
              <a:t>떡볶이가 먹고 싶다</a:t>
            </a:r>
            <a:r>
              <a:rPr lang="en-US" altLang="ko-KR" dirty="0"/>
              <a:t>'</a:t>
            </a:r>
            <a:r>
              <a:rPr lang="ko-KR" altLang="en-US" dirty="0"/>
              <a:t>라고 생각했다</a:t>
            </a:r>
            <a:r>
              <a:rPr lang="en-US" altLang="ko-KR" dirty="0"/>
              <a:t>."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6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불린형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불린형</a:t>
            </a:r>
            <a:r>
              <a:rPr lang="ko-KR" altLang="en-US" dirty="0"/>
              <a:t>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참 또는 거짓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True or False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05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208</Words>
  <Application>Microsoft Office PowerPoint</Application>
  <PresentationFormat>사용자 지정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49</cp:revision>
  <dcterms:created xsi:type="dcterms:W3CDTF">2021-04-05T07:22:06Z</dcterms:created>
  <dcterms:modified xsi:type="dcterms:W3CDTF">2021-06-23T03:49:34Z</dcterms:modified>
</cp:coreProperties>
</file>