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60" r:id="rId2"/>
    <p:sldId id="277" r:id="rId3"/>
    <p:sldId id="282" r:id="rId4"/>
    <p:sldId id="283" r:id="rId5"/>
    <p:sldId id="287" r:id="rId6"/>
    <p:sldId id="288" r:id="rId7"/>
    <p:sldId id="289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자료형과 변수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변수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변수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변수란 무엇인지 설명할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변수를 사용하는 다양한 방법에 대해 알 수 있다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변수란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변수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745416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데이터를 저장할 공간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언제든지 데이터를 변경할 수 있다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B27DB4-F133-41BC-8366-F3F4AB6A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16" y="0"/>
            <a:ext cx="9144781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변수 만드는 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변수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745416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변수이름</a:t>
            </a:r>
            <a:r>
              <a:rPr lang="en-US" altLang="ko-KR" dirty="0"/>
              <a:t> =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10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변수 이름 짓는 규칙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변수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745416" cy="58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데이터를 표현할 수 있는 이름으로 짓는다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문자부터 시작해야 한다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대소문자는 구분한다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_</a:t>
            </a:r>
            <a:r>
              <a:rPr lang="ko-KR" altLang="en-US" dirty="0"/>
              <a:t>로 시작할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미리 예약된 키워드는 사용할 수 없다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변수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9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96</Words>
  <Application>Microsoft Office PowerPoint</Application>
  <PresentationFormat>사용자 지정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49</cp:revision>
  <dcterms:created xsi:type="dcterms:W3CDTF">2021-04-05T07:22:06Z</dcterms:created>
  <dcterms:modified xsi:type="dcterms:W3CDTF">2021-06-23T03:49:48Z</dcterms:modified>
</cp:coreProperties>
</file>