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7" r:id="rId2"/>
    <p:sldId id="277" r:id="rId3"/>
    <p:sldId id="278" r:id="rId4"/>
    <p:sldId id="279" r:id="rId5"/>
    <p:sldId id="280" r:id="rId6"/>
    <p:sldId id="281" r:id="rId7"/>
    <p:sldId id="282" r:id="rId8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연산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연산자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(1)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연산자</a:t>
            </a:r>
            <a:r>
              <a:rPr lang="en-US" altLang="ko-KR" dirty="0"/>
              <a:t>(1)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464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연산이란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연산의 종류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숫자연산</a:t>
            </a:r>
            <a:r>
              <a:rPr lang="en-US" altLang="ko-KR" dirty="0"/>
              <a:t>, </a:t>
            </a:r>
            <a:r>
              <a:rPr lang="ko-KR" altLang="en-US" dirty="0"/>
              <a:t>문자열연산을 비교할 수 있다</a:t>
            </a:r>
            <a:r>
              <a:rPr lang="en-US" altLang="ko-KR" dirty="0"/>
              <a:t>. 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복합할당연산자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연산이란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수나 식을 일정한 </a:t>
            </a:r>
            <a:r>
              <a:rPr lang="ko-KR" altLang="en-US" dirty="0">
                <a:solidFill>
                  <a:schemeClr val="accent1"/>
                </a:solidFill>
              </a:rPr>
              <a:t>규칙에 따라 계산하는 것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869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연산의 종류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466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대입연산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산술연산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비교연산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논리연산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480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대입연산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6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변수이름 </a:t>
            </a:r>
            <a:r>
              <a:rPr lang="en-US" altLang="ko-KR" dirty="0"/>
              <a:t>= </a:t>
            </a:r>
            <a:r>
              <a:rPr lang="ko-KR" altLang="en-US" dirty="0"/>
              <a:t>데이터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63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산술연산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B336D99-0ED0-4BE3-AAA9-0ABDB4B49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05616"/>
              </p:ext>
            </p:extLst>
          </p:nvPr>
        </p:nvGraphicFramePr>
        <p:xfrm>
          <a:off x="7546690" y="4297680"/>
          <a:ext cx="928903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연산자</a:t>
                      </a:r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(</a:t>
                      </a:r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연산기호</a:t>
                      </a:r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)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+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-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*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/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//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%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1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**</a:t>
                      </a:r>
                      <a:endParaRPr lang="ko-KR" altLang="en-US" dirty="0"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2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0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연산자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7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107</Words>
  <Application>Microsoft Office PowerPoint</Application>
  <PresentationFormat>사용자 지정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Spoqa Han Sans Neo Regular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52</cp:revision>
  <dcterms:created xsi:type="dcterms:W3CDTF">2021-04-05T07:22:06Z</dcterms:created>
  <dcterms:modified xsi:type="dcterms:W3CDTF">2021-06-23T03:50:29Z</dcterms:modified>
</cp:coreProperties>
</file>