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60" r:id="rId2"/>
    <p:sldId id="277" r:id="rId3"/>
    <p:sldId id="282" r:id="rId4"/>
    <p:sldId id="287" r:id="rId5"/>
    <p:sldId id="288" r:id="rId6"/>
    <p:sldId id="289" r:id="rId7"/>
    <p:sldId id="283" r:id="rId8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1" name="Shape 219">
            <a:extLst>
              <a:ext uri="{FF2B5EF4-FFF2-40B4-BE49-F238E27FC236}">
                <a16:creationId xmlns:a16="http://schemas.microsoft.com/office/drawing/2014/main" id="{43E8483F-0079-4533-9644-65F00BE9B39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04.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연산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연산자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(2)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연산자</a:t>
            </a:r>
            <a:r>
              <a:rPr lang="en-US" altLang="ko-KR" dirty="0"/>
              <a:t>(2)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비교 연산을 알 수 있다</a:t>
            </a:r>
            <a:r>
              <a:rPr lang="en-US" altLang="ko-KR" dirty="0"/>
              <a:t>. 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논리 연산을 알 수 있다</a:t>
            </a:r>
            <a:r>
              <a:rPr lang="en-US" altLang="ko-KR" dirty="0"/>
              <a:t>. 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멤버십 연산을 알 수 있다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비교연산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4661F3-D1C6-464A-8AE8-90023423A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669"/>
              </p:ext>
            </p:extLst>
          </p:nvPr>
        </p:nvGraphicFramePr>
        <p:xfrm>
          <a:off x="6959445" y="4617720"/>
          <a:ext cx="1046352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연산자</a:t>
                      </a:r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(</a:t>
                      </a:r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연산기호</a:t>
                      </a:r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)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설명</a:t>
                      </a:r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(</a:t>
                      </a:r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왼쪽이 오른쪽보다</a:t>
                      </a:r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)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&gt;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&lt;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&gt;=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&lt;=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==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!=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0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논리연산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AFD4AB1-8B4E-4882-8582-130CC0679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8575"/>
              </p:ext>
            </p:extLst>
          </p:nvPr>
        </p:nvGraphicFramePr>
        <p:xfrm>
          <a:off x="6949991" y="5577840"/>
          <a:ext cx="1048243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A and B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A,B</a:t>
                      </a:r>
                      <a:r>
                        <a:rPr lang="ko-KR" altLang="en-US" sz="2800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 모두 참이라면 </a:t>
                      </a:r>
                      <a:r>
                        <a:rPr lang="en-US" altLang="ko-KR" sz="2800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True</a:t>
                      </a:r>
                      <a:endParaRPr lang="ko-KR" altLang="en-US" sz="2800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A or B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A,B </a:t>
                      </a:r>
                      <a:r>
                        <a:rPr lang="ko-KR" altLang="en-US" sz="2800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중 하나라도 참이라면 </a:t>
                      </a:r>
                      <a:r>
                        <a:rPr lang="en-US" altLang="ko-KR" sz="2800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True</a:t>
                      </a:r>
                      <a:endParaRPr lang="ko-KR" altLang="en-US" sz="2800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not A</a:t>
                      </a:r>
                      <a:endParaRPr lang="ko-KR" altLang="en-US" dirty="0">
                        <a:solidFill>
                          <a:schemeClr val="accent6"/>
                        </a:solidFill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A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 가 참이라면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False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0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멤버십 연산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4CEBDAA-1A3D-4806-8CAB-4AFA21516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9795"/>
              </p:ext>
            </p:extLst>
          </p:nvPr>
        </p:nvGraphicFramePr>
        <p:xfrm>
          <a:off x="6959445" y="5897880"/>
          <a:ext cx="1046352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연산자</a:t>
                      </a:r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(</a:t>
                      </a:r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연산기호</a:t>
                      </a:r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)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설명 </a:t>
                      </a:r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(</a:t>
                      </a:r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왼쪽이 오른쪽에</a:t>
                      </a:r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)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in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포함되어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not in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포함되어 있지 않다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81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58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7650202" y="5857662"/>
            <a:ext cx="9082009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 dirty="0">
                <a:solidFill>
                  <a:schemeClr val="bg1">
                    <a:lumMod val="95000"/>
                  </a:schemeClr>
                </a:solidFill>
              </a:rPr>
              <a:t>수고하셨습니다</a:t>
            </a:r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7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141</Words>
  <Application>Microsoft Office PowerPoint</Application>
  <PresentationFormat>사용자 지정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Regular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49</cp:revision>
  <dcterms:created xsi:type="dcterms:W3CDTF">2021-04-05T07:22:06Z</dcterms:created>
  <dcterms:modified xsi:type="dcterms:W3CDTF">2021-06-23T03:52:34Z</dcterms:modified>
</cp:coreProperties>
</file>