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95" r:id="rId2"/>
    <p:sldId id="277" r:id="rId3"/>
    <p:sldId id="289" r:id="rId4"/>
    <p:sldId id="290" r:id="rId5"/>
    <p:sldId id="292" r:id="rId6"/>
    <p:sldId id="291" r:id="rId7"/>
    <p:sldId id="294" r:id="rId8"/>
    <p:sldId id="283" r:id="rId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04.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연산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3.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입력과 자료형 변환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25777-0D0B-5942-B8E7-95AF329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24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입력과 자료형 변환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사용자로부터 입력을 받는 명령어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자료형 변환을 하는 이유와 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데이터 입력 받기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입력과 자료형 변환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input() : </a:t>
            </a:r>
            <a:r>
              <a:rPr lang="ko-KR" altLang="en-US" dirty="0"/>
              <a:t>입력함수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사용자로부터 데이터를 입력 받는 함수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33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데이터 입력 받기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입력과 자료형 변환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25910" y="5851173"/>
            <a:ext cx="12472144" cy="201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9600" dirty="0"/>
              <a:t>x = input()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4F87C1BE-B97F-4C13-9270-FB4DAF4BC6B9}"/>
              </a:ext>
            </a:extLst>
          </p:cNvPr>
          <p:cNvSpPr/>
          <p:nvPr/>
        </p:nvSpPr>
        <p:spPr>
          <a:xfrm>
            <a:off x="11327110" y="4669343"/>
            <a:ext cx="1247214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914400" indent="-914400" defTabSz="457200">
              <a:lnSpc>
                <a:spcPct val="150000"/>
              </a:lnSpc>
              <a:spcAft>
                <a:spcPts val="1500"/>
              </a:spcAft>
              <a:buAutoNum type="arabicParenR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할당연산자</a:t>
            </a:r>
            <a:r>
              <a:rPr lang="en-US" altLang="ko-KR" dirty="0"/>
              <a:t>(=) </a:t>
            </a:r>
            <a:r>
              <a:rPr lang="ko-KR" altLang="en-US" dirty="0">
                <a:solidFill>
                  <a:schemeClr val="accent1"/>
                </a:solidFill>
              </a:rPr>
              <a:t>오른쪽</a:t>
            </a:r>
            <a:r>
              <a:rPr lang="ko-KR" altLang="en-US" dirty="0"/>
              <a:t>부터 실행</a:t>
            </a:r>
            <a:endParaRPr lang="en-US" altLang="ko-KR" dirty="0"/>
          </a:p>
          <a:p>
            <a:pPr marL="914400" indent="-914400" defTabSz="457200">
              <a:lnSpc>
                <a:spcPct val="150000"/>
              </a:lnSpc>
              <a:spcAft>
                <a:spcPts val="1500"/>
              </a:spcAft>
              <a:buAutoNum type="arabicParenR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input</a:t>
            </a:r>
            <a:r>
              <a:rPr lang="ko-KR" altLang="en-US" dirty="0"/>
              <a:t> 함수 실행 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입력을 기다린다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914400" indent="-914400" defTabSz="457200">
              <a:lnSpc>
                <a:spcPct val="150000"/>
              </a:lnSpc>
              <a:spcAft>
                <a:spcPts val="1500"/>
              </a:spcAft>
              <a:buAutoNum type="arabicParenR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사용자가 데이터를 입력하고 </a:t>
            </a:r>
            <a:r>
              <a:rPr lang="ko-KR" altLang="en-US" dirty="0" err="1">
                <a:solidFill>
                  <a:schemeClr val="accent1"/>
                </a:solidFill>
              </a:rPr>
              <a:t>엔터</a:t>
            </a:r>
            <a:r>
              <a:rPr lang="ko-KR" altLang="en-US" dirty="0" err="1"/>
              <a:t>를</a:t>
            </a:r>
            <a:r>
              <a:rPr lang="ko-KR" altLang="en-US" dirty="0"/>
              <a:t> 치면</a:t>
            </a:r>
            <a:endParaRPr lang="en-US" altLang="ko-KR" dirty="0"/>
          </a:p>
          <a:p>
            <a:pPr marL="914400" indent="-914400" defTabSz="457200">
              <a:lnSpc>
                <a:spcPct val="150000"/>
              </a:lnSpc>
              <a:spcAft>
                <a:spcPts val="1500"/>
              </a:spcAft>
              <a:buAutoNum type="arabicParenR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input </a:t>
            </a:r>
            <a:r>
              <a:rPr lang="ko-KR" altLang="en-US" dirty="0">
                <a:solidFill>
                  <a:schemeClr val="accent1"/>
                </a:solidFill>
              </a:rPr>
              <a:t>함수 자리</a:t>
            </a:r>
            <a:r>
              <a:rPr lang="ko-KR" altLang="en-US" dirty="0"/>
              <a:t>에 데이터가 들어간다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6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데이터 입력 받기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입력과 자료형 변환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4121696"/>
            <a:ext cx="12472144" cy="1671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8000" dirty="0"/>
              <a:t>x = input("</a:t>
            </a:r>
            <a:r>
              <a:rPr lang="ko-KR" altLang="en-US" sz="8000" dirty="0"/>
              <a:t>입력하세요 </a:t>
            </a:r>
            <a:r>
              <a:rPr lang="en-US" altLang="ko-KR" sz="8000" dirty="0"/>
              <a:t>&gt;&gt;&gt;")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4F87C1BE-B97F-4C13-9270-FB4DAF4BC6B9}"/>
              </a:ext>
            </a:extLst>
          </p:cNvPr>
          <p:cNvSpPr/>
          <p:nvPr/>
        </p:nvSpPr>
        <p:spPr>
          <a:xfrm>
            <a:off x="6718598" y="6552850"/>
            <a:ext cx="11449272" cy="568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914400" indent="-914400" defTabSz="457200">
              <a:lnSpc>
                <a:spcPct val="150000"/>
              </a:lnSpc>
              <a:spcAft>
                <a:spcPts val="1500"/>
              </a:spcAft>
              <a:buAutoNum type="arabicParenR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할당연산자</a:t>
            </a:r>
            <a:r>
              <a:rPr lang="en-US" altLang="ko-KR" dirty="0"/>
              <a:t>(=) </a:t>
            </a:r>
            <a:r>
              <a:rPr lang="ko-KR" altLang="en-US" dirty="0">
                <a:solidFill>
                  <a:schemeClr val="accent1"/>
                </a:solidFill>
              </a:rPr>
              <a:t>오른쪽</a:t>
            </a:r>
            <a:r>
              <a:rPr lang="ko-KR" altLang="en-US" dirty="0"/>
              <a:t>부터 실행</a:t>
            </a:r>
            <a:endParaRPr lang="en-US" altLang="ko-KR" dirty="0"/>
          </a:p>
          <a:p>
            <a:pPr marL="914400" indent="-914400" defTabSz="457200">
              <a:lnSpc>
                <a:spcPct val="150000"/>
              </a:lnSpc>
              <a:spcAft>
                <a:spcPts val="1500"/>
              </a:spcAft>
              <a:buAutoNum type="arabicParenR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input</a:t>
            </a:r>
            <a:r>
              <a:rPr lang="ko-KR" altLang="en-US" dirty="0"/>
              <a:t> 함수 실행 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ED234B"/>
                </a:solidFill>
              </a:rPr>
              <a:t>메시지를 출력하고 </a:t>
            </a:r>
            <a:r>
              <a:rPr lang="ko-KR" altLang="en-US" dirty="0">
                <a:solidFill>
                  <a:schemeClr val="accent1"/>
                </a:solidFill>
              </a:rPr>
              <a:t>입력을 기다린다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914400" indent="-914400" defTabSz="457200">
              <a:lnSpc>
                <a:spcPct val="150000"/>
              </a:lnSpc>
              <a:spcAft>
                <a:spcPts val="1500"/>
              </a:spcAft>
              <a:buAutoNum type="arabicParenR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사용자가 데이터를 입력하고 </a:t>
            </a:r>
            <a:r>
              <a:rPr lang="ko-KR" altLang="en-US" dirty="0" err="1">
                <a:solidFill>
                  <a:schemeClr val="accent1"/>
                </a:solidFill>
              </a:rPr>
              <a:t>엔터</a:t>
            </a:r>
            <a:r>
              <a:rPr lang="ko-KR" altLang="en-US" dirty="0" err="1"/>
              <a:t>를</a:t>
            </a:r>
            <a:r>
              <a:rPr lang="ko-KR" altLang="en-US" dirty="0"/>
              <a:t> 치면</a:t>
            </a:r>
            <a:endParaRPr lang="en-US" altLang="ko-KR" dirty="0"/>
          </a:p>
          <a:p>
            <a:pPr marL="914400" indent="-914400" defTabSz="457200">
              <a:lnSpc>
                <a:spcPct val="150000"/>
              </a:lnSpc>
              <a:spcAft>
                <a:spcPts val="1500"/>
              </a:spcAft>
              <a:buAutoNum type="arabicParenR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input </a:t>
            </a:r>
            <a:r>
              <a:rPr lang="ko-KR" altLang="en-US" dirty="0">
                <a:solidFill>
                  <a:schemeClr val="accent1"/>
                </a:solidFill>
              </a:rPr>
              <a:t>함수 자리</a:t>
            </a:r>
            <a:r>
              <a:rPr lang="ko-KR" altLang="en-US" dirty="0"/>
              <a:t>에 데이터가 들어간다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03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입력과 자료형 변환 문제 </a:t>
            </a:r>
            <a:r>
              <a:rPr lang="en-US" altLang="ko-KR" b="1" dirty="0"/>
              <a:t>1)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입력과 자료형 변환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58577" y="3833664"/>
            <a:ext cx="12472144" cy="340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실습문제 </a:t>
            </a:r>
            <a:r>
              <a:rPr lang="en-US" altLang="ko-KR" sz="3600" dirty="0"/>
              <a:t>4.3.1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5400" dirty="0"/>
              <a:t>사용자로부터 </a:t>
            </a:r>
            <a:r>
              <a:rPr lang="ko-KR" altLang="en-US" sz="5400" dirty="0">
                <a:solidFill>
                  <a:schemeClr val="accent1"/>
                </a:solidFill>
              </a:rPr>
              <a:t>두개의 숫자</a:t>
            </a:r>
            <a:r>
              <a:rPr lang="ko-KR" altLang="en-US" sz="5400" dirty="0"/>
              <a:t>를 입력 받고</a:t>
            </a:r>
            <a:r>
              <a:rPr lang="en-US" altLang="ko-KR" sz="5400" dirty="0"/>
              <a:t>, </a:t>
            </a:r>
            <a:r>
              <a:rPr lang="ko-KR" altLang="en-US" sz="5400" dirty="0">
                <a:solidFill>
                  <a:schemeClr val="accent1"/>
                </a:solidFill>
              </a:rPr>
              <a:t>더한</a:t>
            </a:r>
            <a:r>
              <a:rPr lang="ko-KR" altLang="en-US" sz="5400" dirty="0"/>
              <a:t> 결과를 출력하기</a:t>
            </a:r>
            <a:endParaRPr lang="en-US" altLang="ko-KR" sz="54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561A1F00-BD5E-4570-B1C2-5BF8AC200AC4}"/>
              </a:ext>
            </a:extLst>
          </p:cNvPr>
          <p:cNvSpPr/>
          <p:nvPr/>
        </p:nvSpPr>
        <p:spPr>
          <a:xfrm>
            <a:off x="2455366" y="8121525"/>
            <a:ext cx="12472144" cy="255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첫번째 숫자를 입력하세요 </a:t>
            </a:r>
            <a:r>
              <a:rPr lang="en-US" altLang="ko-KR" sz="3200" dirty="0"/>
              <a:t>&gt;&gt;&gt; 20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두번째 숫자를 입력하세요 </a:t>
            </a:r>
            <a:r>
              <a:rPr lang="en-US" altLang="ko-KR" sz="3200" dirty="0"/>
              <a:t>&gt;&gt;&gt; 40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FF2338DF-EE38-45D1-BD1B-8234080C7E1B}"/>
              </a:ext>
            </a:extLst>
          </p:cNvPr>
          <p:cNvSpPr/>
          <p:nvPr/>
        </p:nvSpPr>
        <p:spPr>
          <a:xfrm>
            <a:off x="2455366" y="10890448"/>
            <a:ext cx="12472144" cy="161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45322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입력과 자료형 변환 문제 </a:t>
            </a:r>
            <a:r>
              <a:rPr lang="en-US" altLang="ko-KR" b="1" dirty="0"/>
              <a:t>2)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입력과 자료형 변환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58577" y="3833664"/>
            <a:ext cx="12472144" cy="3598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실습문제 </a:t>
            </a:r>
            <a:r>
              <a:rPr lang="en-US" altLang="ko-KR" sz="3600" dirty="0"/>
              <a:t>4.3.2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5400" dirty="0"/>
              <a:t>사용자로부터 </a:t>
            </a:r>
            <a:r>
              <a:rPr lang="ko-KR" altLang="en-US" sz="5400" dirty="0">
                <a:solidFill>
                  <a:schemeClr val="accent1"/>
                </a:solidFill>
              </a:rPr>
              <a:t>태어난 연도</a:t>
            </a:r>
            <a:r>
              <a:rPr lang="ko-KR" altLang="en-US" sz="5400" dirty="0"/>
              <a:t>를 입력 받으면</a:t>
            </a:r>
            <a:r>
              <a:rPr lang="en-US" altLang="ko-KR" sz="5400" dirty="0"/>
              <a:t>,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5400" dirty="0">
                <a:solidFill>
                  <a:schemeClr val="accent1"/>
                </a:solidFill>
              </a:rPr>
              <a:t>현재 나이</a:t>
            </a:r>
            <a:r>
              <a:rPr lang="ko-KR" altLang="en-US" sz="5400" dirty="0"/>
              <a:t>를 출력하기</a:t>
            </a:r>
            <a:endParaRPr lang="en-US" altLang="ko-KR" sz="54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CDD6D517-1EDF-4825-BCAB-A6254FB0448A}"/>
              </a:ext>
            </a:extLst>
          </p:cNvPr>
          <p:cNvSpPr/>
          <p:nvPr/>
        </p:nvSpPr>
        <p:spPr>
          <a:xfrm>
            <a:off x="2462083" y="8143566"/>
            <a:ext cx="12472144" cy="161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태어난 연도를 입력하세요 </a:t>
            </a:r>
            <a:r>
              <a:rPr lang="en-US" altLang="ko-KR" sz="3200" dirty="0"/>
              <a:t>&gt;&gt;&gt; 1994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929093D8-EC0C-48F0-80A0-03A1D81F02D7}"/>
              </a:ext>
            </a:extLst>
          </p:cNvPr>
          <p:cNvSpPr/>
          <p:nvPr/>
        </p:nvSpPr>
        <p:spPr>
          <a:xfrm>
            <a:off x="2462083" y="10624457"/>
            <a:ext cx="12472144" cy="161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현재나이는 </a:t>
            </a:r>
            <a:r>
              <a:rPr lang="en-US" altLang="ko-KR" sz="3200" dirty="0"/>
              <a:t>28 </a:t>
            </a:r>
            <a:r>
              <a:rPr lang="ko-KR" altLang="en-US" sz="3200" dirty="0"/>
              <a:t>세 입니다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20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7650202" y="5857662"/>
            <a:ext cx="9082009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 dirty="0">
                <a:solidFill>
                  <a:schemeClr val="bg1">
                    <a:lumMod val="95000"/>
                  </a:schemeClr>
                </a:solidFill>
              </a:rPr>
              <a:t>수고하셨습니다</a:t>
            </a:r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7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Words>195</Words>
  <Application>Microsoft Office PowerPoint</Application>
  <PresentationFormat>사용자 지정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59</cp:revision>
  <dcterms:created xsi:type="dcterms:W3CDTF">2021-04-05T07:22:06Z</dcterms:created>
  <dcterms:modified xsi:type="dcterms:W3CDTF">2021-06-23T03:53:22Z</dcterms:modified>
</cp:coreProperties>
</file>