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77" r:id="rId3"/>
    <p:sldId id="289" r:id="rId4"/>
    <p:sldId id="297" r:id="rId5"/>
    <p:sldId id="290" r:id="rId6"/>
    <p:sldId id="294" r:id="rId7"/>
    <p:sldId id="295" r:id="rId8"/>
    <p:sldId id="263" r:id="rId9"/>
    <p:sldId id="291" r:id="rId10"/>
    <p:sldId id="296" r:id="rId11"/>
    <p:sldId id="298" r:id="rId12"/>
    <p:sldId id="299" r:id="rId13"/>
    <p:sldId id="283" r:id="rId1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제어문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조건문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조건문 문제 </a:t>
            </a:r>
            <a:r>
              <a:rPr lang="en-US" altLang="ko-KR" b="1" dirty="0"/>
              <a:t>2)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3473624"/>
            <a:ext cx="18938104" cy="402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5.1.2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윤행이는 평소 휴대폰을 너무 많이 사용해 공부시간을 다 빼앗기고 있었다</a:t>
            </a:r>
            <a:r>
              <a:rPr lang="en-US" altLang="ko-KR" sz="3200" dirty="0"/>
              <a:t>. </a:t>
            </a:r>
            <a:r>
              <a:rPr lang="ko-KR" altLang="en-US" sz="3200" dirty="0"/>
              <a:t>이렇게 가면 얼마 남지 않는 기말고사를 망칠 게 뻔했다</a:t>
            </a:r>
            <a:r>
              <a:rPr lang="en-US" altLang="ko-KR" sz="3200" dirty="0"/>
              <a:t>. </a:t>
            </a:r>
            <a:r>
              <a:rPr lang="ko-KR" altLang="en-US" sz="3200" dirty="0"/>
              <a:t>윤행이가 공부시간을 다 채울 경우에만  휴대폰을 사용할 수 있도록 프로그램을 만들어주자</a:t>
            </a:r>
            <a:r>
              <a:rPr lang="en-US" altLang="ko-KR" sz="32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조건</a:t>
            </a:r>
            <a:r>
              <a:rPr lang="en-US" altLang="ko-KR" sz="3200" dirty="0"/>
              <a:t>) </a:t>
            </a:r>
            <a:r>
              <a:rPr lang="en-US" altLang="ko-KR" sz="3200" dirty="0">
                <a:solidFill>
                  <a:schemeClr val="accent1"/>
                </a:solidFill>
              </a:rPr>
              <a:t>10</a:t>
            </a:r>
            <a:r>
              <a:rPr lang="ko-KR" altLang="en-US" sz="3200" dirty="0">
                <a:solidFill>
                  <a:schemeClr val="accent1"/>
                </a:solidFill>
              </a:rPr>
              <a:t>시간 이상 </a:t>
            </a:r>
            <a:r>
              <a:rPr lang="en-US" altLang="ko-KR" sz="3200" dirty="0"/>
              <a:t>: </a:t>
            </a:r>
            <a:r>
              <a:rPr lang="ko-KR" altLang="en-US" sz="3200" dirty="0"/>
              <a:t>휴대폰 잠금 해제</a:t>
            </a:r>
            <a:r>
              <a:rPr lang="en-US" altLang="ko-KR" sz="3200" dirty="0"/>
              <a:t>, </a:t>
            </a:r>
            <a:r>
              <a:rPr lang="en-US" altLang="ko-KR" sz="3200" dirty="0">
                <a:solidFill>
                  <a:schemeClr val="accent1"/>
                </a:solidFill>
              </a:rPr>
              <a:t>5</a:t>
            </a:r>
            <a:r>
              <a:rPr lang="ko-KR" altLang="en-US" sz="3200" dirty="0">
                <a:solidFill>
                  <a:schemeClr val="accent1"/>
                </a:solidFill>
              </a:rPr>
              <a:t>시간 이상 </a:t>
            </a:r>
            <a:r>
              <a:rPr lang="en-US" altLang="ko-KR" sz="3200" dirty="0"/>
              <a:t>: </a:t>
            </a:r>
            <a:r>
              <a:rPr lang="ko-KR" altLang="en-US" sz="3200" dirty="0"/>
              <a:t>휴대폰 </a:t>
            </a:r>
            <a:r>
              <a:rPr lang="en-US" altLang="ko-KR" sz="3200" dirty="0"/>
              <a:t>30</a:t>
            </a:r>
            <a:r>
              <a:rPr lang="ko-KR" altLang="en-US" sz="3200" dirty="0"/>
              <a:t>분 사용가능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chemeClr val="accent1"/>
                </a:solidFill>
              </a:rPr>
              <a:t>나머지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사용불가능</a:t>
            </a:r>
            <a:endParaRPr lang="en-US" altLang="ko-KR" sz="32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86150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공부시간을 입력하세요</a:t>
            </a:r>
            <a:r>
              <a:rPr lang="en-US" altLang="ko-KR" sz="3200" dirty="0"/>
              <a:t>(</a:t>
            </a:r>
            <a:r>
              <a:rPr lang="ko-KR" altLang="en-US" sz="3200" dirty="0"/>
              <a:t>시간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&gt;&gt;&gt; 10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2686150" y="1049952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휴대폰 잠금이 해제 됩니다</a:t>
            </a:r>
            <a:r>
              <a:rPr lang="en-US" altLang="ko-KR" sz="3200" dirty="0"/>
              <a:t>.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C0AA0C-FD58-45F9-9487-1A5600A7F3D5}"/>
              </a:ext>
            </a:extLst>
          </p:cNvPr>
          <p:cNvSpPr/>
          <p:nvPr/>
        </p:nvSpPr>
        <p:spPr>
          <a:xfrm>
            <a:off x="9448184" y="868037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공부시간을 입력하세요</a:t>
            </a:r>
            <a:r>
              <a:rPr lang="en-US" altLang="ko-KR" sz="3200" dirty="0"/>
              <a:t>(</a:t>
            </a:r>
            <a:r>
              <a:rPr lang="ko-KR" altLang="en-US" sz="3200" dirty="0"/>
              <a:t>시간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&gt;&gt;&gt; 5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F26B10FF-7029-4307-AA3D-91A97113AD6F}"/>
              </a:ext>
            </a:extLst>
          </p:cNvPr>
          <p:cNvSpPr/>
          <p:nvPr/>
        </p:nvSpPr>
        <p:spPr>
          <a:xfrm>
            <a:off x="9454902" y="1047735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휴대폰을 </a:t>
            </a:r>
            <a:r>
              <a:rPr lang="en-US" altLang="ko-KR" sz="3200" dirty="0"/>
              <a:t>30</a:t>
            </a:r>
            <a:r>
              <a:rPr lang="ko-KR" altLang="en-US" sz="3200" dirty="0"/>
              <a:t>분간 사용가능 합니다</a:t>
            </a:r>
            <a:r>
              <a:rPr lang="en-US" altLang="ko-KR" sz="3200" dirty="0"/>
              <a:t>.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C9FF6340-69A6-453A-BCB6-81EFCDB373B2}"/>
              </a:ext>
            </a:extLst>
          </p:cNvPr>
          <p:cNvSpPr/>
          <p:nvPr/>
        </p:nvSpPr>
        <p:spPr>
          <a:xfrm>
            <a:off x="16404008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공부시간을 입력하세요</a:t>
            </a:r>
            <a:r>
              <a:rPr lang="en-US" altLang="ko-KR" sz="3200" dirty="0"/>
              <a:t>(</a:t>
            </a:r>
            <a:r>
              <a:rPr lang="ko-KR" altLang="en-US" sz="3200" dirty="0"/>
              <a:t>시간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&gt;&gt;&gt; 2</a:t>
            </a: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AE83DD12-FA37-43FC-BC64-E34659486F82}"/>
              </a:ext>
            </a:extLst>
          </p:cNvPr>
          <p:cNvSpPr/>
          <p:nvPr/>
        </p:nvSpPr>
        <p:spPr>
          <a:xfrm>
            <a:off x="16404008" y="1047735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휴대폰 사용이 불가능합니다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조건문 문제 </a:t>
            </a:r>
            <a:r>
              <a:rPr lang="en-US" altLang="ko-KR" b="1" dirty="0"/>
              <a:t>3)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346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5.1.3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현동이는 강의를 </a:t>
            </a:r>
            <a:r>
              <a:rPr lang="en-US" altLang="ko-KR" sz="3600" dirty="0"/>
              <a:t>8</a:t>
            </a:r>
            <a:r>
              <a:rPr lang="ko-KR" altLang="en-US" sz="3600" dirty="0"/>
              <a:t>시간 동안 들으니</a:t>
            </a:r>
            <a:r>
              <a:rPr lang="en-US" altLang="ko-KR" sz="3600" dirty="0"/>
              <a:t>,</a:t>
            </a:r>
            <a:r>
              <a:rPr lang="ko-KR" altLang="en-US" sz="3600" dirty="0"/>
              <a:t> 배가 너무 고파 저녁을 먹기로 하였다</a:t>
            </a:r>
            <a:r>
              <a:rPr lang="en-US" altLang="ko-KR" sz="3600" dirty="0"/>
              <a:t>. </a:t>
            </a:r>
            <a:r>
              <a:rPr lang="ko-KR" altLang="en-US" sz="3600" dirty="0"/>
              <a:t>현동이가 현재 가진 금액을 통해</a:t>
            </a:r>
            <a:r>
              <a:rPr lang="en-US" altLang="ko-KR" sz="3600" dirty="0"/>
              <a:t> </a:t>
            </a:r>
            <a:r>
              <a:rPr lang="ko-KR" altLang="en-US" sz="3600" dirty="0"/>
              <a:t>최대로 먹을 수 있는 음식을 출력해 주는 프로그램을 작성해 보자</a:t>
            </a:r>
            <a:r>
              <a:rPr lang="en-US" altLang="ko-KR" sz="36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조건 </a:t>
            </a:r>
            <a:r>
              <a:rPr lang="en-US" altLang="ko-KR" sz="3200" dirty="0"/>
              <a:t>) </a:t>
            </a:r>
            <a:r>
              <a:rPr lang="en-US" altLang="ko-KR" sz="3200" dirty="0">
                <a:solidFill>
                  <a:schemeClr val="accent1"/>
                </a:solidFill>
              </a:rPr>
              <a:t>20000</a:t>
            </a:r>
            <a:r>
              <a:rPr lang="ko-KR" altLang="en-US" sz="3200" dirty="0">
                <a:solidFill>
                  <a:schemeClr val="accent1"/>
                </a:solidFill>
              </a:rPr>
              <a:t>원 이상 </a:t>
            </a:r>
            <a:r>
              <a:rPr lang="en-US" altLang="ko-KR" sz="3200" dirty="0"/>
              <a:t>: </a:t>
            </a:r>
            <a:r>
              <a:rPr lang="ko-KR" altLang="en-US" sz="3200" dirty="0"/>
              <a:t>치킨</a:t>
            </a:r>
            <a:r>
              <a:rPr lang="en-US" altLang="ko-KR" sz="3200" dirty="0"/>
              <a:t>, </a:t>
            </a:r>
            <a:r>
              <a:rPr lang="en-US" altLang="ko-KR" sz="3200" dirty="0">
                <a:solidFill>
                  <a:schemeClr val="accent1"/>
                </a:solidFill>
              </a:rPr>
              <a:t>10000</a:t>
            </a:r>
            <a:r>
              <a:rPr lang="ko-KR" altLang="en-US" sz="3200" dirty="0">
                <a:solidFill>
                  <a:schemeClr val="accent1"/>
                </a:solidFill>
              </a:rPr>
              <a:t>원 이상 </a:t>
            </a:r>
            <a:r>
              <a:rPr lang="en-US" altLang="ko-KR" sz="3200" dirty="0"/>
              <a:t>: </a:t>
            </a:r>
            <a:r>
              <a:rPr lang="ko-KR" altLang="en-US" sz="3200" dirty="0"/>
              <a:t>떡볶이</a:t>
            </a:r>
            <a:r>
              <a:rPr lang="en-US" altLang="ko-KR" sz="3200" dirty="0"/>
              <a:t>, </a:t>
            </a:r>
            <a:r>
              <a:rPr lang="en-US" altLang="ko-KR" sz="3200" dirty="0">
                <a:solidFill>
                  <a:schemeClr val="accent1"/>
                </a:solidFill>
              </a:rPr>
              <a:t>2000</a:t>
            </a:r>
            <a:r>
              <a:rPr lang="ko-KR" altLang="en-US" sz="3200" dirty="0">
                <a:solidFill>
                  <a:schemeClr val="accent1"/>
                </a:solidFill>
              </a:rPr>
              <a:t>원 이상  </a:t>
            </a:r>
            <a:r>
              <a:rPr lang="en-US" altLang="ko-KR" sz="3200" dirty="0"/>
              <a:t>: </a:t>
            </a:r>
            <a:r>
              <a:rPr lang="ko-KR" altLang="en-US" sz="3200" dirty="0"/>
              <a:t>편의점 김밥 </a:t>
            </a:r>
            <a:endParaRPr lang="en-US" altLang="ko-KR" sz="32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86150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현재 가진 금액을 입력 </a:t>
            </a:r>
            <a:r>
              <a:rPr lang="en-US" altLang="ko-KR" sz="3200" dirty="0"/>
              <a:t>&gt;&gt;&gt;20000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2686150" y="1049952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오늘 저녁은</a:t>
            </a:r>
            <a:r>
              <a:rPr lang="en-US" altLang="ko-KR" sz="3200" dirty="0"/>
              <a:t>… </a:t>
            </a:r>
            <a:r>
              <a:rPr lang="ko-KR" altLang="en-US" sz="3200" dirty="0"/>
              <a:t>치킨</a:t>
            </a:r>
            <a:r>
              <a:rPr lang="en-US" altLang="ko-KR" sz="3200" dirty="0"/>
              <a:t>!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C0AA0C-FD58-45F9-9487-1A5600A7F3D5}"/>
              </a:ext>
            </a:extLst>
          </p:cNvPr>
          <p:cNvSpPr/>
          <p:nvPr/>
        </p:nvSpPr>
        <p:spPr>
          <a:xfrm>
            <a:off x="9448184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현재 가진 금액을 입력 </a:t>
            </a:r>
            <a:r>
              <a:rPr lang="en-US" altLang="ko-KR" sz="3200" dirty="0"/>
              <a:t>&gt;&gt;&gt;12000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F26B10FF-7029-4307-AA3D-91A97113AD6F}"/>
              </a:ext>
            </a:extLst>
          </p:cNvPr>
          <p:cNvSpPr/>
          <p:nvPr/>
        </p:nvSpPr>
        <p:spPr>
          <a:xfrm>
            <a:off x="9448650" y="1049952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오늘 저녁은</a:t>
            </a:r>
            <a:r>
              <a:rPr lang="en-US" altLang="ko-KR" sz="3200" dirty="0"/>
              <a:t>… </a:t>
            </a:r>
            <a:r>
              <a:rPr lang="ko-KR" altLang="en-US" sz="3200" dirty="0"/>
              <a:t>떡볶이</a:t>
            </a:r>
            <a:r>
              <a:rPr lang="en-US" altLang="ko-KR" sz="3200" dirty="0"/>
              <a:t>!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962B0218-D14D-478E-827A-11C31727C55A}"/>
              </a:ext>
            </a:extLst>
          </p:cNvPr>
          <p:cNvSpPr/>
          <p:nvPr/>
        </p:nvSpPr>
        <p:spPr>
          <a:xfrm>
            <a:off x="16367670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현재 가진 금액을 입력 </a:t>
            </a:r>
            <a:r>
              <a:rPr lang="en-US" altLang="ko-KR" sz="3200" dirty="0"/>
              <a:t>&gt;&gt;&gt;2000</a:t>
            </a: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E97ED65F-1F3B-47B9-A22C-F991580C261E}"/>
              </a:ext>
            </a:extLst>
          </p:cNvPr>
          <p:cNvSpPr/>
          <p:nvPr/>
        </p:nvSpPr>
        <p:spPr>
          <a:xfrm>
            <a:off x="16368136" y="1049952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오늘 저녁은</a:t>
            </a:r>
            <a:r>
              <a:rPr lang="en-US" altLang="ko-KR" sz="3200" dirty="0"/>
              <a:t>… </a:t>
            </a:r>
            <a:r>
              <a:rPr lang="ko-KR" altLang="en-US" sz="3200" dirty="0"/>
              <a:t>편의점 김밥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36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조건문 문제</a:t>
            </a:r>
            <a:r>
              <a:rPr lang="en-US" altLang="ko-KR" b="1" dirty="0"/>
              <a:t>4)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383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5.1.4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프로그램 사용자로부터 국어</a:t>
            </a:r>
            <a:r>
              <a:rPr lang="en-US" altLang="ko-KR" sz="3200" dirty="0"/>
              <a:t>, </a:t>
            </a:r>
            <a:r>
              <a:rPr lang="ko-KR" altLang="en-US" sz="3200" dirty="0"/>
              <a:t>수학</a:t>
            </a:r>
            <a:r>
              <a:rPr lang="en-US" altLang="ko-KR" sz="3200" dirty="0"/>
              <a:t>, </a:t>
            </a:r>
            <a:r>
              <a:rPr lang="ko-KR" altLang="en-US" sz="3200" dirty="0"/>
              <a:t>영어 성적이 </a:t>
            </a:r>
            <a:r>
              <a:rPr lang="ko-KR" altLang="en-US" sz="3200" dirty="0">
                <a:solidFill>
                  <a:schemeClr val="accent1"/>
                </a:solidFill>
              </a:rPr>
              <a:t>입력된다</a:t>
            </a:r>
            <a:r>
              <a:rPr lang="en-US" altLang="ko-KR" sz="3200" dirty="0">
                <a:solidFill>
                  <a:schemeClr val="accent1"/>
                </a:solidFill>
              </a:rPr>
              <a:t>. </a:t>
            </a:r>
            <a:r>
              <a:rPr lang="ko-KR" altLang="en-US" sz="3200" dirty="0"/>
              <a:t>세 과목의 평균점수가 </a:t>
            </a:r>
            <a:r>
              <a:rPr lang="en-US" altLang="ko-KR" sz="3200" dirty="0"/>
              <a:t>80</a:t>
            </a:r>
            <a:r>
              <a:rPr lang="ko-KR" altLang="en-US" sz="3200" dirty="0"/>
              <a:t>점 이상이면 합격이다</a:t>
            </a:r>
            <a:r>
              <a:rPr lang="en-US" altLang="ko-KR" sz="3200" dirty="0"/>
              <a:t>. </a:t>
            </a:r>
            <a:r>
              <a:rPr lang="ko-KR" altLang="en-US" sz="3200" dirty="0"/>
              <a:t>그런데 점수에 따라 합격 또는 불합격이 정해지는 </a:t>
            </a:r>
            <a:r>
              <a:rPr lang="ko-KR" altLang="en-US" sz="3200" dirty="0">
                <a:solidFill>
                  <a:schemeClr val="accent1"/>
                </a:solidFill>
              </a:rPr>
              <a:t>프로그램에 오류가 발생했다</a:t>
            </a:r>
            <a:r>
              <a:rPr lang="en-US" altLang="ko-KR" sz="3200" dirty="0">
                <a:solidFill>
                  <a:schemeClr val="accent1"/>
                </a:solidFill>
              </a:rPr>
              <a:t>. </a:t>
            </a:r>
            <a:r>
              <a:rPr lang="en-US" altLang="ko-KR" sz="3200" dirty="0"/>
              <a:t>80</a:t>
            </a:r>
            <a:r>
              <a:rPr lang="ko-KR" altLang="en-US" sz="3200" dirty="0"/>
              <a:t>점 이상일 경우 불합격이 표시되도록 프로그램을 작성해보자</a:t>
            </a:r>
            <a:r>
              <a:rPr lang="en-US" altLang="ko-KR" sz="3200" dirty="0"/>
              <a:t>. 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>
                <a:solidFill>
                  <a:schemeClr val="accent1"/>
                </a:solidFill>
              </a:rPr>
              <a:t>단</a:t>
            </a:r>
            <a:r>
              <a:rPr lang="en-US" altLang="ko-KR" sz="3200" dirty="0"/>
              <a:t>, 0</a:t>
            </a:r>
            <a:r>
              <a:rPr lang="ko-KR" altLang="en-US" sz="3200" dirty="0"/>
              <a:t>점 에서 </a:t>
            </a:r>
            <a:r>
              <a:rPr lang="en-US" altLang="ko-KR" sz="3200" dirty="0"/>
              <a:t>100</a:t>
            </a:r>
            <a:r>
              <a:rPr lang="ko-KR" altLang="en-US" sz="3200" dirty="0"/>
              <a:t>점 사이의 숫자를 입력하지 않으면 </a:t>
            </a:r>
            <a:r>
              <a:rPr lang="en-US" altLang="ko-KR" sz="3200" dirty="0"/>
              <a:t>"</a:t>
            </a:r>
            <a:r>
              <a:rPr lang="ko-KR" altLang="en-US" sz="3200" dirty="0"/>
              <a:t>잘못 입력하였습니다</a:t>
            </a:r>
            <a:r>
              <a:rPr lang="en-US" altLang="ko-KR" sz="3200" dirty="0"/>
              <a:t>."</a:t>
            </a:r>
            <a:r>
              <a:rPr lang="ko-KR" altLang="en-US" sz="3200" dirty="0"/>
              <a:t>를 출력하자</a:t>
            </a:r>
            <a:r>
              <a:rPr lang="en-US" altLang="ko-KR" sz="3200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743398" y="8298160"/>
            <a:ext cx="12472144" cy="281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국어 </a:t>
            </a:r>
            <a:r>
              <a:rPr lang="en-US" altLang="ko-KR" sz="3200" dirty="0"/>
              <a:t>&gt;&gt;&gt;95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수학 </a:t>
            </a:r>
            <a:r>
              <a:rPr lang="en-US" altLang="ko-KR" sz="3200" dirty="0"/>
              <a:t>&gt;&gt;&gt;75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영어 </a:t>
            </a:r>
            <a:r>
              <a:rPr lang="en-US" altLang="ko-KR" sz="3200" dirty="0"/>
              <a:t>&gt;&gt;&gt;100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2743398" y="11355232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불합격</a:t>
            </a:r>
            <a:endParaRPr lang="en-US" altLang="ko-KR" sz="3200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5336B338-3C8F-4E1B-ABE0-3330A0FE42AD}"/>
              </a:ext>
            </a:extLst>
          </p:cNvPr>
          <p:cNvSpPr/>
          <p:nvPr/>
        </p:nvSpPr>
        <p:spPr>
          <a:xfrm>
            <a:off x="8792070" y="8298160"/>
            <a:ext cx="12472144" cy="281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국어 </a:t>
            </a:r>
            <a:r>
              <a:rPr lang="en-US" altLang="ko-KR" sz="3200" dirty="0"/>
              <a:t>&gt;&gt;&gt;55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수학 </a:t>
            </a:r>
            <a:r>
              <a:rPr lang="en-US" altLang="ko-KR" sz="3200" dirty="0"/>
              <a:t>&gt;&gt;&gt;40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영어 </a:t>
            </a:r>
            <a:r>
              <a:rPr lang="en-US" altLang="ko-KR" sz="3200" dirty="0"/>
              <a:t>&gt;&gt;&gt;70</a:t>
            </a: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C0A65416-BBEF-4429-8EC0-F69A049542DE}"/>
              </a:ext>
            </a:extLst>
          </p:cNvPr>
          <p:cNvSpPr/>
          <p:nvPr/>
        </p:nvSpPr>
        <p:spPr>
          <a:xfrm>
            <a:off x="8792070" y="11355232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합격</a:t>
            </a:r>
            <a:endParaRPr lang="en-US" altLang="ko-KR" sz="3200" dirty="0"/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92589097-E1C1-4227-AF21-4C7394BBE0D7}"/>
              </a:ext>
            </a:extLst>
          </p:cNvPr>
          <p:cNvSpPr/>
          <p:nvPr/>
        </p:nvSpPr>
        <p:spPr>
          <a:xfrm>
            <a:off x="15086286" y="8298160"/>
            <a:ext cx="12472144" cy="281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국어 </a:t>
            </a:r>
            <a:r>
              <a:rPr lang="en-US" altLang="ko-KR" sz="3200" dirty="0"/>
              <a:t>&gt;&gt;&gt;-1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수학 </a:t>
            </a:r>
            <a:r>
              <a:rPr lang="en-US" altLang="ko-KR" sz="3200" dirty="0"/>
              <a:t>&gt;&gt;&gt;120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영어 </a:t>
            </a:r>
            <a:r>
              <a:rPr lang="en-US" altLang="ko-KR" sz="3200" dirty="0"/>
              <a:t>&gt;&gt;&gt;85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939C8A6B-ADF3-4387-BAF3-CE6BD6A614E2}"/>
              </a:ext>
            </a:extLst>
          </p:cNvPr>
          <p:cNvSpPr/>
          <p:nvPr/>
        </p:nvSpPr>
        <p:spPr>
          <a:xfrm>
            <a:off x="15086286" y="11355232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잘못 입력하였습니다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61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제어문을 사용하는 이유와 종류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조건문의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if </a:t>
            </a:r>
            <a:r>
              <a:rPr lang="ko-KR" altLang="en-US" dirty="0"/>
              <a:t>문 사용법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제어문을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프로그램은 기본적으로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위에서 아래로 </a:t>
            </a:r>
            <a:r>
              <a:rPr lang="ko-KR" altLang="en-US" dirty="0"/>
              <a:t>순차적으로 실행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제어문을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2369180" y="4121696"/>
            <a:ext cx="15625736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명령 </a:t>
            </a:r>
            <a:r>
              <a:rPr lang="en-US" altLang="ko-KR" dirty="0"/>
              <a:t>A,B </a:t>
            </a:r>
            <a:r>
              <a:rPr lang="ko-KR" altLang="en-US" dirty="0"/>
              <a:t>중 한 개를 선택해 실행하고 싶거나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chemeClr val="accent1"/>
                </a:solidFill>
              </a:rPr>
              <a:t>조건문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명령들을 반복해서 실행하고 싶을 때 </a:t>
            </a:r>
            <a:r>
              <a:rPr lang="en-US" altLang="ko-KR" dirty="0"/>
              <a:t>- </a:t>
            </a:r>
            <a:r>
              <a:rPr lang="ko-KR" altLang="en-US" dirty="0" err="1">
                <a:solidFill>
                  <a:schemeClr val="accent1"/>
                </a:solidFill>
              </a:rPr>
              <a:t>반복문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040BB10-E171-415C-8AA3-082B68E5FD18}"/>
              </a:ext>
            </a:extLst>
          </p:cNvPr>
          <p:cNvSpPr/>
          <p:nvPr/>
        </p:nvSpPr>
        <p:spPr>
          <a:xfrm>
            <a:off x="2369180" y="8226152"/>
            <a:ext cx="15625736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치킨 </a:t>
            </a:r>
            <a:r>
              <a:rPr lang="en-US" altLang="ko-KR" dirty="0"/>
              <a:t>or </a:t>
            </a:r>
            <a:r>
              <a:rPr lang="ko-KR" altLang="en-US" dirty="0"/>
              <a:t>피자 </a:t>
            </a:r>
            <a:r>
              <a:rPr lang="en-US" altLang="ko-KR" dirty="0"/>
              <a:t>?  - </a:t>
            </a:r>
            <a:r>
              <a:rPr lang="ko-KR" altLang="en-US" dirty="0">
                <a:solidFill>
                  <a:schemeClr val="accent1"/>
                </a:solidFill>
              </a:rPr>
              <a:t>조건문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유튜브 영상보기 </a:t>
            </a:r>
            <a:r>
              <a:rPr lang="en-US" altLang="ko-KR" dirty="0"/>
              <a:t>-  </a:t>
            </a:r>
            <a:r>
              <a:rPr lang="ko-KR" altLang="en-US" dirty="0" err="1">
                <a:solidFill>
                  <a:schemeClr val="accent1"/>
                </a:solidFill>
              </a:rPr>
              <a:t>반복문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조건문의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9CEA6-8FC8-4CFA-ADB6-BB28FE40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40" y="3402906"/>
            <a:ext cx="4519931" cy="98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if </a:t>
            </a:r>
            <a:r>
              <a:rPr lang="ko-KR" altLang="en-US" b="1" dirty="0"/>
              <a:t>문 사용법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711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기존</a:t>
            </a:r>
            <a:r>
              <a:rPr lang="ko-KR" altLang="en-US" dirty="0"/>
              <a:t> 비밀번호 </a:t>
            </a:r>
            <a:r>
              <a:rPr lang="en-US" altLang="ko-KR" dirty="0"/>
              <a:t>= "1234"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입력한</a:t>
            </a:r>
            <a:r>
              <a:rPr lang="ko-KR" altLang="en-US" dirty="0"/>
              <a:t> 비밀번호 </a:t>
            </a:r>
            <a:r>
              <a:rPr lang="en-US" altLang="ko-KR" dirty="0"/>
              <a:t>= "1234"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만약</a:t>
            </a:r>
            <a:r>
              <a:rPr lang="ko-KR" altLang="en-US" dirty="0"/>
              <a:t> 비밀번호를 정확히 입력했으면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 -&gt; </a:t>
            </a:r>
            <a:r>
              <a:rPr lang="ko-KR" altLang="en-US" dirty="0">
                <a:solidFill>
                  <a:schemeClr val="accent1"/>
                </a:solidFill>
              </a:rPr>
              <a:t>로그인 성공</a:t>
            </a:r>
            <a:endParaRPr lang="en-US" altLang="ko-KR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13055302" y="3761656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chemeClr val="accent1"/>
                </a:solidFill>
              </a:rPr>
              <a:t>origin</a:t>
            </a:r>
            <a:r>
              <a:rPr lang="en-US" altLang="ko-KR" dirty="0" err="1"/>
              <a:t>_pass</a:t>
            </a:r>
            <a:r>
              <a:rPr lang="en-US" altLang="ko-KR" dirty="0"/>
              <a:t> = "1234"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chemeClr val="accent1"/>
                </a:solidFill>
              </a:rPr>
              <a:t>input</a:t>
            </a:r>
            <a:r>
              <a:rPr lang="en-US" altLang="ko-KR" dirty="0" err="1"/>
              <a:t>_pass</a:t>
            </a:r>
            <a:r>
              <a:rPr lang="en-US" altLang="ko-KR" dirty="0"/>
              <a:t> = "1234"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origin_pass</a:t>
            </a:r>
            <a:r>
              <a:rPr lang="en-US" altLang="ko-KR" dirty="0"/>
              <a:t> == </a:t>
            </a:r>
            <a:r>
              <a:rPr lang="en-US" altLang="ko-KR" dirty="0" err="1"/>
              <a:t>input_pass</a:t>
            </a:r>
            <a:r>
              <a:rPr lang="en-US" altLang="ko-KR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print("</a:t>
            </a:r>
            <a:r>
              <a:rPr lang="ko-KR" altLang="en-US" dirty="0">
                <a:solidFill>
                  <a:schemeClr val="accent1"/>
                </a:solidFill>
              </a:rPr>
              <a:t>로그인 성공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504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9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조건문 실습문제 풀이</a:t>
            </a:r>
            <a:endParaRPr lang="en" altLang="ko-Kore-KR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A70D0-7CB9-A54D-A240-9BF010C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9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조건문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조건문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419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5.1.1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회사를 그만두게 된 유진이는 유튜브를 시작하게 되었다</a:t>
            </a:r>
            <a:r>
              <a:rPr lang="en-US" altLang="ko-KR" sz="3600" dirty="0"/>
              <a:t>. </a:t>
            </a:r>
            <a:r>
              <a:rPr lang="ko-KR" altLang="en-US" sz="3600" dirty="0"/>
              <a:t>그리고</a:t>
            </a:r>
            <a:r>
              <a:rPr lang="en-US" altLang="ko-KR" sz="3600" dirty="0"/>
              <a:t>, </a:t>
            </a:r>
            <a:r>
              <a:rPr lang="ko-KR" altLang="en-US" sz="3600" dirty="0"/>
              <a:t>유튜브를 통해 수익창출을 하려고 한다</a:t>
            </a:r>
            <a:r>
              <a:rPr lang="en-US" altLang="ko-KR" sz="3600" dirty="0"/>
              <a:t>. </a:t>
            </a:r>
            <a:r>
              <a:rPr lang="ko-KR" altLang="en-US" sz="3600" dirty="0"/>
              <a:t>프로그램 </a:t>
            </a:r>
            <a:r>
              <a:rPr lang="ko-KR" altLang="en-US" sz="3600" dirty="0">
                <a:solidFill>
                  <a:schemeClr val="accent1"/>
                </a:solidFill>
              </a:rPr>
              <a:t>사용자로부터</a:t>
            </a:r>
            <a:r>
              <a:rPr lang="ko-KR" altLang="en-US" sz="3600" dirty="0"/>
              <a:t> 현재 </a:t>
            </a:r>
            <a:r>
              <a:rPr lang="ko-KR" altLang="en-US" sz="3600" dirty="0">
                <a:solidFill>
                  <a:schemeClr val="accent1"/>
                </a:solidFill>
              </a:rPr>
              <a:t>구독자 수</a:t>
            </a:r>
            <a:r>
              <a:rPr lang="ko-KR" altLang="en-US" sz="3600" dirty="0"/>
              <a:t>를 입력 받으면</a:t>
            </a:r>
            <a:r>
              <a:rPr lang="en-US" altLang="ko-KR" sz="3600" dirty="0"/>
              <a:t>, </a:t>
            </a:r>
            <a:r>
              <a:rPr lang="ko-KR" altLang="en-US" sz="3600" dirty="0">
                <a:solidFill>
                  <a:schemeClr val="accent1"/>
                </a:solidFill>
              </a:rPr>
              <a:t>수익 창출이 가능한지 불가능한지 </a:t>
            </a:r>
            <a:r>
              <a:rPr lang="ko-KR" altLang="en-US" sz="3600" dirty="0"/>
              <a:t>알려주는 프로그램을 작성해보자</a:t>
            </a:r>
            <a:r>
              <a:rPr lang="en-US" altLang="ko-KR" sz="3600" dirty="0"/>
              <a:t>. (</a:t>
            </a:r>
            <a:r>
              <a:rPr lang="ko-KR" altLang="en-US" sz="3600" dirty="0"/>
              <a:t>단</a:t>
            </a:r>
            <a:r>
              <a:rPr lang="en-US" altLang="ko-KR" sz="3600" dirty="0"/>
              <a:t>, </a:t>
            </a:r>
            <a:r>
              <a:rPr lang="ko-KR" altLang="en-US" sz="3600" dirty="0"/>
              <a:t>수익창출은 구독자가 </a:t>
            </a:r>
            <a:r>
              <a:rPr lang="en-US" altLang="ko-KR" sz="3600" dirty="0"/>
              <a:t>1000</a:t>
            </a:r>
            <a:r>
              <a:rPr lang="ko-KR" altLang="en-US" sz="3600" dirty="0"/>
              <a:t>명 이상일 경우 가능하다</a:t>
            </a:r>
            <a:r>
              <a:rPr lang="en-US" altLang="ko-KR" sz="3600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86150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현재 구독자 수를 입력하세요 </a:t>
            </a:r>
            <a:r>
              <a:rPr lang="en-US" altLang="ko-KR" sz="3200" dirty="0"/>
              <a:t>&gt;&gt;&gt; 1200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2686150" y="1049952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수익 창출이 가능합니다</a:t>
            </a:r>
            <a:r>
              <a:rPr lang="en-US" altLang="ko-KR" sz="3200" dirty="0"/>
              <a:t>!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C0AA0C-FD58-45F9-9487-1A5600A7F3D5}"/>
              </a:ext>
            </a:extLst>
          </p:cNvPr>
          <p:cNvSpPr/>
          <p:nvPr/>
        </p:nvSpPr>
        <p:spPr>
          <a:xfrm>
            <a:off x="10585654" y="8658200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현재 구독자 수를 입력하세요 </a:t>
            </a:r>
            <a:r>
              <a:rPr lang="en-US" altLang="ko-KR" sz="3200" dirty="0"/>
              <a:t>&gt;&gt;&gt; 800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F26B10FF-7029-4307-AA3D-91A97113AD6F}"/>
              </a:ext>
            </a:extLst>
          </p:cNvPr>
          <p:cNvSpPr/>
          <p:nvPr/>
        </p:nvSpPr>
        <p:spPr>
          <a:xfrm>
            <a:off x="10586120" y="1049952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수익 창출이 불가능합니다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22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558</Words>
  <Application>Microsoft Office PowerPoint</Application>
  <PresentationFormat>사용자 지정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74</cp:revision>
  <dcterms:created xsi:type="dcterms:W3CDTF">2021-04-05T07:22:06Z</dcterms:created>
  <dcterms:modified xsi:type="dcterms:W3CDTF">2021-06-23T03:53:48Z</dcterms:modified>
</cp:coreProperties>
</file>