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7" r:id="rId2"/>
    <p:sldId id="277" r:id="rId3"/>
    <p:sldId id="289" r:id="rId4"/>
    <p:sldId id="297" r:id="rId5"/>
    <p:sldId id="294" r:id="rId6"/>
    <p:sldId id="300" r:id="rId7"/>
    <p:sldId id="295" r:id="rId8"/>
    <p:sldId id="304" r:id="rId9"/>
    <p:sldId id="303" r:id="rId10"/>
    <p:sldId id="301" r:id="rId11"/>
    <p:sldId id="302" r:id="rId12"/>
    <p:sldId id="263" r:id="rId13"/>
    <p:sldId id="291" r:id="rId14"/>
    <p:sldId id="305" r:id="rId15"/>
    <p:sldId id="306" r:id="rId16"/>
    <p:sldId id="307" r:id="rId17"/>
    <p:sldId id="308" r:id="rId18"/>
    <p:sldId id="283" r:id="rId1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ED234B"/>
    <a:srgbClr val="EDEBEE"/>
    <a:srgbClr val="7391F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제어문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반복문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while </a:t>
            </a:r>
            <a:r>
              <a:rPr lang="ko-KR" altLang="en-US" b="1" dirty="0"/>
              <a:t>사용법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3607494" y="3833664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>
                <a:solidFill>
                  <a:schemeClr val="accent1"/>
                </a:solidFill>
              </a:rPr>
              <a:t>초기식</a:t>
            </a:r>
            <a:endParaRPr lang="en-US" altLang="ko-KR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while </a:t>
            </a:r>
            <a:r>
              <a:rPr lang="ko-KR" altLang="en-US" dirty="0">
                <a:solidFill>
                  <a:srgbClr val="7030A0"/>
                </a:solidFill>
              </a:rPr>
              <a:t>조건식</a:t>
            </a:r>
            <a:r>
              <a:rPr lang="en-US" altLang="ko-KR" dirty="0"/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/>
              <a:t>반복할 명령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</a:t>
            </a:r>
            <a:r>
              <a:rPr lang="ko-KR" altLang="en-US" dirty="0" err="1">
                <a:solidFill>
                  <a:schemeClr val="accent2"/>
                </a:solidFill>
              </a:rPr>
              <a:t>증감식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13055302" y="3761656"/>
            <a:ext cx="12472144" cy="4920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dirty="0" err="1">
                <a:solidFill>
                  <a:schemeClr val="accent1"/>
                </a:solidFill>
              </a:rPr>
              <a:t>i</a:t>
            </a:r>
            <a:r>
              <a:rPr lang="en-US" altLang="ko-KR" sz="4800" dirty="0">
                <a:solidFill>
                  <a:schemeClr val="accent1"/>
                </a:solidFill>
              </a:rPr>
              <a:t> = 0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dirty="0">
                <a:solidFill>
                  <a:srgbClr val="53585F"/>
                </a:solidFill>
              </a:rPr>
              <a:t>while </a:t>
            </a:r>
            <a:r>
              <a:rPr lang="en-US" altLang="ko-KR" sz="4800" dirty="0" err="1">
                <a:solidFill>
                  <a:srgbClr val="7030A0"/>
                </a:solidFill>
              </a:rPr>
              <a:t>i</a:t>
            </a:r>
            <a:r>
              <a:rPr lang="en-US" altLang="ko-KR" sz="4800" dirty="0">
                <a:solidFill>
                  <a:srgbClr val="7030A0"/>
                </a:solidFill>
              </a:rPr>
              <a:t> &lt; 10</a:t>
            </a:r>
            <a:r>
              <a:rPr lang="en-US" altLang="ko-KR" sz="4800" dirty="0">
                <a:solidFill>
                  <a:srgbClr val="53585F"/>
                </a:solidFill>
              </a:rPr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dirty="0">
                <a:solidFill>
                  <a:srgbClr val="53585F"/>
                </a:solidFill>
              </a:rPr>
              <a:t>	print(</a:t>
            </a:r>
            <a:r>
              <a:rPr lang="en-US" altLang="ko-KR" sz="4800" dirty="0" err="1">
                <a:solidFill>
                  <a:srgbClr val="53585F"/>
                </a:solidFill>
              </a:rPr>
              <a:t>i</a:t>
            </a:r>
            <a:r>
              <a:rPr lang="en-US" altLang="ko-KR" sz="4800" dirty="0">
                <a:solidFill>
                  <a:srgbClr val="53585F"/>
                </a:solidFill>
              </a:rPr>
              <a:t>, "</a:t>
            </a:r>
            <a:r>
              <a:rPr lang="ko-KR" altLang="en-US" sz="4800" dirty="0">
                <a:solidFill>
                  <a:srgbClr val="53585F"/>
                </a:solidFill>
              </a:rPr>
              <a:t>번째 다짐</a:t>
            </a:r>
            <a:r>
              <a:rPr lang="en-US" altLang="ko-KR" sz="4800" dirty="0">
                <a:solidFill>
                  <a:srgbClr val="53585F"/>
                </a:solidFill>
              </a:rPr>
              <a:t>,</a:t>
            </a:r>
            <a:r>
              <a:rPr lang="ko-KR" altLang="en-US" sz="4800" dirty="0">
                <a:solidFill>
                  <a:srgbClr val="53585F"/>
                </a:solidFill>
              </a:rPr>
              <a:t> 나는 할 수 있다</a:t>
            </a:r>
            <a:r>
              <a:rPr lang="en-US" altLang="ko-KR" sz="4800" dirty="0">
                <a:solidFill>
                  <a:srgbClr val="53585F"/>
                </a:solidFill>
              </a:rPr>
              <a:t>!")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dirty="0">
                <a:solidFill>
                  <a:srgbClr val="53585F"/>
                </a:solidFill>
              </a:rPr>
              <a:t>	</a:t>
            </a:r>
            <a:r>
              <a:rPr lang="en-US" altLang="ko-KR" sz="4800" dirty="0" err="1">
                <a:solidFill>
                  <a:schemeClr val="accent2"/>
                </a:solidFill>
              </a:rPr>
              <a:t>i</a:t>
            </a:r>
            <a:r>
              <a:rPr lang="en-US" altLang="ko-KR" sz="4800" dirty="0">
                <a:solidFill>
                  <a:schemeClr val="accent2"/>
                </a:solidFill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36531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무한루프와 </a:t>
            </a:r>
            <a:r>
              <a:rPr lang="en-US" altLang="ko-KR" b="1" dirty="0"/>
              <a:t>break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3607494" y="3833664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while </a:t>
            </a:r>
            <a:r>
              <a:rPr lang="en-US" altLang="ko-KR" dirty="0">
                <a:solidFill>
                  <a:schemeClr val="accent1"/>
                </a:solidFill>
              </a:rPr>
              <a:t>True</a:t>
            </a:r>
            <a:r>
              <a:rPr lang="en-US" altLang="ko-KR" dirty="0"/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</a:t>
            </a:r>
            <a:r>
              <a:rPr lang="ko-KR" altLang="en-US" dirty="0"/>
              <a:t>반복할 명령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if </a:t>
            </a:r>
            <a:r>
              <a:rPr lang="ko-KR" altLang="en-US" dirty="0"/>
              <a:t>조건식</a:t>
            </a:r>
            <a:r>
              <a:rPr lang="en-US" altLang="ko-KR" dirty="0"/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1"/>
                </a:solidFill>
              </a:rPr>
              <a:t>break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10895856" y="3833664"/>
            <a:ext cx="12472144" cy="4560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400" dirty="0"/>
              <a:t>while </a:t>
            </a:r>
            <a:r>
              <a:rPr lang="en-US" altLang="ko-KR" sz="4400" dirty="0">
                <a:solidFill>
                  <a:schemeClr val="accent1"/>
                </a:solidFill>
              </a:rPr>
              <a:t>True</a:t>
            </a:r>
            <a:r>
              <a:rPr lang="en-US" altLang="ko-KR" sz="4400" dirty="0"/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400" dirty="0"/>
              <a:t>	x = input("</a:t>
            </a:r>
            <a:r>
              <a:rPr lang="ko-KR" altLang="en-US" sz="4400" dirty="0"/>
              <a:t>종료하려면 </a:t>
            </a:r>
            <a:r>
              <a:rPr lang="en-US" altLang="ko-KR" sz="4400" dirty="0"/>
              <a:t>exit</a:t>
            </a:r>
            <a:r>
              <a:rPr lang="ko-KR" altLang="en-US" sz="4400" dirty="0"/>
              <a:t>을 입력하세요</a:t>
            </a:r>
            <a:r>
              <a:rPr lang="en-US" altLang="ko-KR" sz="4400" dirty="0"/>
              <a:t>&gt;&gt;&gt;")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400" dirty="0"/>
              <a:t>	if x == "exit":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400" dirty="0"/>
              <a:t>		</a:t>
            </a:r>
            <a:r>
              <a:rPr lang="en-US" altLang="ko-KR" sz="4400" dirty="0">
                <a:solidFill>
                  <a:schemeClr val="accent1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52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반복문</a:t>
            </a:r>
            <a:r>
              <a:rPr lang="ko-KR" altLang="en-US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실습문제 풀이</a:t>
            </a:r>
            <a:endParaRPr lang="en" altLang="ko-Kore-KR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A70D0-7CB9-A54D-A240-9BF010CE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반복문</a:t>
            </a:r>
            <a:r>
              <a:rPr lang="ko-KR" altLang="en-US" b="1" dirty="0"/>
              <a:t> 문제 </a:t>
            </a:r>
            <a:r>
              <a:rPr lang="en-US" altLang="ko-KR" b="1" dirty="0"/>
              <a:t>1)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25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5.3.1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구구단 출력 프로그램을 만들어보자</a:t>
            </a:r>
            <a:r>
              <a:rPr lang="en-US" altLang="ko-KR" sz="3600" dirty="0"/>
              <a:t>. </a:t>
            </a:r>
            <a:r>
              <a:rPr lang="ko-KR" altLang="en-US" sz="3600" dirty="0"/>
              <a:t>프로그램 사용자로부터 출력할 단을 입력 받고</a:t>
            </a:r>
            <a:r>
              <a:rPr lang="en-US" altLang="ko-KR" sz="3600" dirty="0"/>
              <a:t>, </a:t>
            </a:r>
            <a:r>
              <a:rPr lang="ko-KR" altLang="en-US" sz="3600" dirty="0"/>
              <a:t>해당 구구단을 출력하는 프로그램이다</a:t>
            </a:r>
            <a:r>
              <a:rPr lang="en-US" altLang="ko-KR" sz="3600" dirty="0"/>
              <a:t>. 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665644" y="7137992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몇 단을 출력할까요</a:t>
            </a:r>
            <a:r>
              <a:rPr lang="en-US" altLang="ko-KR" sz="3200" dirty="0"/>
              <a:t>? &gt;&gt;&gt;5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F1FDC7FE-72FF-40C1-B95A-ADA636202E9E}"/>
              </a:ext>
            </a:extLst>
          </p:cNvPr>
          <p:cNvSpPr/>
          <p:nvPr/>
        </p:nvSpPr>
        <p:spPr>
          <a:xfrm>
            <a:off x="8518798" y="7137992"/>
            <a:ext cx="12472144" cy="5043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5 * 1 = 5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5 * 2 = 10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5 * 3 = 15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5 * 4 = 20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...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5 * 9 = 45</a:t>
            </a:r>
          </a:p>
        </p:txBody>
      </p:sp>
    </p:spTree>
    <p:extLst>
      <p:ext uri="{BB962C8B-B14F-4D97-AF65-F5344CB8AC3E}">
        <p14:creationId xmlns:p14="http://schemas.microsoft.com/office/powerpoint/2010/main" val="345322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반복문</a:t>
            </a:r>
            <a:r>
              <a:rPr lang="ko-KR" altLang="en-US" b="1" dirty="0"/>
              <a:t> 문제 </a:t>
            </a:r>
            <a:r>
              <a:rPr lang="en-US" altLang="ko-KR" b="1" dirty="0"/>
              <a:t>2)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745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5.3.2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 err="1"/>
              <a:t>패스트게임즈에</a:t>
            </a:r>
            <a:r>
              <a:rPr lang="ko-KR" altLang="en-US" sz="3200" dirty="0"/>
              <a:t> 인턴으로 근무하게 된 종현</a:t>
            </a:r>
            <a:r>
              <a:rPr lang="en-US" altLang="ko-KR" sz="3200" dirty="0"/>
              <a:t>.</a:t>
            </a:r>
            <a:r>
              <a:rPr lang="ko-KR" altLang="en-US" sz="3200" dirty="0"/>
              <a:t> 사수에게 과제로 게임 메뉴 만들기를 받았다</a:t>
            </a:r>
            <a:r>
              <a:rPr lang="en-US" altLang="ko-KR" sz="3200" dirty="0"/>
              <a:t>. </a:t>
            </a:r>
            <a:r>
              <a:rPr lang="ko-KR" altLang="en-US" sz="3200" dirty="0"/>
              <a:t>과제 내용은 다음과 같았다</a:t>
            </a:r>
            <a:r>
              <a:rPr lang="en-US" altLang="ko-KR" sz="32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- </a:t>
            </a:r>
            <a:r>
              <a:rPr lang="ko-KR" altLang="en-US" sz="3200" dirty="0"/>
              <a:t>과제 </a:t>
            </a:r>
            <a:r>
              <a:rPr lang="en-US" altLang="ko-KR" sz="3200" dirty="0"/>
              <a:t>–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숫자 </a:t>
            </a:r>
            <a:r>
              <a:rPr lang="en-US" altLang="ko-KR" sz="3200" dirty="0"/>
              <a:t>1 </a:t>
            </a:r>
            <a:r>
              <a:rPr lang="ko-KR" altLang="en-US" sz="3200" dirty="0"/>
              <a:t>입력 </a:t>
            </a:r>
            <a:r>
              <a:rPr lang="en-US" altLang="ko-KR" sz="3200" dirty="0"/>
              <a:t>: "</a:t>
            </a:r>
            <a:r>
              <a:rPr lang="ko-KR" altLang="en-US" sz="3200" dirty="0"/>
              <a:t>게임을 시작합니다</a:t>
            </a:r>
            <a:r>
              <a:rPr lang="en-US" altLang="ko-KR" sz="3200" dirty="0"/>
              <a:t>" </a:t>
            </a:r>
            <a:r>
              <a:rPr lang="ko-KR" altLang="en-US" sz="3200" dirty="0"/>
              <a:t>출력</a:t>
            </a:r>
            <a:endParaRPr lang="en-US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숫자 </a:t>
            </a:r>
            <a:r>
              <a:rPr lang="en-US" altLang="ko-KR" sz="3200" dirty="0"/>
              <a:t>2 </a:t>
            </a:r>
            <a:r>
              <a:rPr lang="ko-KR" altLang="en-US" sz="3200" dirty="0"/>
              <a:t>입력 </a:t>
            </a:r>
            <a:r>
              <a:rPr lang="en-US" altLang="ko-KR" sz="3200" dirty="0"/>
              <a:t>: "</a:t>
            </a:r>
            <a:r>
              <a:rPr lang="ko-KR" altLang="en-US" sz="3200" dirty="0"/>
              <a:t>실시간 랭킹</a:t>
            </a:r>
            <a:r>
              <a:rPr lang="en-US" altLang="ko-KR" sz="3200" dirty="0"/>
              <a:t>" </a:t>
            </a:r>
            <a:r>
              <a:rPr lang="ko-KR" altLang="en-US" sz="3200" dirty="0"/>
              <a:t>출력</a:t>
            </a:r>
            <a:endParaRPr lang="en-US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숫자 </a:t>
            </a:r>
            <a:r>
              <a:rPr lang="en-US" altLang="ko-KR" sz="3200" dirty="0"/>
              <a:t>3 </a:t>
            </a:r>
            <a:r>
              <a:rPr lang="ko-KR" altLang="en-US" sz="3200" dirty="0"/>
              <a:t>입력 </a:t>
            </a:r>
            <a:r>
              <a:rPr lang="en-US" altLang="ko-KR" sz="3200" dirty="0"/>
              <a:t>: "</a:t>
            </a:r>
            <a:r>
              <a:rPr lang="ko-KR" altLang="en-US" sz="3200" dirty="0"/>
              <a:t>게임을 종료합니다</a:t>
            </a:r>
            <a:r>
              <a:rPr lang="en-US" altLang="ko-KR" sz="3200" dirty="0"/>
              <a:t>" </a:t>
            </a:r>
            <a:r>
              <a:rPr lang="ko-KR" altLang="en-US" sz="3200" dirty="0"/>
              <a:t>출력 후 프로그램 종료 </a:t>
            </a:r>
            <a:endParaRPr lang="en-US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(</a:t>
            </a:r>
            <a:r>
              <a:rPr lang="ko-KR" altLang="en-US" sz="3200" dirty="0"/>
              <a:t>단</a:t>
            </a:r>
            <a:r>
              <a:rPr lang="en-US" altLang="ko-KR" sz="3200" dirty="0"/>
              <a:t>, 3</a:t>
            </a:r>
            <a:r>
              <a:rPr lang="ko-KR" altLang="en-US" sz="3200" dirty="0"/>
              <a:t>을 입력할 때까지 프로그램은 계속 실행된다</a:t>
            </a:r>
            <a:r>
              <a:rPr lang="en-US" altLang="ko-KR" sz="3200" dirty="0"/>
              <a:t>. 1~3</a:t>
            </a:r>
            <a:r>
              <a:rPr lang="ko-KR" altLang="en-US" sz="3200" dirty="0"/>
              <a:t>외 다른 숫자를 입력한 경우 </a:t>
            </a:r>
            <a:r>
              <a:rPr lang="en-US" altLang="ko-KR" sz="3200" dirty="0"/>
              <a:t>"</a:t>
            </a:r>
            <a:r>
              <a:rPr lang="ko-KR" altLang="en-US" sz="3200" dirty="0"/>
              <a:t>다시 입력해 주세요</a:t>
            </a:r>
            <a:r>
              <a:rPr lang="en-US" altLang="ko-KR" sz="3200" dirty="0"/>
              <a:t>" </a:t>
            </a:r>
            <a:r>
              <a:rPr lang="ko-KR" altLang="en-US" sz="3200" dirty="0"/>
              <a:t>를 출력</a:t>
            </a:r>
            <a:r>
              <a:rPr lang="en-US" altLang="ko-KR" sz="32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53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반복문</a:t>
            </a:r>
            <a:r>
              <a:rPr lang="ko-KR" altLang="en-US" b="1" dirty="0"/>
              <a:t> 문제 </a:t>
            </a:r>
            <a:r>
              <a:rPr lang="en-US" altLang="ko-KR" b="1" dirty="0"/>
              <a:t>2)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255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5.3.2</a:t>
            </a:r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Tx/>
              <a:buChar char="-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결과 화면 </a:t>
            </a:r>
            <a:r>
              <a:rPr lang="en-US" altLang="ko-KR" sz="3200" dirty="0"/>
              <a:t>–</a:t>
            </a:r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Tx/>
              <a:buChar char="-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603AAC-925A-4D65-9B4E-2CED741B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20" y="5755649"/>
            <a:ext cx="7725190" cy="65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9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반복문</a:t>
            </a:r>
            <a:r>
              <a:rPr lang="ko-KR" altLang="en-US" b="1" dirty="0"/>
              <a:t> 문제 </a:t>
            </a:r>
            <a:r>
              <a:rPr lang="en-US" altLang="ko-KR" b="1" dirty="0"/>
              <a:t>3)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610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5.3.3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성민은 </a:t>
            </a:r>
            <a:r>
              <a:rPr lang="ko-KR" altLang="en-US" sz="3200" dirty="0" err="1"/>
              <a:t>패스트대학교에</a:t>
            </a:r>
            <a:r>
              <a:rPr lang="ko-KR" altLang="en-US" sz="3200" dirty="0"/>
              <a:t> </a:t>
            </a:r>
            <a:r>
              <a:rPr lang="en-US" altLang="ko-KR" sz="3200" dirty="0"/>
              <a:t>Lily</a:t>
            </a:r>
            <a:r>
              <a:rPr lang="ko-KR" altLang="en-US" sz="3200" dirty="0"/>
              <a:t> 라는 이름의 교환학생과 친해지게 되었다</a:t>
            </a:r>
            <a:r>
              <a:rPr lang="en-US" altLang="ko-KR" sz="3200" dirty="0"/>
              <a:t>. </a:t>
            </a:r>
            <a:r>
              <a:rPr lang="ko-KR" altLang="en-US" sz="3200" dirty="0"/>
              <a:t>영어를 잘하지 못했던 성민은</a:t>
            </a:r>
            <a:r>
              <a:rPr lang="en-US" altLang="ko-KR" sz="3200" dirty="0"/>
              <a:t>, Lily</a:t>
            </a:r>
            <a:r>
              <a:rPr lang="ko-KR" altLang="en-US" sz="3200" dirty="0"/>
              <a:t>에게 한국어를 가르쳐 주기 위해 한국어 연습 프로그램을 만들게 되었다</a:t>
            </a:r>
            <a:r>
              <a:rPr lang="en-US" altLang="ko-KR" sz="32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- Learning Korean - </a:t>
            </a:r>
          </a:p>
          <a:p>
            <a:pPr marL="514350" indent="-5143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연습할 한국어가 담긴  리스트를 만든다</a:t>
            </a:r>
            <a:r>
              <a:rPr lang="en-US" altLang="ko-KR" sz="3200" dirty="0"/>
              <a:t>. </a:t>
            </a:r>
          </a:p>
          <a:p>
            <a:pPr marL="514350" indent="-5143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리스트에서 순서대로 단어를 가져와 화면에 출력한다</a:t>
            </a:r>
            <a:r>
              <a:rPr lang="en-US" altLang="ko-KR" sz="3200" dirty="0"/>
              <a:t>.</a:t>
            </a:r>
          </a:p>
          <a:p>
            <a:pPr marL="514350" indent="-5143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프로그램 사용자는 단어를 그대로 입력하고</a:t>
            </a:r>
            <a:endParaRPr lang="en-US" altLang="ko-KR" sz="3200" dirty="0"/>
          </a:p>
          <a:p>
            <a:pPr marL="514350" indent="-5143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맞추면 다음 단어를 가져온다</a:t>
            </a:r>
            <a:r>
              <a:rPr lang="en-US" altLang="ko-KR" sz="3200" dirty="0"/>
              <a:t>. </a:t>
            </a:r>
            <a:r>
              <a:rPr lang="ko-KR" altLang="en-US" sz="3200" dirty="0"/>
              <a:t>틀리면 프로그램 종료</a:t>
            </a:r>
            <a:r>
              <a:rPr lang="en-US" altLang="ko-KR" sz="3200" dirty="0"/>
              <a:t>. 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49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반복문</a:t>
            </a:r>
            <a:r>
              <a:rPr lang="ko-KR" altLang="en-US" b="1" dirty="0"/>
              <a:t> 문제 </a:t>
            </a:r>
            <a:r>
              <a:rPr lang="en-US" altLang="ko-KR" b="1" dirty="0"/>
              <a:t>3)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4049688"/>
            <a:ext cx="18938104" cy="255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5.3.3</a:t>
            </a:r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Tx/>
              <a:buChar char="-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결과 화면 </a:t>
            </a:r>
            <a:r>
              <a:rPr lang="en-US" altLang="ko-KR" sz="3200" dirty="0"/>
              <a:t>–</a:t>
            </a:r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Tx/>
              <a:buChar char="-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5CB1A-0790-415D-A238-E8F49E76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72" y="5957172"/>
            <a:ext cx="5334448" cy="47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7650202" y="5857662"/>
            <a:ext cx="9082009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수고하셨습니다</a:t>
            </a:r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반복문을 사용하는 이유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시퀀스 자료형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for </a:t>
            </a:r>
            <a:r>
              <a:rPr lang="ko-KR" altLang="en-US" dirty="0"/>
              <a:t>문 사용법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반복문을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반복적인 작업을 코드로 작성하기 위해 사용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3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9227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시퀀스 자료형 </a:t>
            </a:r>
            <a:r>
              <a:rPr lang="en-US" altLang="ko-KR" b="1" dirty="0"/>
              <a:t>(Sequence Data Type)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EE8CDD05-35AF-41CD-B83E-64F5AAB3564E}"/>
              </a:ext>
            </a:extLst>
          </p:cNvPr>
          <p:cNvSpPr/>
          <p:nvPr/>
        </p:nvSpPr>
        <p:spPr>
          <a:xfrm>
            <a:off x="2398118" y="3833664"/>
            <a:ext cx="12472144" cy="5881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순서가 있는 자료형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range </a:t>
            </a:r>
            <a:r>
              <a:rPr lang="ko-KR" altLang="en-US" dirty="0"/>
              <a:t>객체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457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for </a:t>
            </a:r>
            <a:r>
              <a:rPr lang="ko-KR" altLang="en-US" b="1" dirty="0"/>
              <a:t>사용법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959422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for</a:t>
            </a:r>
            <a:r>
              <a:rPr lang="ko-KR" altLang="en-US" dirty="0"/>
              <a:t> 변수 </a:t>
            </a:r>
            <a:r>
              <a:rPr lang="en-US" altLang="ko-KR" dirty="0">
                <a:solidFill>
                  <a:schemeClr val="accent1"/>
                </a:solidFill>
              </a:rPr>
              <a:t>in </a:t>
            </a:r>
            <a:r>
              <a:rPr lang="ko-KR" altLang="en-US" dirty="0"/>
              <a:t>시퀀스 자료</a:t>
            </a:r>
            <a:r>
              <a:rPr lang="en-US" altLang="ko-KR" dirty="0"/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</a:t>
            </a:r>
            <a:r>
              <a:rPr lang="ko-KR" altLang="en-US" dirty="0"/>
              <a:t>명령문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12983294" y="3761656"/>
            <a:ext cx="12472144" cy="23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dirty="0">
                <a:solidFill>
                  <a:schemeClr val="accent1"/>
                </a:solidFill>
              </a:rPr>
              <a:t>for </a:t>
            </a:r>
            <a:r>
              <a:rPr lang="en-US" altLang="ko-KR" sz="4800" dirty="0">
                <a:solidFill>
                  <a:srgbClr val="53585F"/>
                </a:solidFill>
              </a:rPr>
              <a:t>a</a:t>
            </a:r>
            <a:r>
              <a:rPr lang="en-US" altLang="ko-KR" sz="4800" dirty="0">
                <a:solidFill>
                  <a:schemeClr val="accent1"/>
                </a:solidFill>
              </a:rPr>
              <a:t> in </a:t>
            </a:r>
            <a:r>
              <a:rPr lang="en-US" altLang="ko-KR" sz="4800" dirty="0">
                <a:solidFill>
                  <a:srgbClr val="53585F"/>
                </a:solidFill>
              </a:rPr>
              <a:t>[1, 2, 3, 4]</a:t>
            </a:r>
            <a:r>
              <a:rPr lang="en-US" altLang="ko-KR" sz="4800" dirty="0">
                <a:solidFill>
                  <a:schemeClr val="accent1"/>
                </a:solidFill>
              </a:rPr>
              <a:t>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dirty="0">
                <a:solidFill>
                  <a:schemeClr val="accent1"/>
                </a:solidFill>
              </a:rPr>
              <a:t>	</a:t>
            </a:r>
            <a:r>
              <a:rPr lang="en-US" altLang="ko-KR" sz="4800" dirty="0">
                <a:solidFill>
                  <a:srgbClr val="53585F"/>
                </a:solidFill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7504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range </a:t>
            </a:r>
            <a:r>
              <a:rPr lang="ko-KR" altLang="en-US" b="1" dirty="0"/>
              <a:t>명령어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range(10)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5969000" y="3761656"/>
            <a:ext cx="12472144" cy="23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dirty="0">
                <a:solidFill>
                  <a:schemeClr val="accent1"/>
                </a:solidFill>
              </a:rPr>
              <a:t>0~9 </a:t>
            </a:r>
            <a:r>
              <a:rPr lang="ko-KR" altLang="en-US" sz="4800" dirty="0">
                <a:solidFill>
                  <a:schemeClr val="accent1"/>
                </a:solidFill>
              </a:rPr>
              <a:t>까지 숫자를 포함하는</a:t>
            </a:r>
            <a:endParaRPr lang="en-US" altLang="ko-KR" sz="48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dirty="0">
                <a:solidFill>
                  <a:schemeClr val="accent1"/>
                </a:solidFill>
              </a:rPr>
              <a:t>range </a:t>
            </a:r>
            <a:r>
              <a:rPr lang="ko-KR" altLang="en-US" sz="4800" dirty="0">
                <a:solidFill>
                  <a:schemeClr val="accent1"/>
                </a:solidFill>
              </a:rPr>
              <a:t>객체를 만들어 준다</a:t>
            </a:r>
            <a:r>
              <a:rPr lang="en-US" altLang="ko-KR" sz="4800" dirty="0">
                <a:solidFill>
                  <a:schemeClr val="accent1"/>
                </a:solidFill>
              </a:rPr>
              <a:t>.</a:t>
            </a:r>
            <a:endParaRPr lang="en-US" altLang="ko-KR" sz="480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94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>
                <a:solidFill>
                  <a:schemeClr val="bg1"/>
                </a:solidFill>
              </a:rPr>
              <a:t>반복문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(2)</a:t>
            </a:r>
            <a:endParaRPr lang="en" altLang="ko-Kore-KR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A70D0-7CB9-A54D-A240-9BF010CE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853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while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무한루프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break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41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459</Words>
  <Application>Microsoft Office PowerPoint</Application>
  <PresentationFormat>사용자 지정</PresentationFormat>
  <Paragraphs>130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97</cp:revision>
  <dcterms:created xsi:type="dcterms:W3CDTF">2021-04-05T07:22:06Z</dcterms:created>
  <dcterms:modified xsi:type="dcterms:W3CDTF">2021-06-23T03:55:41Z</dcterms:modified>
</cp:coreProperties>
</file>