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77" r:id="rId3"/>
    <p:sldId id="289" r:id="rId4"/>
    <p:sldId id="303" r:id="rId5"/>
    <p:sldId id="304" r:id="rId6"/>
    <p:sldId id="305" r:id="rId7"/>
    <p:sldId id="306" r:id="rId8"/>
    <p:sldId id="297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07.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튜플과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딕셔너리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튜플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튜플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튜플의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튜플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튜플을</a:t>
            </a:r>
            <a:r>
              <a:rPr lang="ko-KR" altLang="en-US" dirty="0"/>
              <a:t> 리스트로 만들기 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패킹과 </a:t>
            </a:r>
            <a:r>
              <a:rPr lang="ko-KR" altLang="en-US" dirty="0" err="1"/>
              <a:t>언패킹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튜플함수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튜플의</a:t>
            </a:r>
            <a:r>
              <a:rPr lang="ko-KR" altLang="en-US" b="1" dirty="0"/>
              <a:t> 특징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3969552" cy="464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시퀀스 자료형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삭제가 불가능한 리스트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메모리 사용이 효율적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읽기만 가능하기 때문에 데이터 손실 염려가 없다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튜플</a:t>
            </a:r>
            <a:r>
              <a:rPr lang="ko-KR" altLang="en-US" b="1" dirty="0"/>
              <a:t> 만들기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35850" y="4200836"/>
            <a:ext cx="12472144" cy="19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 err="1"/>
              <a:t>튜플</a:t>
            </a:r>
            <a:r>
              <a:rPr lang="ko-KR" altLang="en-US" sz="4000" dirty="0"/>
              <a:t> </a:t>
            </a:r>
            <a:r>
              <a:rPr lang="en-US" altLang="ko-KR" sz="4000" dirty="0"/>
              <a:t>= </a:t>
            </a:r>
            <a:r>
              <a:rPr lang="en-US" altLang="ko-KR" sz="4000" dirty="0">
                <a:solidFill>
                  <a:schemeClr val="accent1"/>
                </a:solidFill>
              </a:rPr>
              <a:t>(</a:t>
            </a:r>
            <a:r>
              <a:rPr lang="ko-KR" altLang="en-US" sz="4000" dirty="0">
                <a:solidFill>
                  <a:schemeClr val="accent1"/>
                </a:solidFill>
              </a:rPr>
              <a:t>데이터</a:t>
            </a:r>
            <a:r>
              <a:rPr lang="en-US" altLang="ko-KR" sz="4000" dirty="0">
                <a:solidFill>
                  <a:schemeClr val="accent1"/>
                </a:solidFill>
              </a:rPr>
              <a:t>, </a:t>
            </a:r>
            <a:r>
              <a:rPr lang="ko-KR" altLang="en-US" sz="4000" dirty="0">
                <a:solidFill>
                  <a:schemeClr val="accent1"/>
                </a:solidFill>
              </a:rPr>
              <a:t>데이터</a:t>
            </a:r>
            <a:r>
              <a:rPr lang="en-US" altLang="ko-KR" sz="4000" dirty="0">
                <a:solidFill>
                  <a:schemeClr val="accent1"/>
                </a:solidFill>
              </a:rPr>
              <a:t>, </a:t>
            </a:r>
            <a:r>
              <a:rPr lang="ko-KR" altLang="en-US" sz="4000" dirty="0">
                <a:solidFill>
                  <a:schemeClr val="accent1"/>
                </a:solidFill>
              </a:rPr>
              <a:t>데이터</a:t>
            </a:r>
            <a:r>
              <a:rPr lang="en-US" altLang="ko-KR" sz="4000" dirty="0">
                <a:solidFill>
                  <a:schemeClr val="accent1"/>
                </a:solidFill>
              </a:rPr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 err="1"/>
              <a:t>튜플</a:t>
            </a:r>
            <a:r>
              <a:rPr lang="ko-KR" altLang="en-US" sz="4000" dirty="0"/>
              <a:t> </a:t>
            </a:r>
            <a:r>
              <a:rPr lang="en-US" altLang="ko-KR" sz="4000" dirty="0"/>
              <a:t>= </a:t>
            </a:r>
            <a:r>
              <a:rPr lang="ko-KR" altLang="en-US" sz="4000" dirty="0">
                <a:solidFill>
                  <a:schemeClr val="accent1"/>
                </a:solidFill>
              </a:rPr>
              <a:t>데이터</a:t>
            </a:r>
            <a:r>
              <a:rPr lang="en-US" altLang="ko-KR" sz="4000" dirty="0">
                <a:solidFill>
                  <a:schemeClr val="accent1"/>
                </a:solidFill>
              </a:rPr>
              <a:t>, </a:t>
            </a:r>
            <a:r>
              <a:rPr lang="ko-KR" altLang="en-US" sz="4000" dirty="0">
                <a:solidFill>
                  <a:schemeClr val="accent1"/>
                </a:solidFill>
              </a:rPr>
              <a:t>데이터</a:t>
            </a:r>
            <a:r>
              <a:rPr lang="en-US" altLang="ko-KR" sz="4000" dirty="0">
                <a:solidFill>
                  <a:schemeClr val="accent1"/>
                </a:solidFill>
              </a:rPr>
              <a:t>, </a:t>
            </a:r>
            <a:r>
              <a:rPr lang="ko-KR" altLang="en-US" sz="4000" dirty="0">
                <a:solidFill>
                  <a:schemeClr val="accent1"/>
                </a:solidFill>
              </a:rPr>
              <a:t>데이터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EC3F800-7576-4D66-8E2B-96BAE084D83B}"/>
              </a:ext>
            </a:extLst>
          </p:cNvPr>
          <p:cNvSpPr/>
          <p:nvPr/>
        </p:nvSpPr>
        <p:spPr>
          <a:xfrm>
            <a:off x="11240342" y="4200836"/>
            <a:ext cx="12472144" cy="19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①   </a:t>
            </a:r>
            <a:r>
              <a:rPr lang="en-US" altLang="ko-KR" sz="4000" dirty="0"/>
              <a:t>a = (3, 4, 5)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     a</a:t>
            </a:r>
            <a:r>
              <a:rPr lang="ko-KR" altLang="en-US" sz="4000" dirty="0"/>
              <a:t> </a:t>
            </a:r>
            <a:r>
              <a:rPr lang="en-US" altLang="ko-KR" sz="4000" dirty="0"/>
              <a:t>= "</a:t>
            </a:r>
            <a:r>
              <a:rPr lang="ko-KR" altLang="en-US" sz="4000" dirty="0" err="1"/>
              <a:t>패스트캠퍼스</a:t>
            </a:r>
            <a:r>
              <a:rPr lang="en-US" altLang="ko-KR" sz="4000" dirty="0"/>
              <a:t>", 3, True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BF167993-3865-4D0E-9A06-66662615770F}"/>
              </a:ext>
            </a:extLst>
          </p:cNvPr>
          <p:cNvSpPr/>
          <p:nvPr/>
        </p:nvSpPr>
        <p:spPr>
          <a:xfrm>
            <a:off x="11240342" y="7362056"/>
            <a:ext cx="12472144" cy="19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②   </a:t>
            </a:r>
            <a:r>
              <a:rPr lang="en-US" altLang="ko-KR" sz="4000" dirty="0"/>
              <a:t>a = (30,)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     a</a:t>
            </a:r>
            <a:r>
              <a:rPr lang="ko-KR" altLang="en-US" sz="4000" dirty="0"/>
              <a:t> </a:t>
            </a:r>
            <a:r>
              <a:rPr lang="en-US" altLang="ko-KR" sz="4000" dirty="0"/>
              <a:t>= 30, </a:t>
            </a:r>
          </a:p>
        </p:txBody>
      </p:sp>
    </p:spTree>
    <p:extLst>
      <p:ext uri="{BB962C8B-B14F-4D97-AF65-F5344CB8AC3E}">
        <p14:creationId xmlns:p14="http://schemas.microsoft.com/office/powerpoint/2010/main" val="31724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튜플을</a:t>
            </a:r>
            <a:r>
              <a:rPr lang="ko-KR" altLang="en-US" b="1" dirty="0"/>
              <a:t> 리스트로 만들기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>
                <a:solidFill>
                  <a:schemeClr val="accent1"/>
                </a:solidFill>
              </a:rPr>
              <a:t>①</a:t>
            </a:r>
            <a:r>
              <a:rPr lang="en-US" altLang="ko-KR" sz="4000" dirty="0">
                <a:solidFill>
                  <a:schemeClr val="accent1"/>
                </a:solidFill>
              </a:rPr>
              <a:t> a</a:t>
            </a:r>
            <a:r>
              <a:rPr lang="ko-KR" altLang="en-US" sz="4000" dirty="0">
                <a:solidFill>
                  <a:schemeClr val="accent1"/>
                </a:solidFill>
              </a:rPr>
              <a:t> </a:t>
            </a:r>
            <a:r>
              <a:rPr lang="en-US" altLang="ko-KR" sz="4000" dirty="0">
                <a:solidFill>
                  <a:schemeClr val="accent1"/>
                </a:solidFill>
              </a:rPr>
              <a:t>= tuple([5, 6, 7])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EC3F800-7576-4D66-8E2B-96BAE084D83B}"/>
              </a:ext>
            </a:extLst>
          </p:cNvPr>
          <p:cNvSpPr/>
          <p:nvPr/>
        </p:nvSpPr>
        <p:spPr>
          <a:xfrm>
            <a:off x="10535022" y="3833664"/>
            <a:ext cx="12472144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②</a:t>
            </a:r>
            <a:r>
              <a:rPr lang="en-US" altLang="ko-KR" sz="4000" dirty="0"/>
              <a:t> x = list(range(10))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   a = tuple(x)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BF167993-3865-4D0E-9A06-66662615770F}"/>
              </a:ext>
            </a:extLst>
          </p:cNvPr>
          <p:cNvSpPr/>
          <p:nvPr/>
        </p:nvSpPr>
        <p:spPr>
          <a:xfrm>
            <a:off x="2398118" y="7960033"/>
            <a:ext cx="12472144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③</a:t>
            </a:r>
            <a:r>
              <a:rPr lang="en-US" altLang="ko-KR" sz="4000" dirty="0"/>
              <a:t> x = 5, 6, 7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   a = list(x)</a:t>
            </a:r>
          </a:p>
        </p:txBody>
      </p:sp>
    </p:spTree>
    <p:extLst>
      <p:ext uri="{BB962C8B-B14F-4D97-AF65-F5344CB8AC3E}">
        <p14:creationId xmlns:p14="http://schemas.microsoft.com/office/powerpoint/2010/main" val="17781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패킹과 </a:t>
            </a:r>
            <a:r>
              <a:rPr lang="ko-KR" altLang="en-US" b="1" dirty="0" err="1"/>
              <a:t>언패킹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numbers = 3, 4, 5  </a:t>
            </a:r>
            <a:r>
              <a:rPr lang="en-US" altLang="ko-KR" sz="4000" dirty="0">
                <a:solidFill>
                  <a:schemeClr val="accent1"/>
                </a:solidFill>
              </a:rPr>
              <a:t>		#</a:t>
            </a:r>
            <a:r>
              <a:rPr lang="ko-KR" altLang="en-US" sz="4000" dirty="0">
                <a:solidFill>
                  <a:schemeClr val="accent1"/>
                </a:solidFill>
              </a:rPr>
              <a:t>패킹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a, b, c = numbers</a:t>
            </a:r>
            <a:r>
              <a:rPr lang="en-US" altLang="ko-KR" sz="4000" dirty="0">
                <a:solidFill>
                  <a:schemeClr val="accent1"/>
                </a:solidFill>
              </a:rPr>
              <a:t>			#</a:t>
            </a:r>
            <a:r>
              <a:rPr lang="ko-KR" altLang="en-US" sz="4000" dirty="0" err="1">
                <a:solidFill>
                  <a:schemeClr val="accent1"/>
                </a:solidFill>
              </a:rPr>
              <a:t>언패킹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EC3F800-7576-4D66-8E2B-96BAE084D83B}"/>
              </a:ext>
            </a:extLst>
          </p:cNvPr>
          <p:cNvSpPr/>
          <p:nvPr/>
        </p:nvSpPr>
        <p:spPr>
          <a:xfrm>
            <a:off x="10535022" y="3833664"/>
            <a:ext cx="12472144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numbers = [3, 4, 5]  </a:t>
            </a:r>
            <a:r>
              <a:rPr lang="en-US" altLang="ko-KR" sz="4000" dirty="0">
                <a:solidFill>
                  <a:schemeClr val="accent1"/>
                </a:solidFill>
              </a:rPr>
              <a:t>		#</a:t>
            </a:r>
            <a:r>
              <a:rPr lang="ko-KR" altLang="en-US" sz="4000" dirty="0">
                <a:solidFill>
                  <a:schemeClr val="accent1"/>
                </a:solidFill>
              </a:rPr>
              <a:t>패킹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a, b, c = numbers</a:t>
            </a:r>
            <a:r>
              <a:rPr lang="en-US" altLang="ko-KR" sz="4000" dirty="0">
                <a:solidFill>
                  <a:schemeClr val="accent1"/>
                </a:solidFill>
              </a:rPr>
              <a:t>			#</a:t>
            </a:r>
            <a:r>
              <a:rPr lang="ko-KR" altLang="en-US" sz="4000" dirty="0" err="1">
                <a:solidFill>
                  <a:schemeClr val="accent1"/>
                </a:solidFill>
              </a:rPr>
              <a:t>언패킹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5AEFFFF-EB1D-4CB7-9AAE-20AF64248F64}"/>
              </a:ext>
            </a:extLst>
          </p:cNvPr>
          <p:cNvSpPr/>
          <p:nvPr/>
        </p:nvSpPr>
        <p:spPr>
          <a:xfrm>
            <a:off x="2396964" y="7730922"/>
            <a:ext cx="15050826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패킹 </a:t>
            </a:r>
            <a:r>
              <a:rPr lang="en-US" altLang="ko-KR" dirty="0"/>
              <a:t>: </a:t>
            </a:r>
            <a:r>
              <a:rPr lang="ko-KR" altLang="en-US" dirty="0" err="1"/>
              <a:t>여러개의</a:t>
            </a:r>
            <a:r>
              <a:rPr lang="ko-KR" altLang="en-US" dirty="0"/>
              <a:t> 데이터를 하나의 변수에 할당하는 것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언패킹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컬렉션의 각 데이터를 각각의 변수에 할당하는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6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튜플</a:t>
            </a:r>
            <a:r>
              <a:rPr lang="ko-KR" altLang="en-US" b="1" dirty="0"/>
              <a:t> 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7870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5400" dirty="0"/>
              <a:t>a = 10, 20, 30, 40, 30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 err="1"/>
              <a:t>특정값의</a:t>
            </a:r>
            <a:r>
              <a:rPr lang="ko-KR" altLang="en-US" sz="4000" dirty="0"/>
              <a:t> 인덱스 구하기 </a:t>
            </a:r>
            <a:r>
              <a:rPr lang="en-US" altLang="ko-KR" sz="4000" dirty="0"/>
              <a:t>			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 err="1"/>
              <a:t>특정값의</a:t>
            </a:r>
            <a:r>
              <a:rPr lang="ko-KR" altLang="en-US" sz="4000" dirty="0"/>
              <a:t> 개수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최대값</a:t>
            </a:r>
            <a:r>
              <a:rPr lang="en-US" altLang="ko-KR" sz="4000" dirty="0"/>
              <a:t>, </a:t>
            </a:r>
            <a:r>
              <a:rPr lang="ko-KR" altLang="en-US" sz="4000" dirty="0"/>
              <a:t>최소값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합계</a:t>
            </a:r>
            <a:endParaRPr lang="en-US" altLang="ko-KR" sz="40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D8F71BC2-0AF9-44C7-ADB0-338B3899C19C}"/>
              </a:ext>
            </a:extLst>
          </p:cNvPr>
          <p:cNvSpPr/>
          <p:nvPr/>
        </p:nvSpPr>
        <p:spPr>
          <a:xfrm>
            <a:off x="9530413" y="5201816"/>
            <a:ext cx="12472144" cy="53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>
                <a:solidFill>
                  <a:schemeClr val="accent1"/>
                </a:solidFill>
              </a:rPr>
              <a:t>a.index</a:t>
            </a:r>
            <a:r>
              <a:rPr lang="en-US" altLang="ko-KR" sz="4000" dirty="0">
                <a:solidFill>
                  <a:schemeClr val="accent1"/>
                </a:solidFill>
              </a:rPr>
              <a:t>(20)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>
                <a:solidFill>
                  <a:schemeClr val="accent1"/>
                </a:solidFill>
              </a:rPr>
              <a:t>a.count</a:t>
            </a:r>
            <a:r>
              <a:rPr lang="en-US" altLang="ko-KR" sz="4000" dirty="0">
                <a:solidFill>
                  <a:schemeClr val="accent1"/>
                </a:solidFill>
              </a:rPr>
              <a:t>(30)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max(a), min(a)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sum(a)</a:t>
            </a:r>
          </a:p>
        </p:txBody>
      </p:sp>
    </p:spTree>
    <p:extLst>
      <p:ext uri="{BB962C8B-B14F-4D97-AF65-F5344CB8AC3E}">
        <p14:creationId xmlns:p14="http://schemas.microsoft.com/office/powerpoint/2010/main" val="56418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57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3321</TotalTime>
  <Words>284</Words>
  <Application>Microsoft Office PowerPoint</Application>
  <PresentationFormat>사용자 지정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87</cp:revision>
  <dcterms:created xsi:type="dcterms:W3CDTF">2021-04-05T07:22:06Z</dcterms:created>
  <dcterms:modified xsi:type="dcterms:W3CDTF">2021-06-23T03:56:30Z</dcterms:modified>
</cp:coreProperties>
</file>