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7" r:id="rId2"/>
    <p:sldId id="277" r:id="rId3"/>
    <p:sldId id="289" r:id="rId4"/>
    <p:sldId id="303" r:id="rId5"/>
    <p:sldId id="304" r:id="rId6"/>
    <p:sldId id="305" r:id="rId7"/>
    <p:sldId id="306" r:id="rId8"/>
    <p:sldId id="297" r:id="rId9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07.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튜플과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딕셔너리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딕셔너리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딕셔너리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7112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딕셔너리의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딕셔너리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딕셔너리</a:t>
            </a:r>
            <a:r>
              <a:rPr lang="ko-KR" altLang="en-US" dirty="0"/>
              <a:t> 접근하기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딕셔너리</a:t>
            </a:r>
            <a:r>
              <a:rPr lang="ko-KR" altLang="en-US" dirty="0"/>
              <a:t> 할당하기</a:t>
            </a:r>
            <a:r>
              <a:rPr lang="en-US" altLang="ko-KR" dirty="0"/>
              <a:t>, </a:t>
            </a:r>
            <a:r>
              <a:rPr lang="ko-KR" altLang="en-US" dirty="0"/>
              <a:t>삭제하기 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딕셔너리</a:t>
            </a:r>
            <a:r>
              <a:rPr lang="ko-KR" altLang="en-US" dirty="0"/>
              <a:t> 함수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딕셔너리</a:t>
            </a:r>
            <a:r>
              <a:rPr lang="ko-KR" altLang="en-US" dirty="0"/>
              <a:t> 중첩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딕셔너리의</a:t>
            </a:r>
            <a:r>
              <a:rPr lang="ko-KR" altLang="en-US" b="1" dirty="0"/>
              <a:t> 특징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시퀀스 자료형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키와 데이터를 가지고 있는 사전형 자료형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사전형태의 자료를 만들 때 편리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33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딕셔너리</a:t>
            </a:r>
            <a:r>
              <a:rPr lang="ko-KR" altLang="en-US" b="1" dirty="0"/>
              <a:t> 만들기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038078" y="4200836"/>
            <a:ext cx="12472144" cy="76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 err="1"/>
              <a:t>딕셔너리</a:t>
            </a:r>
            <a:r>
              <a:rPr lang="ko-KR" altLang="en-US" sz="3600" dirty="0"/>
              <a:t> </a:t>
            </a:r>
            <a:r>
              <a:rPr lang="en-US" altLang="ko-KR" sz="3600" dirty="0"/>
              <a:t>= </a:t>
            </a:r>
            <a:r>
              <a:rPr lang="en-US" altLang="ko-KR" sz="3600" dirty="0">
                <a:solidFill>
                  <a:schemeClr val="accent1"/>
                </a:solidFill>
              </a:rPr>
              <a:t>{</a:t>
            </a:r>
            <a:r>
              <a:rPr lang="ko-KR" altLang="en-US" sz="3600" dirty="0">
                <a:solidFill>
                  <a:schemeClr val="accent1"/>
                </a:solidFill>
              </a:rPr>
              <a:t>키</a:t>
            </a:r>
            <a:r>
              <a:rPr lang="en-US" altLang="ko-KR" sz="3600" dirty="0">
                <a:solidFill>
                  <a:schemeClr val="accent1"/>
                </a:solidFill>
              </a:rPr>
              <a:t>1 : </a:t>
            </a:r>
            <a:r>
              <a:rPr lang="ko-KR" altLang="en-US" sz="3600" dirty="0">
                <a:solidFill>
                  <a:schemeClr val="accent1"/>
                </a:solidFill>
              </a:rPr>
              <a:t>데이터</a:t>
            </a:r>
            <a:r>
              <a:rPr lang="en-US" altLang="ko-KR" sz="3600" dirty="0">
                <a:solidFill>
                  <a:schemeClr val="accent1"/>
                </a:solidFill>
              </a:rPr>
              <a:t>1, </a:t>
            </a:r>
            <a:r>
              <a:rPr lang="ko-KR" altLang="en-US" sz="3600" dirty="0">
                <a:solidFill>
                  <a:schemeClr val="accent1"/>
                </a:solidFill>
              </a:rPr>
              <a:t>키</a:t>
            </a:r>
            <a:r>
              <a:rPr lang="en-US" altLang="ko-KR" sz="3600" dirty="0">
                <a:solidFill>
                  <a:schemeClr val="accent1"/>
                </a:solidFill>
              </a:rPr>
              <a:t>2 : </a:t>
            </a:r>
            <a:r>
              <a:rPr lang="ko-KR" altLang="en-US" sz="3600" dirty="0">
                <a:solidFill>
                  <a:schemeClr val="accent1"/>
                </a:solidFill>
              </a:rPr>
              <a:t>데이터</a:t>
            </a:r>
            <a:r>
              <a:rPr lang="en-US" altLang="ko-KR" sz="3600" dirty="0">
                <a:solidFill>
                  <a:schemeClr val="accent1"/>
                </a:solidFill>
              </a:rPr>
              <a:t>2}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EC3F800-7576-4D66-8E2B-96BAE084D83B}"/>
              </a:ext>
            </a:extLst>
          </p:cNvPr>
          <p:cNvSpPr/>
          <p:nvPr/>
        </p:nvSpPr>
        <p:spPr>
          <a:xfrm>
            <a:off x="11490642" y="4265712"/>
            <a:ext cx="12472144" cy="76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①   </a:t>
            </a:r>
            <a:r>
              <a:rPr lang="en-US" altLang="ko-KR" sz="3600" dirty="0"/>
              <a:t>stock = {"</a:t>
            </a:r>
            <a:r>
              <a:rPr lang="ko-KR" altLang="en-US" sz="3600" dirty="0"/>
              <a:t>삼성전자</a:t>
            </a:r>
            <a:r>
              <a:rPr lang="en-US" altLang="ko-KR" sz="3600" dirty="0"/>
              <a:t>" : 82000, "LG</a:t>
            </a:r>
            <a:r>
              <a:rPr lang="ko-KR" altLang="en-US" sz="3600" dirty="0"/>
              <a:t>전자</a:t>
            </a:r>
            <a:r>
              <a:rPr lang="en-US" altLang="ko-KR" sz="3600" dirty="0"/>
              <a:t>"</a:t>
            </a:r>
            <a:r>
              <a:rPr lang="ko-KR" altLang="en-US" sz="3600" dirty="0"/>
              <a:t> </a:t>
            </a:r>
            <a:r>
              <a:rPr lang="en-US" altLang="ko-KR" sz="3600" dirty="0"/>
              <a:t>: 150000}	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BF167993-3865-4D0E-9A06-66662615770F}"/>
              </a:ext>
            </a:extLst>
          </p:cNvPr>
          <p:cNvSpPr/>
          <p:nvPr/>
        </p:nvSpPr>
        <p:spPr>
          <a:xfrm>
            <a:off x="11515344" y="8073011"/>
            <a:ext cx="12472144" cy="384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②   </a:t>
            </a:r>
            <a:r>
              <a:rPr lang="en-US" altLang="ko-KR" sz="3600" dirty="0"/>
              <a:t>stock = {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600" dirty="0"/>
              <a:t>			"</a:t>
            </a:r>
            <a:r>
              <a:rPr lang="ko-KR" altLang="en-US" sz="3600" dirty="0"/>
              <a:t>삼성전자</a:t>
            </a:r>
            <a:r>
              <a:rPr lang="en-US" altLang="ko-KR" sz="3600" dirty="0"/>
              <a:t>" : [81000, 81500, 82000, 81500, 82000]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600" dirty="0"/>
              <a:t>			"LG</a:t>
            </a:r>
            <a:r>
              <a:rPr lang="ko-KR" altLang="en-US" sz="3600" dirty="0"/>
              <a:t>전자</a:t>
            </a:r>
            <a:r>
              <a:rPr lang="en-US" altLang="ko-KR" sz="3600" dirty="0"/>
              <a:t>" : (150000, 149000, 148000, 151000, 152000)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36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17240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딕셔너리</a:t>
            </a:r>
            <a:r>
              <a:rPr lang="ko-KR" altLang="en-US" b="1" dirty="0"/>
              <a:t> 접근하기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 err="1">
                <a:solidFill>
                  <a:schemeClr val="accent1"/>
                </a:solidFill>
              </a:rPr>
              <a:t>딕셔너리</a:t>
            </a:r>
            <a:r>
              <a:rPr lang="en-US" altLang="ko-KR" sz="4000" dirty="0">
                <a:solidFill>
                  <a:schemeClr val="accent1"/>
                </a:solidFill>
              </a:rPr>
              <a:t>["</a:t>
            </a:r>
            <a:r>
              <a:rPr lang="ko-KR" altLang="en-US" sz="4000" dirty="0">
                <a:solidFill>
                  <a:schemeClr val="accent1"/>
                </a:solidFill>
              </a:rPr>
              <a:t>키</a:t>
            </a:r>
            <a:r>
              <a:rPr lang="en-US" altLang="ko-KR" sz="4000" dirty="0">
                <a:solidFill>
                  <a:schemeClr val="accent1"/>
                </a:solidFill>
              </a:rPr>
              <a:t>"]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EC3F800-7576-4D66-8E2B-96BAE084D83B}"/>
              </a:ext>
            </a:extLst>
          </p:cNvPr>
          <p:cNvSpPr/>
          <p:nvPr/>
        </p:nvSpPr>
        <p:spPr>
          <a:xfrm>
            <a:off x="10535022" y="3833664"/>
            <a:ext cx="12472144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①</a:t>
            </a:r>
            <a:r>
              <a:rPr lang="en-US" altLang="ko-KR" sz="4000" dirty="0"/>
              <a:t> stock["</a:t>
            </a:r>
            <a:r>
              <a:rPr lang="ko-KR" altLang="en-US" sz="4000" dirty="0"/>
              <a:t>삼성전자</a:t>
            </a:r>
            <a:r>
              <a:rPr lang="en-US" altLang="ko-KR" sz="4000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177811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620271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딕셔너리</a:t>
            </a:r>
            <a:r>
              <a:rPr lang="ko-KR" altLang="en-US" b="1" dirty="0"/>
              <a:t> 할당하기</a:t>
            </a:r>
            <a:r>
              <a:rPr lang="en-US" altLang="ko-KR" b="1" dirty="0"/>
              <a:t>, </a:t>
            </a:r>
            <a:r>
              <a:rPr lang="ko-KR" altLang="en-US" b="1" dirty="0"/>
              <a:t>삭제하기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3175446" y="4636281"/>
            <a:ext cx="12472144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 err="1">
                <a:solidFill>
                  <a:schemeClr val="accent1"/>
                </a:solidFill>
              </a:rPr>
              <a:t>딕셔너리</a:t>
            </a:r>
            <a:r>
              <a:rPr lang="en-US" altLang="ko-KR" sz="4000" dirty="0">
                <a:solidFill>
                  <a:schemeClr val="accent1"/>
                </a:solidFill>
              </a:rPr>
              <a:t>["</a:t>
            </a:r>
            <a:r>
              <a:rPr lang="ko-KR" altLang="en-US" sz="4000" dirty="0">
                <a:solidFill>
                  <a:schemeClr val="accent1"/>
                </a:solidFill>
              </a:rPr>
              <a:t>키</a:t>
            </a:r>
            <a:r>
              <a:rPr lang="en-US" altLang="ko-KR" sz="4000" dirty="0">
                <a:solidFill>
                  <a:schemeClr val="accent1"/>
                </a:solidFill>
              </a:rPr>
              <a:t>"] = </a:t>
            </a:r>
            <a:r>
              <a:rPr lang="ko-KR" altLang="en-US" sz="4000" dirty="0">
                <a:solidFill>
                  <a:schemeClr val="accent1"/>
                </a:solidFill>
              </a:rPr>
              <a:t>데이터</a:t>
            </a: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EEC3F800-7576-4D66-8E2B-96BAE084D83B}"/>
              </a:ext>
            </a:extLst>
          </p:cNvPr>
          <p:cNvSpPr/>
          <p:nvPr/>
        </p:nvSpPr>
        <p:spPr>
          <a:xfrm>
            <a:off x="11312350" y="4636281"/>
            <a:ext cx="12472144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stock["</a:t>
            </a:r>
            <a:r>
              <a:rPr lang="ko-KR" altLang="en-US" sz="4000" dirty="0"/>
              <a:t>삼성전자</a:t>
            </a:r>
            <a:r>
              <a:rPr lang="en-US" altLang="ko-KR" sz="4000" dirty="0"/>
              <a:t>"] = 85000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95AEFFFF-EB1D-4CB7-9AAE-20AF64248F64}"/>
              </a:ext>
            </a:extLst>
          </p:cNvPr>
          <p:cNvSpPr/>
          <p:nvPr/>
        </p:nvSpPr>
        <p:spPr>
          <a:xfrm>
            <a:off x="2396964" y="7730922"/>
            <a:ext cx="15050826" cy="951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삭제하기</a:t>
            </a:r>
            <a:endParaRPr lang="en-US" altLang="ko-KR" dirty="0"/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92E5A9A1-AA36-4DA1-8666-C043D7196F46}"/>
              </a:ext>
            </a:extLst>
          </p:cNvPr>
          <p:cNvSpPr/>
          <p:nvPr/>
        </p:nvSpPr>
        <p:spPr>
          <a:xfrm>
            <a:off x="2468972" y="3401616"/>
            <a:ext cx="15050826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할당하기</a:t>
            </a:r>
            <a:endParaRPr lang="en-US" altLang="ko-KR" dirty="0"/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66DE1A2A-5CD7-4943-9074-EDC54AC151E5}"/>
              </a:ext>
            </a:extLst>
          </p:cNvPr>
          <p:cNvSpPr/>
          <p:nvPr/>
        </p:nvSpPr>
        <p:spPr>
          <a:xfrm>
            <a:off x="3175446" y="9014353"/>
            <a:ext cx="12472144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del </a:t>
            </a:r>
            <a:r>
              <a:rPr lang="ko-KR" altLang="en-US" sz="4000" dirty="0" err="1">
                <a:solidFill>
                  <a:schemeClr val="accent1"/>
                </a:solidFill>
              </a:rPr>
              <a:t>딕셔너리</a:t>
            </a:r>
            <a:r>
              <a:rPr lang="en-US" altLang="ko-KR" sz="4000" dirty="0">
                <a:solidFill>
                  <a:schemeClr val="accent1"/>
                </a:solidFill>
              </a:rPr>
              <a:t>["</a:t>
            </a:r>
            <a:r>
              <a:rPr lang="ko-KR" altLang="en-US" sz="4000" dirty="0">
                <a:solidFill>
                  <a:schemeClr val="accent1"/>
                </a:solidFill>
              </a:rPr>
              <a:t>키</a:t>
            </a:r>
            <a:r>
              <a:rPr lang="en-US" altLang="ko-KR" sz="4000" dirty="0">
                <a:solidFill>
                  <a:schemeClr val="accent1"/>
                </a:solidFill>
              </a:rPr>
              <a:t>"]</a:t>
            </a:r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03402FB0-B661-4674-8B30-EACA40D54081}"/>
              </a:ext>
            </a:extLst>
          </p:cNvPr>
          <p:cNvSpPr/>
          <p:nvPr/>
        </p:nvSpPr>
        <p:spPr>
          <a:xfrm>
            <a:off x="11312350" y="9014353"/>
            <a:ext cx="12472144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del stock["</a:t>
            </a:r>
            <a:r>
              <a:rPr lang="ko-KR" altLang="en-US" sz="4000" dirty="0"/>
              <a:t>삼성전자</a:t>
            </a:r>
            <a:r>
              <a:rPr lang="en-US" altLang="ko-KR" sz="4000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17886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 err="1"/>
              <a:t>딕셔너리</a:t>
            </a:r>
            <a:r>
              <a:rPr lang="ko-KR" altLang="en-US" b="1" dirty="0"/>
              <a:t> 함수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10627451" y="3923208"/>
            <a:ext cx="12472144" cy="420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	</a:t>
            </a:r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키와 데이터 쌍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키</a:t>
            </a:r>
            <a:endParaRPr lang="en-US" altLang="ko-KR" sz="4000" dirty="0"/>
          </a:p>
          <a:p>
            <a:pPr marL="742950" indent="-742950" defTabSz="457200">
              <a:lnSpc>
                <a:spcPct val="150000"/>
              </a:lnSpc>
              <a:spcAft>
                <a:spcPts val="1500"/>
              </a:spcAft>
              <a:buFontTx/>
              <a:buAutoNum type="circleNumDbPlain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000" dirty="0"/>
              <a:t>데이터</a:t>
            </a:r>
            <a:endParaRPr lang="en-US" altLang="ko-KR" sz="4000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D8F71BC2-0AF9-44C7-ADB0-338B3899C19C}"/>
              </a:ext>
            </a:extLst>
          </p:cNvPr>
          <p:cNvSpPr/>
          <p:nvPr/>
        </p:nvSpPr>
        <p:spPr>
          <a:xfrm>
            <a:off x="17591806" y="3905672"/>
            <a:ext cx="12472144" cy="4200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>
                <a:solidFill>
                  <a:schemeClr val="accent1"/>
                </a:solidFill>
              </a:rPr>
              <a:t>stock.items</a:t>
            </a:r>
            <a:r>
              <a:rPr lang="en-US" altLang="ko-KR" sz="4000" dirty="0">
                <a:solidFill>
                  <a:schemeClr val="accent1"/>
                </a:solidFill>
              </a:rPr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>
                <a:solidFill>
                  <a:schemeClr val="accent1"/>
                </a:solidFill>
              </a:rPr>
              <a:t>stock.keys</a:t>
            </a:r>
            <a:r>
              <a:rPr lang="en-US" altLang="ko-KR" sz="4000" dirty="0">
                <a:solidFill>
                  <a:schemeClr val="accent1"/>
                </a:solidFill>
              </a:rPr>
              <a:t>()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 err="1">
                <a:solidFill>
                  <a:schemeClr val="accent1"/>
                </a:solidFill>
              </a:rPr>
              <a:t>stock.values</a:t>
            </a:r>
            <a:r>
              <a:rPr lang="en-US" altLang="ko-KR" sz="4000" dirty="0">
                <a:solidFill>
                  <a:schemeClr val="accent1"/>
                </a:solidFill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1D26D-AACB-4D53-ADB6-AAF93E05D928}"/>
              </a:ext>
            </a:extLst>
          </p:cNvPr>
          <p:cNvSpPr txBox="1"/>
          <p:nvPr/>
        </p:nvSpPr>
        <p:spPr>
          <a:xfrm>
            <a:off x="2427884" y="4841776"/>
            <a:ext cx="6408712" cy="6498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stock = {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"</a:t>
            </a:r>
            <a:r>
              <a:rPr lang="ko-KR" altLang="en-US" sz="4000" dirty="0"/>
              <a:t>삼성전자</a:t>
            </a:r>
            <a:r>
              <a:rPr lang="en-US" altLang="ko-KR" sz="4000" dirty="0"/>
              <a:t>" : 82000,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"SK</a:t>
            </a:r>
            <a:r>
              <a:rPr lang="ko-KR" altLang="en-US" sz="4000" dirty="0"/>
              <a:t>하이닉스</a:t>
            </a:r>
            <a:r>
              <a:rPr lang="en-US" altLang="ko-KR" sz="4000" dirty="0"/>
              <a:t>" : 123000,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"NAVER" : 370000,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		"</a:t>
            </a:r>
            <a:r>
              <a:rPr lang="ko-KR" altLang="en-US" sz="4000" dirty="0"/>
              <a:t>카카오</a:t>
            </a:r>
            <a:r>
              <a:rPr lang="en-US" altLang="ko-KR" sz="4000" dirty="0"/>
              <a:t>" : 133000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18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457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Words>244</Words>
  <Application>Microsoft Office PowerPoint</Application>
  <PresentationFormat>사용자 지정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95</cp:revision>
  <dcterms:created xsi:type="dcterms:W3CDTF">2021-04-05T07:22:06Z</dcterms:created>
  <dcterms:modified xsi:type="dcterms:W3CDTF">2021-06-23T03:58:18Z</dcterms:modified>
</cp:coreProperties>
</file>