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77" r:id="rId3"/>
    <p:sldId id="307" r:id="rId4"/>
    <p:sldId id="308" r:id="rId5"/>
    <p:sldId id="310" r:id="rId6"/>
    <p:sldId id="309" r:id="rId7"/>
    <p:sldId id="311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08.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클래스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클래스와 객체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클래스와 객체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클래스와 객체의 개념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 만들기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 사용하기 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클래스와 객체의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클래스와 객체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576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</a:t>
            </a:r>
            <a:r>
              <a:rPr lang="en-US" altLang="ko-KR" dirty="0"/>
              <a:t>	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</a:t>
            </a:r>
            <a:r>
              <a:rPr lang="ko-KR" altLang="en-US" sz="4000" dirty="0"/>
              <a:t>객체를 만들기 위한 </a:t>
            </a:r>
            <a:r>
              <a:rPr lang="ko-KR" altLang="en-US" sz="4000" dirty="0">
                <a:solidFill>
                  <a:schemeClr val="accent1"/>
                </a:solidFill>
              </a:rPr>
              <a:t>설계도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객체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     </a:t>
            </a:r>
            <a:r>
              <a:rPr lang="ko-KR" altLang="en-US" sz="4000" dirty="0"/>
              <a:t>설계도로부터 만들어낸 </a:t>
            </a:r>
            <a:r>
              <a:rPr lang="ko-KR" altLang="en-US" sz="4000" dirty="0">
                <a:solidFill>
                  <a:schemeClr val="accent1"/>
                </a:solidFill>
              </a:rPr>
              <a:t>제품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92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클래스와 객체의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클래스와 객체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3" y="3912004"/>
            <a:ext cx="12472144" cy="868994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6000" b="1" dirty="0">
                <a:solidFill>
                  <a:schemeClr val="accent1"/>
                </a:solidFill>
              </a:rPr>
              <a:t>클래스</a:t>
            </a:r>
            <a:endParaRPr lang="en-US" altLang="ko-KR" sz="6000" b="1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2A84668-8D7A-4F56-8E22-61F6650D81E9}"/>
              </a:ext>
            </a:extLst>
          </p:cNvPr>
          <p:cNvSpPr/>
          <p:nvPr/>
        </p:nvSpPr>
        <p:spPr>
          <a:xfrm>
            <a:off x="6574582" y="6209928"/>
            <a:ext cx="3643122" cy="4952061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>
                <a:solidFill>
                  <a:schemeClr val="accent1"/>
                </a:solidFill>
              </a:rPr>
              <a:t>속성</a:t>
            </a:r>
            <a:endParaRPr lang="en-US" altLang="ko-KR" sz="4000" b="1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체력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공격력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방어력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이동속도</a:t>
            </a:r>
            <a:endParaRPr lang="en-US" altLang="ko-KR" sz="3600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C77DACA-5004-4ED7-9849-01F4241DEDB9}"/>
              </a:ext>
            </a:extLst>
          </p:cNvPr>
          <p:cNvSpPr/>
          <p:nvPr/>
        </p:nvSpPr>
        <p:spPr>
          <a:xfrm>
            <a:off x="11543134" y="6209928"/>
            <a:ext cx="6034572" cy="4952061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>
                <a:solidFill>
                  <a:schemeClr val="accent1"/>
                </a:solidFill>
              </a:rPr>
              <a:t>메서드</a:t>
            </a:r>
            <a:endParaRPr lang="en-US" altLang="ko-KR" sz="4000" b="1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위치로 이동하기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공격하기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아이템 사용하기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귀환하기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791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클래스 만들기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클래스와 객체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4656334"/>
            <a:ext cx="6120680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 </a:t>
            </a:r>
            <a:r>
              <a:rPr lang="ko-KR" altLang="en-US" sz="4000" dirty="0"/>
              <a:t>클래스이름</a:t>
            </a:r>
            <a:r>
              <a:rPr lang="en-US" altLang="ko-KR" sz="4000" dirty="0">
                <a:solidFill>
                  <a:schemeClr val="accent1"/>
                </a:solidFill>
              </a:rPr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def </a:t>
            </a:r>
            <a:r>
              <a:rPr lang="ko-KR" altLang="en-US" sz="4000" dirty="0" err="1"/>
              <a:t>메서드이름</a:t>
            </a:r>
            <a:r>
              <a:rPr lang="en-US" altLang="ko-KR" sz="4000" dirty="0">
                <a:solidFill>
                  <a:schemeClr val="accent1"/>
                </a:solidFill>
              </a:rPr>
              <a:t>(self):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ko-KR" altLang="en-US" sz="4000" dirty="0"/>
              <a:t>명령블록</a:t>
            </a:r>
            <a:endParaRPr lang="en-US" altLang="ko-KR" sz="40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9D3A5ED-4209-42C8-A532-3EEBB4A684BE}"/>
              </a:ext>
            </a:extLst>
          </p:cNvPr>
          <p:cNvSpPr/>
          <p:nvPr/>
        </p:nvSpPr>
        <p:spPr>
          <a:xfrm>
            <a:off x="9958958" y="4714158"/>
            <a:ext cx="7200800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 </a:t>
            </a:r>
            <a:r>
              <a:rPr lang="en-US" altLang="ko-KR" sz="4000" dirty="0"/>
              <a:t>Monster</a:t>
            </a:r>
            <a:r>
              <a:rPr lang="en-US" altLang="ko-KR" sz="4000" dirty="0">
                <a:solidFill>
                  <a:schemeClr val="accent1"/>
                </a:solidFill>
              </a:rPr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def </a:t>
            </a:r>
            <a:r>
              <a:rPr lang="en-US" altLang="ko-KR" sz="4000" dirty="0"/>
              <a:t>say</a:t>
            </a:r>
            <a:r>
              <a:rPr lang="en-US" altLang="ko-KR" sz="4000" dirty="0">
                <a:solidFill>
                  <a:schemeClr val="accent1"/>
                </a:solidFill>
              </a:rPr>
              <a:t>(self):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/>
              <a:t>print("</a:t>
            </a:r>
            <a:r>
              <a:rPr lang="ko-KR" altLang="en-US" sz="4000" dirty="0"/>
              <a:t>나는 몬스터다</a:t>
            </a:r>
            <a:r>
              <a:rPr lang="en-US" altLang="ko-KR" sz="4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85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/>
              <a:t>클래스 사용하기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클래스와 객체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4656334"/>
            <a:ext cx="6120680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>
                <a:solidFill>
                  <a:schemeClr val="accent1"/>
                </a:solidFill>
              </a:rPr>
              <a:t>인스턴스</a:t>
            </a:r>
            <a:r>
              <a:rPr lang="ko-KR" altLang="en-US" sz="4000" dirty="0"/>
              <a:t> </a:t>
            </a:r>
            <a:r>
              <a:rPr lang="en-US" altLang="ko-KR" sz="4000" dirty="0"/>
              <a:t>= </a:t>
            </a:r>
            <a:r>
              <a:rPr lang="ko-KR" altLang="en-US" sz="4000" dirty="0"/>
              <a:t>클래스이름</a:t>
            </a:r>
            <a:r>
              <a:rPr lang="en-US" altLang="ko-KR" sz="4000" dirty="0"/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>
                <a:solidFill>
                  <a:schemeClr val="accent1"/>
                </a:solidFill>
              </a:rPr>
              <a:t>인스턴스</a:t>
            </a:r>
            <a:r>
              <a:rPr lang="en-US" altLang="ko-KR" sz="4000" dirty="0"/>
              <a:t>.</a:t>
            </a:r>
            <a:r>
              <a:rPr lang="ko-KR" altLang="en-US" sz="4000" dirty="0"/>
              <a:t>메서드</a:t>
            </a:r>
            <a:r>
              <a:rPr lang="en-US" altLang="ko-KR" sz="4000" dirty="0"/>
              <a:t>()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9D3A5ED-4209-42C8-A532-3EEBB4A684BE}"/>
              </a:ext>
            </a:extLst>
          </p:cNvPr>
          <p:cNvSpPr/>
          <p:nvPr/>
        </p:nvSpPr>
        <p:spPr>
          <a:xfrm>
            <a:off x="9958958" y="4714158"/>
            <a:ext cx="7200800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goblin </a:t>
            </a:r>
            <a:r>
              <a:rPr lang="en-US" altLang="ko-KR" sz="4000" dirty="0"/>
              <a:t>= Monster()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>
                <a:solidFill>
                  <a:schemeClr val="accent1"/>
                </a:solidFill>
              </a:rPr>
              <a:t>goblin</a:t>
            </a:r>
            <a:r>
              <a:rPr lang="en-US" altLang="ko-KR" sz="4000" dirty="0" err="1"/>
              <a:t>.say</a:t>
            </a:r>
            <a:r>
              <a:rPr lang="en-US" altLang="ko-KR" sz="4000" dirty="0"/>
              <a:t>()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6B2D05B5-72F9-476C-ADAB-04BF075029CB}"/>
              </a:ext>
            </a:extLst>
          </p:cNvPr>
          <p:cNvSpPr/>
          <p:nvPr/>
        </p:nvSpPr>
        <p:spPr>
          <a:xfrm>
            <a:off x="2369180" y="3509671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호출하기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7213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클래스와 객체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6B2D05B5-72F9-476C-ADAB-04BF075029CB}"/>
              </a:ext>
            </a:extLst>
          </p:cNvPr>
          <p:cNvSpPr/>
          <p:nvPr/>
        </p:nvSpPr>
        <p:spPr>
          <a:xfrm>
            <a:off x="2369180" y="3509671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 err="1"/>
              <a:t>파이썬에서는</a:t>
            </a:r>
            <a:r>
              <a:rPr lang="ko-KR" altLang="en-US" sz="3200" b="1" dirty="0"/>
              <a:t> 자료형도 클래스다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40616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</TotalTime>
  <Words>138</Words>
  <Application>Microsoft Office PowerPoint</Application>
  <PresentationFormat>사용자 지정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100</cp:revision>
  <dcterms:created xsi:type="dcterms:W3CDTF">2021-04-05T07:22:06Z</dcterms:created>
  <dcterms:modified xsi:type="dcterms:W3CDTF">2021-06-23T03:59:31Z</dcterms:modified>
</cp:coreProperties>
</file>