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7" r:id="rId2"/>
    <p:sldId id="277" r:id="rId3"/>
    <p:sldId id="308" r:id="rId4"/>
    <p:sldId id="307" r:id="rId5"/>
    <p:sldId id="313" r:id="rId6"/>
    <p:sldId id="314" r:id="rId7"/>
    <p:sldId id="315" r:id="rId8"/>
    <p:sldId id="316" r:id="rId9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08.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클래스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생성자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생성자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4644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생성자</a:t>
            </a:r>
            <a:r>
              <a:rPr lang="en-US" altLang="ko-KR" dirty="0"/>
              <a:t>(__</a:t>
            </a:r>
            <a:r>
              <a:rPr lang="en-US" altLang="ko-KR" dirty="0" err="1"/>
              <a:t>init</a:t>
            </a:r>
            <a:r>
              <a:rPr lang="en-US" altLang="ko-KR" dirty="0"/>
              <a:t>__)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self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속성 추가하기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메서드 추가하기 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클래스와 객체의 개념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생성자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3" y="3912004"/>
            <a:ext cx="12472144" cy="8689943"/>
          </a:xfrm>
          <a:prstGeom prst="rect">
            <a:avLst/>
          </a:prstGeom>
          <a:ln w="5715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6000" b="1" dirty="0">
                <a:solidFill>
                  <a:schemeClr val="accent1"/>
                </a:solidFill>
              </a:rPr>
              <a:t>클래스</a:t>
            </a:r>
            <a:endParaRPr lang="en-US" altLang="ko-KR" sz="6000" b="1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52A84668-8D7A-4F56-8E22-61F6650D81E9}"/>
              </a:ext>
            </a:extLst>
          </p:cNvPr>
          <p:cNvSpPr/>
          <p:nvPr/>
        </p:nvSpPr>
        <p:spPr>
          <a:xfrm>
            <a:off x="6574582" y="6209928"/>
            <a:ext cx="3643122" cy="4952061"/>
          </a:xfrm>
          <a:prstGeom prst="rect">
            <a:avLst/>
          </a:prstGeom>
          <a:ln w="57150">
            <a:solidFill>
              <a:srgbClr val="FFC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b="1" dirty="0">
                <a:solidFill>
                  <a:schemeClr val="accent1"/>
                </a:solidFill>
              </a:rPr>
              <a:t>속성</a:t>
            </a:r>
            <a:endParaRPr lang="en-US" altLang="ko-KR" sz="4000" b="1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체력</a:t>
            </a:r>
            <a:endParaRPr lang="en-US" altLang="ko-KR" sz="36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공격력</a:t>
            </a:r>
            <a:endParaRPr lang="en-US" altLang="ko-KR" sz="36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방어력</a:t>
            </a:r>
            <a:endParaRPr lang="en-US" altLang="ko-KR" sz="36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이동속도</a:t>
            </a:r>
            <a:endParaRPr lang="en-US" altLang="ko-KR" sz="3600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1C77DACA-5004-4ED7-9849-01F4241DEDB9}"/>
              </a:ext>
            </a:extLst>
          </p:cNvPr>
          <p:cNvSpPr/>
          <p:nvPr/>
        </p:nvSpPr>
        <p:spPr>
          <a:xfrm>
            <a:off x="11543134" y="6209928"/>
            <a:ext cx="6034572" cy="4952061"/>
          </a:xfrm>
          <a:prstGeom prst="rect">
            <a:avLst/>
          </a:prstGeom>
          <a:ln w="5715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00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b="1" dirty="0">
                <a:solidFill>
                  <a:schemeClr val="accent1"/>
                </a:solidFill>
              </a:rPr>
              <a:t>메서드</a:t>
            </a:r>
            <a:endParaRPr lang="en-US" altLang="ko-KR" sz="4000" b="1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위치로 이동하기</a:t>
            </a:r>
            <a:endParaRPr lang="en-US" altLang="ko-KR" sz="36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공격하기</a:t>
            </a:r>
            <a:endParaRPr lang="en-US" altLang="ko-KR" sz="36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아이템 사용하기</a:t>
            </a:r>
            <a:endParaRPr lang="en-US" altLang="ko-KR" sz="3600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귀환하기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791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속성 추가하기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생성자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Monster	</a:t>
            </a:r>
            <a:r>
              <a:rPr lang="ko-KR" altLang="en-US" dirty="0"/>
              <a:t>클래스에 속성을 추가해 봅시다</a:t>
            </a:r>
            <a:r>
              <a:rPr lang="en-US" altLang="ko-KR" dirty="0"/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A2385C15-DFC3-4102-BE71-3F7BDA1CBC18}"/>
              </a:ext>
            </a:extLst>
          </p:cNvPr>
          <p:cNvSpPr/>
          <p:nvPr/>
        </p:nvSpPr>
        <p:spPr>
          <a:xfrm>
            <a:off x="3046190" y="5774589"/>
            <a:ext cx="7200800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class </a:t>
            </a:r>
            <a:r>
              <a:rPr lang="en-US" altLang="ko-KR" sz="4000" dirty="0"/>
              <a:t>Monster</a:t>
            </a:r>
            <a:r>
              <a:rPr lang="en-US" altLang="ko-KR" sz="4000" dirty="0">
                <a:solidFill>
                  <a:schemeClr val="accent1"/>
                </a:solidFill>
              </a:rPr>
              <a:t>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def </a:t>
            </a:r>
            <a:r>
              <a:rPr lang="en-US" altLang="ko-KR" sz="4000" dirty="0"/>
              <a:t>say</a:t>
            </a:r>
            <a:r>
              <a:rPr lang="en-US" altLang="ko-KR" sz="4000" dirty="0">
                <a:solidFill>
                  <a:schemeClr val="accent1"/>
                </a:solidFill>
              </a:rPr>
              <a:t>(self):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		</a:t>
            </a:r>
            <a:r>
              <a:rPr lang="en-US" altLang="ko-KR" sz="4000" dirty="0"/>
              <a:t>print("</a:t>
            </a:r>
            <a:r>
              <a:rPr lang="ko-KR" altLang="en-US" sz="4000" dirty="0"/>
              <a:t>나는 몬스터다</a:t>
            </a:r>
            <a:r>
              <a:rPr lang="en-US" altLang="ko-KR" sz="4000" dirty="0"/>
              <a:t>")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71E76024-6716-47B0-97F8-C6EB86FFEC27}"/>
              </a:ext>
            </a:extLst>
          </p:cNvPr>
          <p:cNvSpPr/>
          <p:nvPr/>
        </p:nvSpPr>
        <p:spPr>
          <a:xfrm>
            <a:off x="11960422" y="4553744"/>
            <a:ext cx="12472144" cy="4195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</a:t>
            </a:r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체력</a:t>
            </a: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공격력</a:t>
            </a: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이동속도</a:t>
            </a:r>
            <a:endParaRPr lang="en-US" altLang="ko-KR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92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속성 추가하기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생성자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Monster	</a:t>
            </a:r>
            <a:r>
              <a:rPr lang="ko-KR" altLang="en-US" dirty="0"/>
              <a:t>클래스에 속성을 추가해 봅시다</a:t>
            </a:r>
            <a:r>
              <a:rPr lang="en-US" altLang="ko-KR" dirty="0"/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A2385C15-DFC3-4102-BE71-3F7BDA1CBC18}"/>
              </a:ext>
            </a:extLst>
          </p:cNvPr>
          <p:cNvSpPr/>
          <p:nvPr/>
        </p:nvSpPr>
        <p:spPr>
          <a:xfrm>
            <a:off x="3046190" y="5774589"/>
            <a:ext cx="9361040" cy="3872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class </a:t>
            </a:r>
            <a:r>
              <a:rPr lang="en-US" altLang="ko-KR" sz="4000" dirty="0"/>
              <a:t>Monster</a:t>
            </a:r>
            <a:r>
              <a:rPr lang="en-US" altLang="ko-KR" sz="4000" dirty="0">
                <a:solidFill>
                  <a:schemeClr val="accent1"/>
                </a:solidFill>
              </a:rPr>
              <a:t>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def </a:t>
            </a:r>
            <a:r>
              <a:rPr lang="en-US" altLang="ko-KR" sz="4000" dirty="0"/>
              <a:t>__</a:t>
            </a:r>
            <a:r>
              <a:rPr lang="en-US" altLang="ko-KR" sz="4000" dirty="0" err="1"/>
              <a:t>init</a:t>
            </a:r>
            <a:r>
              <a:rPr lang="en-US" altLang="ko-KR" sz="4000" dirty="0"/>
              <a:t>__</a:t>
            </a:r>
            <a:r>
              <a:rPr lang="en-US" altLang="ko-KR" sz="4000" dirty="0">
                <a:solidFill>
                  <a:schemeClr val="accent1"/>
                </a:solidFill>
              </a:rPr>
              <a:t>(self, health, attack, speed):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		</a:t>
            </a:r>
            <a:r>
              <a:rPr lang="en-US" altLang="ko-KR" sz="4000" dirty="0" err="1"/>
              <a:t>self.health</a:t>
            </a:r>
            <a:r>
              <a:rPr lang="en-US" altLang="ko-KR" sz="4000" dirty="0"/>
              <a:t> = health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</a:t>
            </a:r>
            <a:r>
              <a:rPr lang="en-US" altLang="ko-KR" sz="4000" dirty="0" err="1"/>
              <a:t>self.attack</a:t>
            </a:r>
            <a:r>
              <a:rPr lang="en-US" altLang="ko-KR" sz="4000" dirty="0"/>
              <a:t> = attack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</a:t>
            </a:r>
            <a:r>
              <a:rPr lang="en-US" altLang="ko-KR" sz="4000" dirty="0" err="1"/>
              <a:t>self.speed</a:t>
            </a:r>
            <a:r>
              <a:rPr lang="en-US" altLang="ko-KR" sz="4000" dirty="0"/>
              <a:t> = speed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71E76024-6716-47B0-97F8-C6EB86FFEC27}"/>
              </a:ext>
            </a:extLst>
          </p:cNvPr>
          <p:cNvSpPr/>
          <p:nvPr/>
        </p:nvSpPr>
        <p:spPr>
          <a:xfrm>
            <a:off x="14912750" y="4553744"/>
            <a:ext cx="12472144" cy="4195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</a:t>
            </a:r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체력</a:t>
            </a: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공격력</a:t>
            </a: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이동속도</a:t>
            </a: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699760C9-5358-4C20-9BB3-88ED5B7A198C}"/>
              </a:ext>
            </a:extLst>
          </p:cNvPr>
          <p:cNvSpPr/>
          <p:nvPr/>
        </p:nvSpPr>
        <p:spPr>
          <a:xfrm>
            <a:off x="3090540" y="10890448"/>
            <a:ext cx="7200800" cy="1449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goblin = Monster(800, 120, 300)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wolf = Monster(1500, 200, 350)</a:t>
            </a:r>
          </a:p>
        </p:txBody>
      </p:sp>
    </p:spTree>
    <p:extLst>
      <p:ext uri="{BB962C8B-B14F-4D97-AF65-F5344CB8AC3E}">
        <p14:creationId xmlns:p14="http://schemas.microsoft.com/office/powerpoint/2010/main" val="257743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메서드 추가하기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생성자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2472144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Monster	</a:t>
            </a:r>
            <a:r>
              <a:rPr lang="ko-KR" altLang="en-US" dirty="0"/>
              <a:t>클래스에 메서드를 추가해 봅시다</a:t>
            </a:r>
            <a:r>
              <a:rPr lang="en-US" altLang="ko-KR" dirty="0"/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A2385C15-DFC3-4102-BE71-3F7BDA1CBC18}"/>
              </a:ext>
            </a:extLst>
          </p:cNvPr>
          <p:cNvSpPr/>
          <p:nvPr/>
        </p:nvSpPr>
        <p:spPr>
          <a:xfrm>
            <a:off x="3046190" y="5774589"/>
            <a:ext cx="9361040" cy="3872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class </a:t>
            </a:r>
            <a:r>
              <a:rPr lang="en-US" altLang="ko-KR" sz="4000" dirty="0"/>
              <a:t>Monster</a:t>
            </a:r>
            <a:r>
              <a:rPr lang="en-US" altLang="ko-KR" sz="4000" dirty="0">
                <a:solidFill>
                  <a:schemeClr val="accent1"/>
                </a:solidFill>
              </a:rPr>
              <a:t>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def </a:t>
            </a:r>
            <a:r>
              <a:rPr lang="en-US" altLang="ko-KR" sz="4000" dirty="0"/>
              <a:t>__</a:t>
            </a:r>
            <a:r>
              <a:rPr lang="en-US" altLang="ko-KR" sz="4000" dirty="0" err="1"/>
              <a:t>init</a:t>
            </a:r>
            <a:r>
              <a:rPr lang="en-US" altLang="ko-KR" sz="4000" dirty="0"/>
              <a:t>__</a:t>
            </a:r>
            <a:r>
              <a:rPr lang="en-US" altLang="ko-KR" sz="4000" dirty="0">
                <a:solidFill>
                  <a:schemeClr val="accent1"/>
                </a:solidFill>
              </a:rPr>
              <a:t>(self, health, attack, speed):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		</a:t>
            </a:r>
            <a:r>
              <a:rPr lang="en-US" altLang="ko-KR" sz="4000" dirty="0" err="1"/>
              <a:t>self.health</a:t>
            </a:r>
            <a:r>
              <a:rPr lang="en-US" altLang="ko-KR" sz="4000" dirty="0"/>
              <a:t> = health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</a:t>
            </a:r>
            <a:r>
              <a:rPr lang="en-US" altLang="ko-KR" sz="4000" dirty="0" err="1"/>
              <a:t>self.attack</a:t>
            </a:r>
            <a:r>
              <a:rPr lang="en-US" altLang="ko-KR" sz="4000" dirty="0"/>
              <a:t> = attack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</a:t>
            </a:r>
            <a:r>
              <a:rPr lang="en-US" altLang="ko-KR" sz="4000" dirty="0" err="1"/>
              <a:t>self.speed</a:t>
            </a:r>
            <a:r>
              <a:rPr lang="en-US" altLang="ko-KR" sz="4000" dirty="0"/>
              <a:t> = speed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71E76024-6716-47B0-97F8-C6EB86FFEC27}"/>
              </a:ext>
            </a:extLst>
          </p:cNvPr>
          <p:cNvSpPr/>
          <p:nvPr/>
        </p:nvSpPr>
        <p:spPr>
          <a:xfrm>
            <a:off x="14912750" y="4553744"/>
            <a:ext cx="12472144" cy="3079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</a:t>
            </a:r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체력 감소하기</a:t>
            </a: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체력 가져오기</a:t>
            </a: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699760C9-5358-4C20-9BB3-88ED5B7A198C}"/>
              </a:ext>
            </a:extLst>
          </p:cNvPr>
          <p:cNvSpPr/>
          <p:nvPr/>
        </p:nvSpPr>
        <p:spPr>
          <a:xfrm>
            <a:off x="3090540" y="10890448"/>
            <a:ext cx="7200800" cy="1449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goblin = Monster(800, 120, 300)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wolf = Monster(1500, 200, 350)</a:t>
            </a:r>
          </a:p>
        </p:txBody>
      </p:sp>
    </p:spTree>
    <p:extLst>
      <p:ext uri="{BB962C8B-B14F-4D97-AF65-F5344CB8AC3E}">
        <p14:creationId xmlns:p14="http://schemas.microsoft.com/office/powerpoint/2010/main" val="58560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메서드 추가하기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생성자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A2385C15-DFC3-4102-BE71-3F7BDA1CBC18}"/>
              </a:ext>
            </a:extLst>
          </p:cNvPr>
          <p:cNvSpPr/>
          <p:nvPr/>
        </p:nvSpPr>
        <p:spPr>
          <a:xfrm>
            <a:off x="2974182" y="3394248"/>
            <a:ext cx="9361040" cy="7104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class </a:t>
            </a:r>
            <a:r>
              <a:rPr lang="en-US" altLang="ko-KR" sz="4000" dirty="0"/>
              <a:t>Monster</a:t>
            </a:r>
            <a:r>
              <a:rPr lang="en-US" altLang="ko-KR" sz="4000" dirty="0">
                <a:solidFill>
                  <a:schemeClr val="accent1"/>
                </a:solidFill>
              </a:rPr>
              <a:t>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def </a:t>
            </a:r>
            <a:r>
              <a:rPr lang="en-US" altLang="ko-KR" sz="4000" dirty="0"/>
              <a:t>__</a:t>
            </a:r>
            <a:r>
              <a:rPr lang="en-US" altLang="ko-KR" sz="4000" dirty="0" err="1"/>
              <a:t>init</a:t>
            </a:r>
            <a:r>
              <a:rPr lang="en-US" altLang="ko-KR" sz="4000" dirty="0"/>
              <a:t>__</a:t>
            </a:r>
            <a:r>
              <a:rPr lang="en-US" altLang="ko-KR" sz="4000" dirty="0">
                <a:solidFill>
                  <a:schemeClr val="accent1"/>
                </a:solidFill>
              </a:rPr>
              <a:t>(self, health, attack, speed):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				</a:t>
            </a:r>
            <a:r>
              <a:rPr lang="en-US" altLang="ko-KR" sz="4000" dirty="0" err="1"/>
              <a:t>self.health</a:t>
            </a:r>
            <a:r>
              <a:rPr lang="en-US" altLang="ko-KR" sz="4000" dirty="0"/>
              <a:t> = health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</a:t>
            </a:r>
            <a:r>
              <a:rPr lang="en-US" altLang="ko-KR" sz="4000" dirty="0" err="1"/>
              <a:t>self.attack</a:t>
            </a:r>
            <a:r>
              <a:rPr lang="en-US" altLang="ko-KR" sz="4000" dirty="0"/>
              <a:t> = attack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</a:t>
            </a:r>
            <a:r>
              <a:rPr lang="en-US" altLang="ko-KR" sz="4000" dirty="0" err="1"/>
              <a:t>self.speed</a:t>
            </a:r>
            <a:r>
              <a:rPr lang="en-US" altLang="ko-KR" sz="4000" dirty="0"/>
              <a:t> = speed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</a:t>
            </a:r>
            <a:r>
              <a:rPr lang="en-US" altLang="ko-KR" sz="4000" dirty="0">
                <a:solidFill>
                  <a:schemeClr val="accent1"/>
                </a:solidFill>
              </a:rPr>
              <a:t>def</a:t>
            </a:r>
            <a:r>
              <a:rPr lang="en-US" altLang="ko-KR" sz="4000" dirty="0"/>
              <a:t> </a:t>
            </a:r>
            <a:r>
              <a:rPr lang="en-US" altLang="ko-KR" sz="4000" dirty="0" err="1"/>
              <a:t>decrease_health</a:t>
            </a:r>
            <a:r>
              <a:rPr lang="en-US" altLang="ko-KR" sz="4000" dirty="0"/>
              <a:t>(self, num):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</a:t>
            </a:r>
            <a:r>
              <a:rPr lang="en-US" altLang="ko-KR" sz="4000" dirty="0" err="1"/>
              <a:t>self.health</a:t>
            </a:r>
            <a:r>
              <a:rPr lang="en-US" altLang="ko-KR" sz="4000" dirty="0"/>
              <a:t> -= num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</a:t>
            </a:r>
            <a:r>
              <a:rPr lang="en-US" altLang="ko-KR" sz="4000" dirty="0">
                <a:solidFill>
                  <a:schemeClr val="accent1"/>
                </a:solidFill>
              </a:rPr>
              <a:t>def</a:t>
            </a:r>
            <a:r>
              <a:rPr lang="en-US" altLang="ko-KR" sz="4000" dirty="0"/>
              <a:t> </a:t>
            </a:r>
            <a:r>
              <a:rPr lang="en-US" altLang="ko-KR" sz="4000" dirty="0" err="1"/>
              <a:t>get_health</a:t>
            </a:r>
            <a:r>
              <a:rPr lang="en-US" altLang="ko-KR" sz="4000" dirty="0"/>
              <a:t>(self):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	</a:t>
            </a:r>
            <a:r>
              <a:rPr lang="en-US" altLang="ko-KR" sz="4000" dirty="0">
                <a:solidFill>
                  <a:schemeClr val="accent1"/>
                </a:solidFill>
              </a:rPr>
              <a:t>return</a:t>
            </a:r>
            <a:r>
              <a:rPr lang="en-US" altLang="ko-KR" sz="4000" dirty="0"/>
              <a:t> </a:t>
            </a:r>
            <a:r>
              <a:rPr lang="en-US" altLang="ko-KR" sz="4000" dirty="0" err="1"/>
              <a:t>self.health</a:t>
            </a:r>
            <a:endParaRPr lang="en-US" altLang="ko-KR" sz="4000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71E76024-6716-47B0-97F8-C6EB86FFEC27}"/>
              </a:ext>
            </a:extLst>
          </p:cNvPr>
          <p:cNvSpPr/>
          <p:nvPr/>
        </p:nvSpPr>
        <p:spPr>
          <a:xfrm>
            <a:off x="14121324" y="7578080"/>
            <a:ext cx="12472144" cy="3079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</a:t>
            </a:r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체력 감소하기</a:t>
            </a: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체력 가져오기</a:t>
            </a: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699760C9-5358-4C20-9BB3-88ED5B7A198C}"/>
              </a:ext>
            </a:extLst>
          </p:cNvPr>
          <p:cNvSpPr/>
          <p:nvPr/>
        </p:nvSpPr>
        <p:spPr>
          <a:xfrm>
            <a:off x="14121324" y="4049413"/>
            <a:ext cx="7200800" cy="306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goblin = Monster(800, 120, 300)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 err="1"/>
              <a:t>goblin.decrease_health</a:t>
            </a:r>
            <a:r>
              <a:rPr lang="en-US" altLang="ko-KR" sz="4000" dirty="0"/>
              <a:t>(100)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print(</a:t>
            </a:r>
            <a:r>
              <a:rPr lang="en-US" altLang="ko-KR" sz="4000" dirty="0" err="1"/>
              <a:t>goblin.get_health</a:t>
            </a:r>
            <a:r>
              <a:rPr lang="en-US" altLang="ko-KR" sz="40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55731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생성자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532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3500</TotalTime>
  <Words>376</Words>
  <Application>Microsoft Office PowerPoint</Application>
  <PresentationFormat>사용자 지정</PresentationFormat>
  <Paragraphs>97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105</cp:revision>
  <dcterms:created xsi:type="dcterms:W3CDTF">2021-04-05T07:22:06Z</dcterms:created>
  <dcterms:modified xsi:type="dcterms:W3CDTF">2021-06-23T04:01:16Z</dcterms:modified>
</cp:coreProperties>
</file>