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77" r:id="rId3"/>
    <p:sldId id="308" r:id="rId4"/>
    <p:sldId id="316" r:id="rId5"/>
    <p:sldId id="307" r:id="rId6"/>
    <p:sldId id="317" r:id="rId7"/>
    <p:sldId id="312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08.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상속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상속의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상속 사용방법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3" y="3329608"/>
            <a:ext cx="12472144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>
                <a:solidFill>
                  <a:schemeClr val="accent1"/>
                </a:solidFill>
              </a:rPr>
              <a:t>부모클래스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6574582" y="4642903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1543134" y="4642903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97EBCA41-196F-4DC7-9553-2CD674A36575}"/>
              </a:ext>
            </a:extLst>
          </p:cNvPr>
          <p:cNvSpPr/>
          <p:nvPr/>
        </p:nvSpPr>
        <p:spPr>
          <a:xfrm>
            <a:off x="5955133" y="8369970"/>
            <a:ext cx="12472144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>
                <a:solidFill>
                  <a:schemeClr val="accent1"/>
                </a:solidFill>
              </a:rPr>
              <a:t>자식클래스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638C51BF-B51E-4D96-8F4D-5451985A36D3}"/>
              </a:ext>
            </a:extLst>
          </p:cNvPr>
          <p:cNvSpPr/>
          <p:nvPr/>
        </p:nvSpPr>
        <p:spPr>
          <a:xfrm>
            <a:off x="6574582" y="9683265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70FB091-757A-4314-B040-93486C5E51D8}"/>
              </a:ext>
            </a:extLst>
          </p:cNvPr>
          <p:cNvSpPr/>
          <p:nvPr/>
        </p:nvSpPr>
        <p:spPr>
          <a:xfrm>
            <a:off x="11543134" y="9683265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DCB0DD-6E69-48ED-B7CC-7015B1287EA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12191205" y="6599221"/>
            <a:ext cx="0" cy="17707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133">
            <a:extLst>
              <a:ext uri="{FF2B5EF4-FFF2-40B4-BE49-F238E27FC236}">
                <a16:creationId xmlns:a16="http://schemas.microsoft.com/office/drawing/2014/main" id="{880C7A0D-6A2B-4B63-9BD0-621FF698410F}"/>
              </a:ext>
            </a:extLst>
          </p:cNvPr>
          <p:cNvSpPr/>
          <p:nvPr/>
        </p:nvSpPr>
        <p:spPr>
          <a:xfrm>
            <a:off x="11186914" y="4428711"/>
            <a:ext cx="1872208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/>
              <a:t>몬스터</a:t>
            </a:r>
            <a:endParaRPr lang="en-US" altLang="ko-KR" b="1" dirty="0"/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04B61D03-85C0-4E90-A585-82FE61370CE0}"/>
              </a:ext>
            </a:extLst>
          </p:cNvPr>
          <p:cNvSpPr/>
          <p:nvPr/>
        </p:nvSpPr>
        <p:spPr>
          <a:xfrm>
            <a:off x="6899960" y="8695585"/>
            <a:ext cx="23911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 err="1"/>
              <a:t>땅몬스터</a:t>
            </a:r>
            <a:endParaRPr lang="en-US" altLang="ko-KR" b="1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362A1CE-D36F-438A-B598-4872E663FF76}"/>
              </a:ext>
            </a:extLst>
          </p:cNvPr>
          <p:cNvSpPr/>
          <p:nvPr/>
        </p:nvSpPr>
        <p:spPr>
          <a:xfrm>
            <a:off x="10946029" y="8703610"/>
            <a:ext cx="23911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/>
              <a:t>물몬스터</a:t>
            </a:r>
            <a:endParaRPr lang="en-US" altLang="ko-KR" b="1" dirty="0"/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5BAB5069-FF40-4AF4-A44B-DFA1E44B498E}"/>
              </a:ext>
            </a:extLst>
          </p:cNvPr>
          <p:cNvSpPr/>
          <p:nvPr/>
        </p:nvSpPr>
        <p:spPr>
          <a:xfrm>
            <a:off x="14711486" y="8709255"/>
            <a:ext cx="2952328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 err="1"/>
              <a:t>공중몬스터</a:t>
            </a:r>
            <a:endParaRPr lang="en-US" altLang="ko-KR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2C9D90-608E-4809-90DA-8B5688A7ED43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8095512" y="5380125"/>
            <a:ext cx="4027506" cy="33154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982FD9-884E-4C12-A801-F404AB3A083A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12123018" y="5380125"/>
            <a:ext cx="18563" cy="33234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774E40-85F2-4B72-9144-3D1F4448B66D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12123018" y="5380125"/>
            <a:ext cx="4064632" cy="33291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2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2385C15-DFC3-4102-BE71-3F7BDA1CBC18}"/>
              </a:ext>
            </a:extLst>
          </p:cNvPr>
          <p:cNvSpPr/>
          <p:nvPr/>
        </p:nvSpPr>
        <p:spPr>
          <a:xfrm>
            <a:off x="2758158" y="5147734"/>
            <a:ext cx="9202264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en-US" altLang="ko-KR" sz="4000" dirty="0"/>
              <a:t>Monster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en-US" altLang="ko-KR" sz="4000" dirty="0"/>
              <a:t>__</a:t>
            </a:r>
            <a:r>
              <a:rPr lang="en-US" altLang="ko-KR" sz="4000" dirty="0" err="1"/>
              <a:t>init</a:t>
            </a:r>
            <a:r>
              <a:rPr lang="en-US" altLang="ko-KR" sz="4000" dirty="0"/>
              <a:t>__</a:t>
            </a:r>
            <a:r>
              <a:rPr lang="en-US" altLang="ko-KR" sz="4000" dirty="0">
                <a:solidFill>
                  <a:schemeClr val="accent1"/>
                </a:solidFill>
              </a:rPr>
              <a:t>(self, name, health, attack):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self.name = name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 err="1">
                <a:solidFill>
                  <a:schemeClr val="accent1"/>
                </a:solidFill>
              </a:rPr>
              <a:t>self.health</a:t>
            </a:r>
            <a:r>
              <a:rPr lang="en-US" altLang="ko-KR" sz="4000" dirty="0">
                <a:solidFill>
                  <a:schemeClr val="accent1"/>
                </a:solidFill>
              </a:rPr>
              <a:t> = health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 err="1">
                <a:solidFill>
                  <a:schemeClr val="accent1"/>
                </a:solidFill>
              </a:rPr>
              <a:t>self.attack</a:t>
            </a:r>
            <a:r>
              <a:rPr lang="en-US" altLang="ko-KR" sz="4000" dirty="0">
                <a:solidFill>
                  <a:schemeClr val="accent1"/>
                </a:solidFill>
              </a:rPr>
              <a:t> = attack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</a:t>
            </a:r>
            <a:r>
              <a:rPr lang="en-US" altLang="ko-KR" sz="4000" dirty="0"/>
              <a:t>def move(self):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print("</a:t>
            </a:r>
            <a:r>
              <a:rPr lang="ko-KR" altLang="en-US" sz="4000" dirty="0"/>
              <a:t>지상에서 이동하기</a:t>
            </a:r>
            <a:r>
              <a:rPr lang="en-US" altLang="ko-KR" sz="4000" dirty="0"/>
              <a:t>")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71E76024-6716-47B0-97F8-C6EB86FFEC27}"/>
              </a:ext>
            </a:extLst>
          </p:cNvPr>
          <p:cNvSpPr/>
          <p:nvPr/>
        </p:nvSpPr>
        <p:spPr>
          <a:xfrm>
            <a:off x="13400582" y="4697760"/>
            <a:ext cx="12472144" cy="6427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속성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이름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공격력</a:t>
            </a:r>
            <a:endParaRPr lang="en-US" altLang="ko-KR" sz="40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메서드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이동하기</a:t>
            </a:r>
            <a:endParaRPr lang="en-US" altLang="ko-KR" sz="4000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2BED5E00-FE06-43BA-91CC-E830B236A65D}"/>
              </a:ext>
            </a:extLst>
          </p:cNvPr>
          <p:cNvSpPr/>
          <p:nvPr/>
        </p:nvSpPr>
        <p:spPr>
          <a:xfrm>
            <a:off x="2182094" y="3257600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부모클래스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2385C15-DFC3-4102-BE71-3F7BDA1CBC18}"/>
              </a:ext>
            </a:extLst>
          </p:cNvPr>
          <p:cNvSpPr/>
          <p:nvPr/>
        </p:nvSpPr>
        <p:spPr>
          <a:xfrm>
            <a:off x="2758158" y="4697760"/>
            <a:ext cx="9217024" cy="7912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en-US" altLang="ko-KR" sz="4000" dirty="0"/>
              <a:t>Wolf(Monster)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</a:t>
            </a:r>
            <a:r>
              <a:rPr lang="en-US" altLang="ko-KR" sz="4000" dirty="0">
                <a:solidFill>
                  <a:schemeClr val="accent2"/>
                </a:solidFill>
              </a:rPr>
              <a:t>pass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</a:t>
            </a:r>
            <a:r>
              <a:rPr lang="en-US" altLang="ko-KR" sz="4000" dirty="0"/>
              <a:t> Shark(Monster):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def move(self):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print("</a:t>
            </a:r>
            <a:r>
              <a:rPr lang="ko-KR" altLang="en-US" sz="4000" dirty="0"/>
              <a:t>헤엄치기</a:t>
            </a:r>
            <a:r>
              <a:rPr lang="en-US" altLang="ko-KR" sz="4000" dirty="0"/>
              <a:t>")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</a:t>
            </a:r>
            <a:r>
              <a:rPr lang="en-US" altLang="ko-KR" sz="4000" dirty="0"/>
              <a:t> Dragon(Monster):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def move(self):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print("</a:t>
            </a:r>
            <a:r>
              <a:rPr lang="ko-KR" altLang="en-US" sz="4000" dirty="0"/>
              <a:t>날기</a:t>
            </a:r>
            <a:r>
              <a:rPr lang="en-US" altLang="ko-KR" sz="4000" dirty="0"/>
              <a:t>")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71E76024-6716-47B0-97F8-C6EB86FFEC27}"/>
              </a:ext>
            </a:extLst>
          </p:cNvPr>
          <p:cNvSpPr/>
          <p:nvPr/>
        </p:nvSpPr>
        <p:spPr>
          <a:xfrm>
            <a:off x="12968534" y="4697760"/>
            <a:ext cx="12472144" cy="754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속성 </a:t>
            </a:r>
            <a:r>
              <a:rPr lang="en-US" altLang="ko-KR" sz="4000" dirty="0"/>
              <a:t>(Monster</a:t>
            </a:r>
            <a:r>
              <a:rPr lang="ko-KR" altLang="en-US" sz="4000" dirty="0"/>
              <a:t>로 부터 상속받은</a:t>
            </a:r>
            <a:r>
              <a:rPr lang="en-US" altLang="ko-KR" sz="4000" dirty="0"/>
              <a:t>)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이름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공격력</a:t>
            </a:r>
            <a:endParaRPr lang="en-US" altLang="ko-KR" sz="40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메서드 </a:t>
            </a:r>
            <a:r>
              <a:rPr lang="ko-KR" altLang="en-US" sz="4000" dirty="0" err="1"/>
              <a:t>오버라이딩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메서드 재정의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헤엄치기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날기</a:t>
            </a:r>
            <a:endParaRPr lang="en-US" altLang="ko-KR" sz="4000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2BED5E00-FE06-43BA-91CC-E830B236A65D}"/>
              </a:ext>
            </a:extLst>
          </p:cNvPr>
          <p:cNvSpPr/>
          <p:nvPr/>
        </p:nvSpPr>
        <p:spPr>
          <a:xfrm>
            <a:off x="2182094" y="3257600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자식클래스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17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42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192</Words>
  <Application>Microsoft Office PowerPoint</Application>
  <PresentationFormat>사용자 지정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114</cp:revision>
  <dcterms:created xsi:type="dcterms:W3CDTF">2021-04-05T07:22:06Z</dcterms:created>
  <dcterms:modified xsi:type="dcterms:W3CDTF">2021-06-23T04:02:15Z</dcterms:modified>
</cp:coreProperties>
</file>