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77" r:id="rId3"/>
    <p:sldId id="318" r:id="rId4"/>
    <p:sldId id="320" r:id="rId5"/>
    <p:sldId id="319" r:id="rId6"/>
    <p:sldId id="321" r:id="rId7"/>
    <p:sldId id="322" r:id="rId8"/>
    <p:sldId id="323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09.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모듈과 패키지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모듈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모듈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81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모듈을 사용하는 이유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모듈의 개념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파이썬 기본 모듈 사용방법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외부 모듈 사용방법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모듈을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모듈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88A7B-9BA9-4B21-9405-5BBA4CBFE38A}"/>
              </a:ext>
            </a:extLst>
          </p:cNvPr>
          <p:cNvGrpSpPr/>
          <p:nvPr/>
        </p:nvGrpSpPr>
        <p:grpSpPr>
          <a:xfrm>
            <a:off x="3910286" y="6497960"/>
            <a:ext cx="3456384" cy="2796354"/>
            <a:chOff x="2830166" y="7034927"/>
            <a:chExt cx="3456384" cy="2796354"/>
          </a:xfrm>
        </p:grpSpPr>
        <p:sp>
          <p:nvSpPr>
            <p:cNvPr id="18" name="Shape 133">
              <a:extLst>
                <a:ext uri="{FF2B5EF4-FFF2-40B4-BE49-F238E27FC236}">
                  <a16:creationId xmlns:a16="http://schemas.microsoft.com/office/drawing/2014/main" id="{188067C6-55AA-074B-AF8B-D6E8FBB34B38}"/>
                </a:ext>
              </a:extLst>
            </p:cNvPr>
            <p:cNvSpPr/>
            <p:nvPr/>
          </p:nvSpPr>
          <p:spPr>
            <a:xfrm>
              <a:off x="2830166" y="8874224"/>
              <a:ext cx="3456384" cy="9570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defTabSz="457200">
                <a:lnSpc>
                  <a:spcPct val="150000"/>
                </a:lnSpc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dirty="0"/>
                <a:t>회계정리</a:t>
              </a:r>
              <a:r>
                <a:rPr lang="en-US" altLang="ko-KR" dirty="0"/>
                <a:t>.xlsx</a:t>
              </a:r>
            </a:p>
          </p:txBody>
        </p:sp>
        <p:pic>
          <p:nvPicPr>
            <p:cNvPr id="7" name="그림 6" descr="텍스트, 표지판, 거리, 클립아트이(가) 표시된 사진&#10;&#10;자동 생성된 설명">
              <a:extLst>
                <a:ext uri="{FF2B5EF4-FFF2-40B4-BE49-F238E27FC236}">
                  <a16:creationId xmlns:a16="http://schemas.microsoft.com/office/drawing/2014/main" id="{F74D676D-92C8-4158-81B1-7D2E3FC38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206" y="7034927"/>
              <a:ext cx="1854200" cy="17145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6190DE-1CB9-4DE8-9CB2-FEEAF3FF361F}"/>
              </a:ext>
            </a:extLst>
          </p:cNvPr>
          <p:cNvGrpSpPr/>
          <p:nvPr/>
        </p:nvGrpSpPr>
        <p:grpSpPr>
          <a:xfrm>
            <a:off x="12479238" y="3329608"/>
            <a:ext cx="3456384" cy="2796354"/>
            <a:chOff x="2830166" y="7034927"/>
            <a:chExt cx="3456384" cy="2796354"/>
          </a:xfrm>
        </p:grpSpPr>
        <p:sp>
          <p:nvSpPr>
            <p:cNvPr id="10" name="Shape 133">
              <a:extLst>
                <a:ext uri="{FF2B5EF4-FFF2-40B4-BE49-F238E27FC236}">
                  <a16:creationId xmlns:a16="http://schemas.microsoft.com/office/drawing/2014/main" id="{EDE71712-DA72-4FDD-A2F8-433595D95A72}"/>
                </a:ext>
              </a:extLst>
            </p:cNvPr>
            <p:cNvSpPr/>
            <p:nvPr/>
          </p:nvSpPr>
          <p:spPr>
            <a:xfrm>
              <a:off x="2830166" y="8874224"/>
              <a:ext cx="3456384" cy="9570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defTabSz="457200">
                <a:lnSpc>
                  <a:spcPct val="150000"/>
                </a:lnSpc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dirty="0"/>
                <a:t>매입정리</a:t>
              </a:r>
              <a:r>
                <a:rPr lang="en-US" altLang="ko-KR" dirty="0"/>
                <a:t>.xlsx</a:t>
              </a:r>
            </a:p>
          </p:txBody>
        </p:sp>
        <p:pic>
          <p:nvPicPr>
            <p:cNvPr id="11" name="그림 10" descr="텍스트, 표지판, 거리, 클립아트이(가) 표시된 사진&#10;&#10;자동 생성된 설명">
              <a:extLst>
                <a:ext uri="{FF2B5EF4-FFF2-40B4-BE49-F238E27FC236}">
                  <a16:creationId xmlns:a16="http://schemas.microsoft.com/office/drawing/2014/main" id="{88F97CB6-C9E2-42EB-A625-05A1AB996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206" y="7034927"/>
              <a:ext cx="1854200" cy="17145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6302D2-2D82-4E89-B840-D14C0545C030}"/>
              </a:ext>
            </a:extLst>
          </p:cNvPr>
          <p:cNvGrpSpPr/>
          <p:nvPr/>
        </p:nvGrpSpPr>
        <p:grpSpPr>
          <a:xfrm>
            <a:off x="12479238" y="6497960"/>
            <a:ext cx="3456384" cy="2796354"/>
            <a:chOff x="2830166" y="7034927"/>
            <a:chExt cx="3456384" cy="2796354"/>
          </a:xfrm>
        </p:grpSpPr>
        <p:sp>
          <p:nvSpPr>
            <p:cNvPr id="13" name="Shape 133">
              <a:extLst>
                <a:ext uri="{FF2B5EF4-FFF2-40B4-BE49-F238E27FC236}">
                  <a16:creationId xmlns:a16="http://schemas.microsoft.com/office/drawing/2014/main" id="{E69FAC69-6B74-40F1-8D03-6BC8A3B7DBF7}"/>
                </a:ext>
              </a:extLst>
            </p:cNvPr>
            <p:cNvSpPr/>
            <p:nvPr/>
          </p:nvSpPr>
          <p:spPr>
            <a:xfrm>
              <a:off x="2830166" y="8874224"/>
              <a:ext cx="3456384" cy="9570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defTabSz="457200">
                <a:lnSpc>
                  <a:spcPct val="150000"/>
                </a:lnSpc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dirty="0"/>
                <a:t>매출정리</a:t>
              </a:r>
              <a:r>
                <a:rPr lang="en-US" altLang="ko-KR" dirty="0"/>
                <a:t>.xlsx</a:t>
              </a:r>
            </a:p>
          </p:txBody>
        </p:sp>
        <p:pic>
          <p:nvPicPr>
            <p:cNvPr id="14" name="그림 13" descr="텍스트, 표지판, 거리, 클립아트이(가) 표시된 사진&#10;&#10;자동 생성된 설명">
              <a:extLst>
                <a:ext uri="{FF2B5EF4-FFF2-40B4-BE49-F238E27FC236}">
                  <a16:creationId xmlns:a16="http://schemas.microsoft.com/office/drawing/2014/main" id="{24E93148-0233-402A-AE75-5CA664CB6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206" y="7034927"/>
              <a:ext cx="1854200" cy="17145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12F4998-4C7B-4EF3-A8F1-E76256F31095}"/>
              </a:ext>
            </a:extLst>
          </p:cNvPr>
          <p:cNvGrpSpPr/>
          <p:nvPr/>
        </p:nvGrpSpPr>
        <p:grpSpPr>
          <a:xfrm>
            <a:off x="12479238" y="9954344"/>
            <a:ext cx="3456384" cy="2796354"/>
            <a:chOff x="2830166" y="7034927"/>
            <a:chExt cx="3456384" cy="2796354"/>
          </a:xfrm>
        </p:grpSpPr>
        <p:sp>
          <p:nvSpPr>
            <p:cNvPr id="17" name="Shape 133">
              <a:extLst>
                <a:ext uri="{FF2B5EF4-FFF2-40B4-BE49-F238E27FC236}">
                  <a16:creationId xmlns:a16="http://schemas.microsoft.com/office/drawing/2014/main" id="{4A96F870-A3C7-4A9E-86DE-A301AE693866}"/>
                </a:ext>
              </a:extLst>
            </p:cNvPr>
            <p:cNvSpPr/>
            <p:nvPr/>
          </p:nvSpPr>
          <p:spPr>
            <a:xfrm>
              <a:off x="2830166" y="8874224"/>
              <a:ext cx="3456384" cy="9570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2700" tIns="12700" rIns="12700" bIns="12700" anchor="t">
              <a:spAutoFit/>
            </a:bodyPr>
            <a:lstStyle/>
            <a:p>
              <a:pPr defTabSz="457200">
                <a:lnSpc>
                  <a:spcPct val="150000"/>
                </a:lnSpc>
                <a:spcAft>
                  <a:spcPts val="1500"/>
                </a:spcAft>
                <a:defRPr sz="4500" spc="-45">
                  <a:solidFill>
                    <a:srgbClr val="53585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ko-KR" altLang="en-US" dirty="0"/>
                <a:t>세금정리</a:t>
              </a:r>
              <a:r>
                <a:rPr lang="en-US" altLang="ko-KR" dirty="0"/>
                <a:t>.xlsx</a:t>
              </a:r>
            </a:p>
          </p:txBody>
        </p:sp>
        <p:pic>
          <p:nvPicPr>
            <p:cNvPr id="19" name="그림 18" descr="텍스트, 표지판, 거리, 클립아트이(가) 표시된 사진&#10;&#10;자동 생성된 설명">
              <a:extLst>
                <a:ext uri="{FF2B5EF4-FFF2-40B4-BE49-F238E27FC236}">
                  <a16:creationId xmlns:a16="http://schemas.microsoft.com/office/drawing/2014/main" id="{65EDA8BE-884A-45E7-9AE3-A105B9CB2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0206" y="7034927"/>
              <a:ext cx="1854200" cy="1714500"/>
            </a:xfrm>
            <a:prstGeom prst="rect">
              <a:avLst/>
            </a:prstGeom>
          </p:spPr>
        </p:pic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E890EBA-9E6F-44AA-9D2F-10AD3EE50A33}"/>
              </a:ext>
            </a:extLst>
          </p:cNvPr>
          <p:cNvCxnSpPr>
            <a:cxnSpLocks/>
          </p:cNvCxnSpPr>
          <p:nvPr/>
        </p:nvCxnSpPr>
        <p:spPr>
          <a:xfrm flipV="1">
            <a:off x="7366670" y="4685236"/>
            <a:ext cx="3870424" cy="266997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0537FF-DCC6-4DE9-B8C8-8EED83C4DC5B}"/>
              </a:ext>
            </a:extLst>
          </p:cNvPr>
          <p:cNvCxnSpPr>
            <a:cxnSpLocks/>
          </p:cNvCxnSpPr>
          <p:nvPr/>
        </p:nvCxnSpPr>
        <p:spPr>
          <a:xfrm>
            <a:off x="7390292" y="7355210"/>
            <a:ext cx="400882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523F3CC-6BD6-4886-9ADF-26B43C7513D5}"/>
              </a:ext>
            </a:extLst>
          </p:cNvPr>
          <p:cNvCxnSpPr>
            <a:cxnSpLocks/>
          </p:cNvCxnSpPr>
          <p:nvPr/>
        </p:nvCxnSpPr>
        <p:spPr>
          <a:xfrm>
            <a:off x="7390292" y="7355210"/>
            <a:ext cx="3870424" cy="266997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2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모듈을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모듈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199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프로그램 기능별로 </a:t>
            </a:r>
            <a:r>
              <a:rPr lang="ko-KR" altLang="en-US" dirty="0">
                <a:solidFill>
                  <a:schemeClr val="accent1"/>
                </a:solidFill>
              </a:rPr>
              <a:t>파일을 나누어서 </a:t>
            </a:r>
            <a:r>
              <a:rPr lang="ko-KR" altLang="en-US" dirty="0"/>
              <a:t>유지보수 등 관리를 편하게 하는데 있습니다</a:t>
            </a:r>
            <a:r>
              <a:rPr lang="en-US" altLang="ko-KR" dirty="0"/>
              <a:t>. 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7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모듈의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모듈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한개의 완성된 프로그램 파일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07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파이썬 기본 모듈 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모듈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5040560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import</a:t>
            </a:r>
            <a:r>
              <a:rPr lang="en-US" altLang="ko-KR" dirty="0"/>
              <a:t> </a:t>
            </a:r>
            <a:r>
              <a:rPr lang="ko-KR" altLang="en-US" dirty="0"/>
              <a:t>모듈이름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모듈이름</a:t>
            </a:r>
            <a:r>
              <a:rPr lang="en-US" altLang="ko-KR" dirty="0"/>
              <a:t>.</a:t>
            </a:r>
            <a:r>
              <a:rPr lang="ko-KR" altLang="en-US" dirty="0"/>
              <a:t>변수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모듈이름</a:t>
            </a:r>
            <a:r>
              <a:rPr lang="en-US" altLang="ko-KR" dirty="0"/>
              <a:t>.</a:t>
            </a:r>
            <a:r>
              <a:rPr lang="ko-KR" altLang="en-US" dirty="0"/>
              <a:t>함수</a:t>
            </a:r>
            <a:r>
              <a:rPr lang="en-US" altLang="ko-KR" dirty="0"/>
              <a:t>()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9275CD33-82F9-4FBB-B0FA-0FBD3BDF12B8}"/>
              </a:ext>
            </a:extLst>
          </p:cNvPr>
          <p:cNvSpPr/>
          <p:nvPr/>
        </p:nvSpPr>
        <p:spPr>
          <a:xfrm>
            <a:off x="10391006" y="3833664"/>
            <a:ext cx="5040560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import</a:t>
            </a:r>
            <a:r>
              <a:rPr lang="en-US" altLang="ko-KR" dirty="0"/>
              <a:t> math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print(</a:t>
            </a:r>
            <a:r>
              <a:rPr lang="en-US" altLang="ko-KR" dirty="0" err="1"/>
              <a:t>math.pi</a:t>
            </a:r>
            <a:r>
              <a:rPr lang="en-US" altLang="ko-KR" dirty="0"/>
              <a:t>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print(</a:t>
            </a:r>
            <a:r>
              <a:rPr lang="en-US" altLang="ko-KR" dirty="0" err="1"/>
              <a:t>math.ceil</a:t>
            </a:r>
            <a:r>
              <a:rPr lang="en-US" altLang="ko-KR" dirty="0"/>
              <a:t>(5.7))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EAAE9C5F-A8DE-4153-B67F-CEF204353E9D}"/>
              </a:ext>
            </a:extLst>
          </p:cNvPr>
          <p:cNvSpPr/>
          <p:nvPr/>
        </p:nvSpPr>
        <p:spPr>
          <a:xfrm>
            <a:off x="10391006" y="8395824"/>
            <a:ext cx="705678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from </a:t>
            </a:r>
            <a:r>
              <a:rPr lang="en-US" altLang="ko-KR" dirty="0"/>
              <a:t>math</a:t>
            </a:r>
            <a:r>
              <a:rPr lang="en-US" altLang="ko-KR" dirty="0">
                <a:solidFill>
                  <a:schemeClr val="accent1"/>
                </a:solidFill>
              </a:rPr>
              <a:t> import </a:t>
            </a:r>
            <a:r>
              <a:rPr lang="en-US" altLang="ko-KR" dirty="0"/>
              <a:t>pi, ceil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print(pi)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print(ceil(5.7))</a:t>
            </a:r>
          </a:p>
        </p:txBody>
      </p:sp>
    </p:spTree>
    <p:extLst>
      <p:ext uri="{BB962C8B-B14F-4D97-AF65-F5344CB8AC3E}">
        <p14:creationId xmlns:p14="http://schemas.microsoft.com/office/powerpoint/2010/main" val="38363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파이썬 외부 모듈 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모듈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504056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pip install </a:t>
            </a:r>
            <a:r>
              <a:rPr lang="ko-KR" altLang="en-US" dirty="0"/>
              <a:t>모듈이름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9275CD33-82F9-4FBB-B0FA-0FBD3BDF12B8}"/>
              </a:ext>
            </a:extLst>
          </p:cNvPr>
          <p:cNvSpPr/>
          <p:nvPr/>
        </p:nvSpPr>
        <p:spPr>
          <a:xfrm>
            <a:off x="10391006" y="3833664"/>
            <a:ext cx="504056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pip install </a:t>
            </a:r>
            <a:r>
              <a:rPr lang="en-US" altLang="ko-KR" dirty="0" err="1"/>
              <a:t>pyautogui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79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모듈 만들기 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모듈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57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4840</TotalTime>
  <Words>146</Words>
  <Application>Microsoft Office PowerPoint</Application>
  <PresentationFormat>사용자 지정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124</cp:revision>
  <dcterms:created xsi:type="dcterms:W3CDTF">2021-04-05T07:22:06Z</dcterms:created>
  <dcterms:modified xsi:type="dcterms:W3CDTF">2021-06-23T04:17:55Z</dcterms:modified>
</cp:coreProperties>
</file>