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277" r:id="rId3"/>
    <p:sldId id="320" r:id="rId4"/>
    <p:sldId id="323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09.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모듈과 패키지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패키지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패키지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패키지의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패키지 만들고</a:t>
            </a:r>
            <a:r>
              <a:rPr lang="en-US" altLang="ko-KR" dirty="0"/>
              <a:t>,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패키지의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패키지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관련 있는 모듈을 하나의 폴더로 구성해 놓은 것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78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패키지 만들고</a:t>
            </a:r>
            <a:r>
              <a:rPr lang="en-US" altLang="ko-KR" b="1" dirty="0"/>
              <a:t>, </a:t>
            </a:r>
            <a:r>
              <a:rPr lang="ko-KR" altLang="en-US" b="1" dirty="0"/>
              <a:t>사용하기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패키지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B0F071D1-368A-489F-B3DF-B016D985B5B4}"/>
              </a:ext>
            </a:extLst>
          </p:cNvPr>
          <p:cNvSpPr/>
          <p:nvPr/>
        </p:nvSpPr>
        <p:spPr>
          <a:xfrm>
            <a:off x="2398118" y="3833664"/>
            <a:ext cx="12472144" cy="8343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/>
              <a:t>startcoding</a:t>
            </a:r>
            <a:r>
              <a:rPr lang="en-US" altLang="ko-KR" dirty="0"/>
              <a:t> / 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unit /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	__init__.py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	character.py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	item.py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	monster.py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main.py</a:t>
            </a:r>
          </a:p>
        </p:txBody>
      </p:sp>
    </p:spTree>
    <p:extLst>
      <p:ext uri="{BB962C8B-B14F-4D97-AF65-F5344CB8AC3E}">
        <p14:creationId xmlns:p14="http://schemas.microsoft.com/office/powerpoint/2010/main" val="293572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90</Words>
  <Application>Microsoft Office PowerPoint</Application>
  <PresentationFormat>사용자 지정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135</cp:revision>
  <dcterms:created xsi:type="dcterms:W3CDTF">2021-04-05T07:22:06Z</dcterms:created>
  <dcterms:modified xsi:type="dcterms:W3CDTF">2021-06-23T04:18:15Z</dcterms:modified>
</cp:coreProperties>
</file>