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7" r:id="rId2"/>
    <p:sldId id="277" r:id="rId3"/>
    <p:sldId id="320" r:id="rId4"/>
    <p:sldId id="332" r:id="rId5"/>
    <p:sldId id="331" r:id="rId6"/>
    <p:sldId id="324" r:id="rId7"/>
    <p:sldId id="325" r:id="rId8"/>
    <p:sldId id="326" r:id="rId9"/>
    <p:sldId id="327" r:id="rId10"/>
    <p:sldId id="328" r:id="rId11"/>
    <p:sldId id="330" r:id="rId12"/>
    <p:sldId id="329" r:id="rId13"/>
    <p:sldId id="333" r:id="rId1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10.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파일 입출력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파일 입출력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pickle </a:t>
            </a:r>
            <a:r>
              <a:rPr lang="ko-KR" altLang="en-US" b="1" dirty="0"/>
              <a:t>모듈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073667A-CEEE-40CF-80E1-36AF5F0DB975}"/>
              </a:ext>
            </a:extLst>
          </p:cNvPr>
          <p:cNvSpPr/>
          <p:nvPr/>
        </p:nvSpPr>
        <p:spPr>
          <a:xfrm>
            <a:off x="3046190" y="5018212"/>
            <a:ext cx="12472144" cy="6604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import </a:t>
            </a:r>
            <a:r>
              <a:rPr lang="en-US" altLang="ko-KR" sz="4000" dirty="0">
                <a:solidFill>
                  <a:schemeClr val="accent1"/>
                </a:solidFill>
              </a:rPr>
              <a:t>pickle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data ={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"</a:t>
            </a:r>
            <a:r>
              <a:rPr lang="ko-KR" altLang="en-US" sz="4000" dirty="0"/>
              <a:t>목표</a:t>
            </a:r>
            <a:r>
              <a:rPr lang="en-US" altLang="ko-KR" sz="4000" dirty="0"/>
              <a:t>1" : "</a:t>
            </a:r>
            <a:r>
              <a:rPr lang="ko-KR" altLang="en-US" sz="4000" dirty="0"/>
              <a:t>매일 </a:t>
            </a:r>
            <a:r>
              <a:rPr lang="ko-KR" altLang="en-US" sz="4000" dirty="0" err="1"/>
              <a:t>팔굽혀</a:t>
            </a:r>
            <a:r>
              <a:rPr lang="ko-KR" altLang="en-US" sz="4000" dirty="0"/>
              <a:t> 펴기 </a:t>
            </a:r>
            <a:r>
              <a:rPr lang="en-US" altLang="ko-KR" sz="4000" dirty="0"/>
              <a:t>100</a:t>
            </a:r>
            <a:r>
              <a:rPr lang="ko-KR" altLang="en-US" sz="4000" dirty="0"/>
              <a:t>회</a:t>
            </a:r>
            <a:r>
              <a:rPr lang="en-US" altLang="ko-KR" sz="4000" dirty="0"/>
              <a:t>",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"</a:t>
            </a:r>
            <a:r>
              <a:rPr lang="ko-KR" altLang="en-US" sz="4000" dirty="0"/>
              <a:t>목표</a:t>
            </a:r>
            <a:r>
              <a:rPr lang="en-US" altLang="ko-KR" sz="4000" dirty="0"/>
              <a:t>2" : "</a:t>
            </a:r>
            <a:r>
              <a:rPr lang="ko-KR" altLang="en-US" sz="4000" dirty="0"/>
              <a:t>매일 코딩 공부 </a:t>
            </a:r>
            <a:r>
              <a:rPr lang="en-US" altLang="ko-KR" sz="4000" dirty="0"/>
              <a:t>1</a:t>
            </a:r>
            <a:r>
              <a:rPr lang="ko-KR" altLang="en-US" sz="4000" dirty="0"/>
              <a:t>시간</a:t>
            </a:r>
            <a:r>
              <a:rPr lang="en-US" altLang="ko-KR" sz="4000" dirty="0"/>
              <a:t>"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}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file = open("</a:t>
            </a:r>
            <a:r>
              <a:rPr lang="en-US" altLang="ko-KR" sz="4000" dirty="0" err="1"/>
              <a:t>data.pickle</a:t>
            </a:r>
            <a:r>
              <a:rPr lang="en-US" altLang="ko-KR" sz="4000" dirty="0"/>
              <a:t>", "</a:t>
            </a:r>
            <a:r>
              <a:rPr lang="en-US" altLang="ko-KR" sz="4000" dirty="0" err="1">
                <a:solidFill>
                  <a:schemeClr val="accent1"/>
                </a:solidFill>
              </a:rPr>
              <a:t>wb</a:t>
            </a:r>
            <a:r>
              <a:rPr lang="en-US" altLang="ko-KR" sz="4000" dirty="0"/>
              <a:t>")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>
                <a:solidFill>
                  <a:schemeClr val="accent1"/>
                </a:solidFill>
              </a:rPr>
              <a:t>pickle.dump</a:t>
            </a:r>
            <a:r>
              <a:rPr lang="en-US" altLang="ko-KR" sz="4000" dirty="0"/>
              <a:t>(data, file)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file.close</a:t>
            </a:r>
            <a:r>
              <a:rPr lang="en-US" altLang="ko-KR" sz="4000" dirty="0"/>
              <a:t>()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472FCD5-4032-4616-A99D-BF5AB0AEB50D}"/>
              </a:ext>
            </a:extLst>
          </p:cNvPr>
          <p:cNvSpPr/>
          <p:nvPr/>
        </p:nvSpPr>
        <p:spPr>
          <a:xfrm>
            <a:off x="2389380" y="3761656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571500" indent="-5715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파일에 파이썬 객체 저장하기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3091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pickle </a:t>
            </a:r>
            <a:r>
              <a:rPr lang="ko-KR" altLang="en-US" b="1" dirty="0"/>
              <a:t>모듈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073667A-CEEE-40CF-80E1-36AF5F0DB975}"/>
              </a:ext>
            </a:extLst>
          </p:cNvPr>
          <p:cNvSpPr/>
          <p:nvPr/>
        </p:nvSpPr>
        <p:spPr>
          <a:xfrm>
            <a:off x="3046190" y="4949973"/>
            <a:ext cx="12472144" cy="418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import </a:t>
            </a:r>
            <a:r>
              <a:rPr lang="en-US" altLang="ko-KR" sz="4000" dirty="0">
                <a:solidFill>
                  <a:schemeClr val="accent1"/>
                </a:solidFill>
              </a:rPr>
              <a:t>pickle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file = open("</a:t>
            </a:r>
            <a:r>
              <a:rPr lang="en-US" altLang="ko-KR" sz="4000" dirty="0" err="1"/>
              <a:t>data.pickle</a:t>
            </a:r>
            <a:r>
              <a:rPr lang="en-US" altLang="ko-KR" sz="4000" dirty="0"/>
              <a:t>", "</a:t>
            </a:r>
            <a:r>
              <a:rPr lang="en-US" altLang="ko-KR" sz="4000" dirty="0" err="1">
                <a:solidFill>
                  <a:schemeClr val="accent1"/>
                </a:solidFill>
              </a:rPr>
              <a:t>rb</a:t>
            </a:r>
            <a:r>
              <a:rPr lang="en-US" altLang="ko-KR" sz="4000" dirty="0"/>
              <a:t>")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data = </a:t>
            </a:r>
            <a:r>
              <a:rPr lang="en-US" altLang="ko-KR" sz="4000" dirty="0" err="1">
                <a:solidFill>
                  <a:schemeClr val="accent1"/>
                </a:solidFill>
              </a:rPr>
              <a:t>pickle.load</a:t>
            </a:r>
            <a:r>
              <a:rPr lang="en-US" altLang="ko-KR" sz="4000" dirty="0"/>
              <a:t>(file)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print(data)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file.close</a:t>
            </a:r>
            <a:r>
              <a:rPr lang="en-US" altLang="ko-KR" sz="4000" dirty="0"/>
              <a:t>()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472FCD5-4032-4616-A99D-BF5AB0AEB50D}"/>
              </a:ext>
            </a:extLst>
          </p:cNvPr>
          <p:cNvSpPr/>
          <p:nvPr/>
        </p:nvSpPr>
        <p:spPr>
          <a:xfrm>
            <a:off x="2389380" y="3693417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571500" indent="-5715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파일로부터 파이썬 객체 읽기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03770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with </a:t>
            </a:r>
            <a:r>
              <a:rPr lang="ko-KR" altLang="en-US" b="1" dirty="0"/>
              <a:t>구문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46861D67-17D7-4295-AD62-A6C341E94EA1}"/>
              </a:ext>
            </a:extLst>
          </p:cNvPr>
          <p:cNvSpPr/>
          <p:nvPr/>
        </p:nvSpPr>
        <p:spPr>
          <a:xfrm>
            <a:off x="2974182" y="4985792"/>
            <a:ext cx="12472144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file = </a:t>
            </a:r>
            <a:r>
              <a:rPr lang="en-US" altLang="ko-KR" sz="4000" dirty="0">
                <a:solidFill>
                  <a:schemeClr val="accent1"/>
                </a:solidFill>
              </a:rPr>
              <a:t>open</a:t>
            </a:r>
            <a:r>
              <a:rPr lang="en-US" altLang="ko-KR" sz="4000" dirty="0"/>
              <a:t>("data.txt", "r")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data = </a:t>
            </a:r>
            <a:r>
              <a:rPr lang="en-US" altLang="ko-KR" sz="4000" dirty="0" err="1"/>
              <a:t>file.</a:t>
            </a:r>
            <a:r>
              <a:rPr lang="en-US" altLang="ko-KR" sz="4000" dirty="0" err="1">
                <a:solidFill>
                  <a:schemeClr val="accent1"/>
                </a:solidFill>
              </a:rPr>
              <a:t>read</a:t>
            </a:r>
            <a:r>
              <a:rPr lang="en-US" altLang="ko-KR" sz="4000" dirty="0"/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file.</a:t>
            </a:r>
            <a:r>
              <a:rPr lang="en-US" altLang="ko-KR" sz="4000" dirty="0" err="1">
                <a:solidFill>
                  <a:schemeClr val="accent1"/>
                </a:solidFill>
              </a:rPr>
              <a:t>close</a:t>
            </a:r>
            <a:r>
              <a:rPr lang="en-US" altLang="ko-KR" sz="4000" dirty="0"/>
              <a:t>()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73657F3-5CF1-45C5-AC30-2BFD94A1CE31}"/>
              </a:ext>
            </a:extLst>
          </p:cNvPr>
          <p:cNvSpPr/>
          <p:nvPr/>
        </p:nvSpPr>
        <p:spPr>
          <a:xfrm>
            <a:off x="2389380" y="3693417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571500" indent="-5715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with </a:t>
            </a:r>
            <a:r>
              <a:rPr lang="ko-KR" altLang="en-US" sz="4000" dirty="0"/>
              <a:t>구문 사용 </a:t>
            </a:r>
            <a:r>
              <a:rPr lang="en-US" altLang="ko-KR" sz="4000" dirty="0"/>
              <a:t>X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43A90BF5-02FF-48F1-882C-519EC3B18D75}"/>
              </a:ext>
            </a:extLst>
          </p:cNvPr>
          <p:cNvSpPr/>
          <p:nvPr/>
        </p:nvSpPr>
        <p:spPr>
          <a:xfrm>
            <a:off x="2389380" y="8504546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571500" indent="-5715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with </a:t>
            </a:r>
            <a:r>
              <a:rPr lang="ko-KR" altLang="en-US" sz="4000" dirty="0"/>
              <a:t>구문 사용 </a:t>
            </a:r>
            <a:r>
              <a:rPr lang="en-US" altLang="ko-KR" sz="4000" dirty="0"/>
              <a:t>O</a:t>
            </a: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4ACC00B1-FFD9-4EDE-BD88-208F223473E9}"/>
              </a:ext>
            </a:extLst>
          </p:cNvPr>
          <p:cNvSpPr/>
          <p:nvPr/>
        </p:nvSpPr>
        <p:spPr>
          <a:xfrm>
            <a:off x="2974182" y="9796921"/>
            <a:ext cx="12472144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with open("data.txt", "r") as file: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data = </a:t>
            </a:r>
            <a:r>
              <a:rPr lang="en-US" altLang="ko-KR" sz="4000" dirty="0" err="1"/>
              <a:t>file.</a:t>
            </a:r>
            <a:r>
              <a:rPr lang="en-US" altLang="ko-KR" sz="4000" dirty="0" err="1">
                <a:solidFill>
                  <a:schemeClr val="accent1"/>
                </a:solidFill>
              </a:rPr>
              <a:t>read</a:t>
            </a:r>
            <a:r>
              <a:rPr lang="en-US" altLang="ko-KR" sz="4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76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00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파일 입출력을 사용하는 이유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파일 열기모드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파일 쓰기</a:t>
            </a:r>
            <a:r>
              <a:rPr lang="en-US" altLang="ko-KR" dirty="0"/>
              <a:t>, </a:t>
            </a:r>
            <a:r>
              <a:rPr lang="ko-KR" altLang="en-US" dirty="0"/>
              <a:t>추가하기 </a:t>
            </a:r>
            <a:r>
              <a:rPr lang="en-US" altLang="ko-KR" dirty="0"/>
              <a:t>,</a:t>
            </a:r>
            <a:r>
              <a:rPr lang="ko-KR" altLang="en-US" dirty="0"/>
              <a:t>읽기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pickle 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with </a:t>
            </a:r>
            <a:r>
              <a:rPr lang="ko-KR" altLang="en-US" dirty="0"/>
              <a:t>구문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파일 입출력을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D0C4AC-1DBD-4129-BCF7-78A397D2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78" y="3111906"/>
            <a:ext cx="15553728" cy="10369152"/>
          </a:xfrm>
          <a:prstGeom prst="rect">
            <a:avLst/>
          </a:prstGeom>
        </p:spPr>
      </p:pic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8158758" y="4841776"/>
            <a:ext cx="2160240" cy="28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3657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파일 입출력을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37A635-8989-41EA-93F4-8D34D6A5E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46" y="3040063"/>
            <a:ext cx="15929138" cy="105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파일 입출력을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841760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파일로부터 데이터를 읽어와서 </a:t>
            </a:r>
            <a:r>
              <a:rPr lang="ko-KR" altLang="en-US" dirty="0"/>
              <a:t>프로그램에 사용하기 위해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프로그램에서 만든 데이터를 </a:t>
            </a:r>
            <a:r>
              <a:rPr lang="ko-KR" altLang="en-US" dirty="0">
                <a:solidFill>
                  <a:schemeClr val="accent1"/>
                </a:solidFill>
              </a:rPr>
              <a:t>파일형태로 저장하기 위해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파일 열기 모드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w   :   </a:t>
            </a:r>
            <a:r>
              <a:rPr lang="ko-KR" altLang="en-US" dirty="0"/>
              <a:t>쓰기 모드</a:t>
            </a:r>
            <a:r>
              <a:rPr lang="en-US" altLang="ko-KR" dirty="0"/>
              <a:t>(write)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a    :   </a:t>
            </a:r>
            <a:r>
              <a:rPr lang="ko-KR" altLang="en-US" dirty="0"/>
              <a:t>추가 모드</a:t>
            </a:r>
            <a:r>
              <a:rPr lang="en-US" altLang="ko-KR" dirty="0"/>
              <a:t>(append)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r    :   </a:t>
            </a:r>
            <a:r>
              <a:rPr lang="ko-KR" altLang="en-US" dirty="0"/>
              <a:t>읽기 모드</a:t>
            </a:r>
            <a:r>
              <a:rPr lang="en-US" altLang="ko-KR" dirty="0"/>
              <a:t>(read)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343E5B-EEA4-43EA-ABD9-0AE951E5979E}"/>
              </a:ext>
            </a:extLst>
          </p:cNvPr>
          <p:cNvSpPr/>
          <p:nvPr/>
        </p:nvSpPr>
        <p:spPr>
          <a:xfrm>
            <a:off x="14135422" y="4121696"/>
            <a:ext cx="4032448" cy="144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파일 열기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04FD1D-FF3E-4518-B0A2-ABA444230D35}"/>
              </a:ext>
            </a:extLst>
          </p:cNvPr>
          <p:cNvSpPr/>
          <p:nvPr/>
        </p:nvSpPr>
        <p:spPr>
          <a:xfrm>
            <a:off x="14135422" y="6820885"/>
            <a:ext cx="4032448" cy="144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파일 작업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164FAA-02A6-4837-8747-B8C5B4BDDD3F}"/>
              </a:ext>
            </a:extLst>
          </p:cNvPr>
          <p:cNvSpPr/>
          <p:nvPr/>
        </p:nvSpPr>
        <p:spPr>
          <a:xfrm>
            <a:off x="14135422" y="9526383"/>
            <a:ext cx="4032448" cy="144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파일 닫기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DD9CFAD-AE55-4571-BF2E-216530123020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6151646" y="5561856"/>
            <a:ext cx="0" cy="1259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3AA9E9-B1FB-49F9-8EC4-15724A8218C6}"/>
              </a:ext>
            </a:extLst>
          </p:cNvPr>
          <p:cNvCxnSpPr>
            <a:cxnSpLocks/>
          </p:cNvCxnSpPr>
          <p:nvPr/>
        </p:nvCxnSpPr>
        <p:spPr>
          <a:xfrm>
            <a:off x="16151646" y="8261045"/>
            <a:ext cx="0" cy="1259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파일 쓰기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파일객체</a:t>
            </a:r>
            <a:r>
              <a:rPr lang="en-US" altLang="ko-KR" sz="4000" dirty="0"/>
              <a:t> = </a:t>
            </a:r>
            <a:r>
              <a:rPr lang="en-US" altLang="ko-KR" sz="4000" dirty="0">
                <a:solidFill>
                  <a:schemeClr val="accent1"/>
                </a:solidFill>
              </a:rPr>
              <a:t>open</a:t>
            </a:r>
            <a:r>
              <a:rPr lang="en-US" altLang="ko-KR" sz="4000" dirty="0"/>
              <a:t>("</a:t>
            </a:r>
            <a:r>
              <a:rPr lang="ko-KR" altLang="en-US" sz="4000" dirty="0"/>
              <a:t>파일이름</a:t>
            </a:r>
            <a:r>
              <a:rPr lang="en-US" altLang="ko-KR" sz="4000" dirty="0"/>
              <a:t>", "</a:t>
            </a:r>
            <a:r>
              <a:rPr lang="ko-KR" altLang="en-US" sz="4000" dirty="0"/>
              <a:t>파일모드</a:t>
            </a:r>
            <a:r>
              <a:rPr lang="en-US" altLang="ko-KR" sz="4000" dirty="0"/>
              <a:t>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파일객체</a:t>
            </a:r>
            <a:r>
              <a:rPr lang="en-US" altLang="ko-KR" sz="4000" dirty="0"/>
              <a:t>.</a:t>
            </a:r>
            <a:r>
              <a:rPr lang="en-US" altLang="ko-KR" sz="4000" dirty="0">
                <a:solidFill>
                  <a:schemeClr val="accent1"/>
                </a:solidFill>
              </a:rPr>
              <a:t>write</a:t>
            </a:r>
            <a:r>
              <a:rPr lang="en-US" altLang="ko-KR" sz="4000" dirty="0"/>
              <a:t>(</a:t>
            </a:r>
            <a:r>
              <a:rPr lang="ko-KR" altLang="en-US" sz="4000" dirty="0"/>
              <a:t>데이터</a:t>
            </a:r>
            <a:r>
              <a:rPr lang="en-US" altLang="ko-KR" sz="40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파일객체</a:t>
            </a:r>
            <a:r>
              <a:rPr lang="en-US" altLang="ko-KR" sz="4000" dirty="0"/>
              <a:t>.</a:t>
            </a:r>
            <a:r>
              <a:rPr lang="en-US" altLang="ko-KR" sz="4000" dirty="0">
                <a:solidFill>
                  <a:schemeClr val="accent1"/>
                </a:solidFill>
              </a:rPr>
              <a:t>close</a:t>
            </a:r>
            <a:r>
              <a:rPr lang="en-US" altLang="ko-KR" sz="4000" dirty="0"/>
              <a:t>()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073667A-CEEE-40CF-80E1-36AF5F0DB975}"/>
              </a:ext>
            </a:extLst>
          </p:cNvPr>
          <p:cNvSpPr/>
          <p:nvPr/>
        </p:nvSpPr>
        <p:spPr>
          <a:xfrm>
            <a:off x="2398118" y="8414832"/>
            <a:ext cx="12472144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file = </a:t>
            </a:r>
            <a:r>
              <a:rPr lang="en-US" altLang="ko-KR" sz="4000" dirty="0">
                <a:solidFill>
                  <a:schemeClr val="accent1"/>
                </a:solidFill>
              </a:rPr>
              <a:t>open</a:t>
            </a:r>
            <a:r>
              <a:rPr lang="en-US" altLang="ko-KR" sz="4000" dirty="0"/>
              <a:t>("data.txt", "w")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file.</a:t>
            </a:r>
            <a:r>
              <a:rPr lang="en-US" altLang="ko-KR" sz="4000" dirty="0" err="1">
                <a:solidFill>
                  <a:schemeClr val="accent1"/>
                </a:solidFill>
              </a:rPr>
              <a:t>write</a:t>
            </a:r>
            <a:r>
              <a:rPr lang="en-US" altLang="ko-KR" sz="4000" dirty="0"/>
              <a:t>("1. </a:t>
            </a:r>
            <a:r>
              <a:rPr lang="ko-KR" altLang="en-US" sz="4000" dirty="0" err="1"/>
              <a:t>스타트코딩과</a:t>
            </a:r>
            <a:r>
              <a:rPr lang="ko-KR" altLang="en-US" sz="4000" dirty="0"/>
              <a:t> 함께 파이썬 공부</a:t>
            </a:r>
            <a:r>
              <a:rPr lang="en-US" altLang="ko-KR" sz="4000" dirty="0"/>
              <a:t>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file.</a:t>
            </a:r>
            <a:r>
              <a:rPr lang="en-US" altLang="ko-KR" sz="4000" dirty="0" err="1">
                <a:solidFill>
                  <a:schemeClr val="accent1"/>
                </a:solidFill>
              </a:rPr>
              <a:t>close</a:t>
            </a:r>
            <a:r>
              <a:rPr lang="en-US" altLang="ko-KR" sz="4000" dirty="0"/>
              <a:t>()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28F416-F1D6-4F1D-B04F-1B50A9C009E6}"/>
              </a:ext>
            </a:extLst>
          </p:cNvPr>
          <p:cNvSpPr/>
          <p:nvPr/>
        </p:nvSpPr>
        <p:spPr>
          <a:xfrm>
            <a:off x="14135422" y="4121696"/>
            <a:ext cx="4032448" cy="144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파일 열기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034B9-BB6A-4A97-BE42-A03EB3A19DEE}"/>
              </a:ext>
            </a:extLst>
          </p:cNvPr>
          <p:cNvSpPr/>
          <p:nvPr/>
        </p:nvSpPr>
        <p:spPr>
          <a:xfrm>
            <a:off x="14135422" y="6820885"/>
            <a:ext cx="4032448" cy="144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파일 작업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C3A369-A517-4FBC-B1B4-BB250008DEF6}"/>
              </a:ext>
            </a:extLst>
          </p:cNvPr>
          <p:cNvSpPr/>
          <p:nvPr/>
        </p:nvSpPr>
        <p:spPr>
          <a:xfrm>
            <a:off x="14135422" y="9526383"/>
            <a:ext cx="4032448" cy="144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파일 닫기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B975FE-833D-40C7-8EAD-74FB48F7090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151646" y="5561856"/>
            <a:ext cx="0" cy="1259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F6DCC2-7CB0-43E0-9FCC-C7119B38BA74}"/>
              </a:ext>
            </a:extLst>
          </p:cNvPr>
          <p:cNvCxnSpPr>
            <a:cxnSpLocks/>
          </p:cNvCxnSpPr>
          <p:nvPr/>
        </p:nvCxnSpPr>
        <p:spPr>
          <a:xfrm>
            <a:off x="16151646" y="8261045"/>
            <a:ext cx="0" cy="1259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0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파일 추가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파일객체</a:t>
            </a:r>
            <a:r>
              <a:rPr lang="en-US" altLang="ko-KR" sz="4000" dirty="0"/>
              <a:t> = </a:t>
            </a:r>
            <a:r>
              <a:rPr lang="en-US" altLang="ko-KR" sz="4000" dirty="0">
                <a:solidFill>
                  <a:schemeClr val="accent1"/>
                </a:solidFill>
              </a:rPr>
              <a:t>open</a:t>
            </a:r>
            <a:r>
              <a:rPr lang="en-US" altLang="ko-KR" sz="4000" dirty="0"/>
              <a:t>("</a:t>
            </a:r>
            <a:r>
              <a:rPr lang="ko-KR" altLang="en-US" sz="4000" dirty="0"/>
              <a:t>파일이름</a:t>
            </a:r>
            <a:r>
              <a:rPr lang="en-US" altLang="ko-KR" sz="4000" dirty="0"/>
              <a:t>", "</a:t>
            </a:r>
            <a:r>
              <a:rPr lang="ko-KR" altLang="en-US" sz="4000" dirty="0"/>
              <a:t>파일모드</a:t>
            </a:r>
            <a:r>
              <a:rPr lang="en-US" altLang="ko-KR" sz="4000" dirty="0"/>
              <a:t>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파일객체</a:t>
            </a:r>
            <a:r>
              <a:rPr lang="en-US" altLang="ko-KR" sz="4000" dirty="0"/>
              <a:t>.</a:t>
            </a:r>
            <a:r>
              <a:rPr lang="en-US" altLang="ko-KR" sz="4000" dirty="0">
                <a:solidFill>
                  <a:schemeClr val="accent1"/>
                </a:solidFill>
              </a:rPr>
              <a:t>write</a:t>
            </a:r>
            <a:r>
              <a:rPr lang="en-US" altLang="ko-KR" sz="4000" dirty="0"/>
              <a:t>(</a:t>
            </a:r>
            <a:r>
              <a:rPr lang="ko-KR" altLang="en-US" sz="4000" dirty="0"/>
              <a:t>데이터</a:t>
            </a:r>
            <a:r>
              <a:rPr lang="en-US" altLang="ko-KR" sz="40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파일객체</a:t>
            </a:r>
            <a:r>
              <a:rPr lang="en-US" altLang="ko-KR" sz="4000" dirty="0"/>
              <a:t>.</a:t>
            </a:r>
            <a:r>
              <a:rPr lang="en-US" altLang="ko-KR" sz="4000" dirty="0">
                <a:solidFill>
                  <a:schemeClr val="accent1"/>
                </a:solidFill>
              </a:rPr>
              <a:t>close</a:t>
            </a:r>
            <a:r>
              <a:rPr lang="en-US" altLang="ko-KR" sz="4000" dirty="0"/>
              <a:t>()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073667A-CEEE-40CF-80E1-36AF5F0DB975}"/>
              </a:ext>
            </a:extLst>
          </p:cNvPr>
          <p:cNvSpPr/>
          <p:nvPr/>
        </p:nvSpPr>
        <p:spPr>
          <a:xfrm>
            <a:off x="2398118" y="8414832"/>
            <a:ext cx="12472144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file = </a:t>
            </a:r>
            <a:r>
              <a:rPr lang="en-US" altLang="ko-KR" sz="4000" dirty="0">
                <a:solidFill>
                  <a:schemeClr val="accent1"/>
                </a:solidFill>
              </a:rPr>
              <a:t>open</a:t>
            </a:r>
            <a:r>
              <a:rPr lang="en-US" altLang="ko-KR" sz="4000" dirty="0"/>
              <a:t>("data.txt", "a")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file.</a:t>
            </a:r>
            <a:r>
              <a:rPr lang="en-US" altLang="ko-KR" sz="4000" dirty="0" err="1">
                <a:solidFill>
                  <a:schemeClr val="accent1"/>
                </a:solidFill>
              </a:rPr>
              <a:t>write</a:t>
            </a:r>
            <a:r>
              <a:rPr lang="en-US" altLang="ko-KR" sz="4000" dirty="0"/>
              <a:t>("2. </a:t>
            </a:r>
            <a:r>
              <a:rPr lang="ko-KR" altLang="en-US" sz="4000" dirty="0"/>
              <a:t>비전공자도 정말 쉽게 배울 수 있습니다</a:t>
            </a:r>
            <a:r>
              <a:rPr lang="en-US" altLang="ko-KR" sz="4000" dirty="0"/>
              <a:t>.")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file.</a:t>
            </a:r>
            <a:r>
              <a:rPr lang="en-US" altLang="ko-KR" sz="4000" dirty="0" err="1">
                <a:solidFill>
                  <a:schemeClr val="accent1"/>
                </a:solidFill>
              </a:rPr>
              <a:t>close</a:t>
            </a:r>
            <a:r>
              <a:rPr lang="en-US" altLang="ko-KR" sz="4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141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파일 읽기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파일객체</a:t>
            </a:r>
            <a:r>
              <a:rPr lang="en-US" altLang="ko-KR" sz="4000" dirty="0"/>
              <a:t> = </a:t>
            </a:r>
            <a:r>
              <a:rPr lang="en-US" altLang="ko-KR" sz="4000" dirty="0">
                <a:solidFill>
                  <a:schemeClr val="accent1"/>
                </a:solidFill>
              </a:rPr>
              <a:t>open</a:t>
            </a:r>
            <a:r>
              <a:rPr lang="en-US" altLang="ko-KR" sz="4000" dirty="0"/>
              <a:t>("</a:t>
            </a:r>
            <a:r>
              <a:rPr lang="ko-KR" altLang="en-US" sz="4000" dirty="0"/>
              <a:t>파일이름</a:t>
            </a:r>
            <a:r>
              <a:rPr lang="en-US" altLang="ko-KR" sz="4000" dirty="0"/>
              <a:t>", "</a:t>
            </a:r>
            <a:r>
              <a:rPr lang="ko-KR" altLang="en-US" sz="4000" dirty="0"/>
              <a:t>파일모드</a:t>
            </a:r>
            <a:r>
              <a:rPr lang="en-US" altLang="ko-KR" sz="4000" dirty="0"/>
              <a:t>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변수 </a:t>
            </a:r>
            <a:r>
              <a:rPr lang="en-US" altLang="ko-KR" sz="4000" dirty="0"/>
              <a:t>= </a:t>
            </a:r>
            <a:r>
              <a:rPr lang="ko-KR" altLang="en-US" sz="4000" dirty="0"/>
              <a:t>파일객체</a:t>
            </a:r>
            <a:r>
              <a:rPr lang="en-US" altLang="ko-KR" sz="4000" dirty="0"/>
              <a:t>.read()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파일객체</a:t>
            </a:r>
            <a:r>
              <a:rPr lang="en-US" altLang="ko-KR" sz="4000" dirty="0"/>
              <a:t>.</a:t>
            </a:r>
            <a:r>
              <a:rPr lang="en-US" altLang="ko-KR" sz="4000" dirty="0">
                <a:solidFill>
                  <a:schemeClr val="accent1"/>
                </a:solidFill>
              </a:rPr>
              <a:t>close</a:t>
            </a:r>
            <a:r>
              <a:rPr lang="en-US" altLang="ko-KR" sz="4000" dirty="0"/>
              <a:t>()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073667A-CEEE-40CF-80E1-36AF5F0DB975}"/>
              </a:ext>
            </a:extLst>
          </p:cNvPr>
          <p:cNvSpPr/>
          <p:nvPr/>
        </p:nvSpPr>
        <p:spPr>
          <a:xfrm>
            <a:off x="2398118" y="8414832"/>
            <a:ext cx="12472144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file = </a:t>
            </a:r>
            <a:r>
              <a:rPr lang="en-US" altLang="ko-KR" sz="4000" dirty="0">
                <a:solidFill>
                  <a:schemeClr val="accent1"/>
                </a:solidFill>
              </a:rPr>
              <a:t>open</a:t>
            </a:r>
            <a:r>
              <a:rPr lang="en-US" altLang="ko-KR" sz="4000" dirty="0"/>
              <a:t>("data.txt", "r")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data = </a:t>
            </a:r>
            <a:r>
              <a:rPr lang="en-US" altLang="ko-KR" sz="4000" dirty="0" err="1"/>
              <a:t>file.</a:t>
            </a:r>
            <a:r>
              <a:rPr lang="en-US" altLang="ko-KR" sz="4000" dirty="0" err="1">
                <a:solidFill>
                  <a:schemeClr val="accent1"/>
                </a:solidFill>
              </a:rPr>
              <a:t>read</a:t>
            </a:r>
            <a:r>
              <a:rPr lang="en-US" altLang="ko-KR" sz="4000" dirty="0"/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file.</a:t>
            </a:r>
            <a:r>
              <a:rPr lang="en-US" altLang="ko-KR" sz="4000" dirty="0" err="1">
                <a:solidFill>
                  <a:schemeClr val="accent1"/>
                </a:solidFill>
              </a:rPr>
              <a:t>close</a:t>
            </a:r>
            <a:r>
              <a:rPr lang="en-US" altLang="ko-KR" sz="4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5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5190</TotalTime>
  <Words>440</Words>
  <Application>Microsoft Office PowerPoint</Application>
  <PresentationFormat>사용자 지정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142</cp:revision>
  <dcterms:created xsi:type="dcterms:W3CDTF">2021-04-05T07:22:06Z</dcterms:created>
  <dcterms:modified xsi:type="dcterms:W3CDTF">2021-06-23T04:19:34Z</dcterms:modified>
</cp:coreProperties>
</file>