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77" r:id="rId3"/>
    <p:sldId id="325" r:id="rId4"/>
    <p:sldId id="326" r:id="rId5"/>
    <p:sldId id="327" r:id="rId6"/>
    <p:sldId id="323" r:id="rId7"/>
    <p:sldId id="263" r:id="rId8"/>
    <p:sldId id="291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7FF"/>
    <a:srgbClr val="ED234B"/>
    <a:srgbClr val="EDEBEE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10.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파일 입출력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40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sz="40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sz="4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csv </a:t>
            </a:r>
            <a:r>
              <a:rPr lang="ko-KR" altLang="en-US" sz="4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입출력</a:t>
            </a:r>
            <a:endParaRPr sz="4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csv </a:t>
            </a:r>
            <a:r>
              <a:rPr lang="ko-KR" altLang="en-US" dirty="0"/>
              <a:t>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csv </a:t>
            </a:r>
            <a:r>
              <a:rPr lang="ko-KR" altLang="en-US" dirty="0"/>
              <a:t>파일이란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csv</a:t>
            </a:r>
            <a:r>
              <a:rPr lang="ko-KR" altLang="en-US" dirty="0"/>
              <a:t> 파일 입출력 사용방법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csv</a:t>
            </a:r>
            <a:r>
              <a:rPr lang="ko-KR" altLang="en-US" b="1" dirty="0"/>
              <a:t> 파일이란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csv </a:t>
            </a:r>
            <a:r>
              <a:rPr lang="ko-KR" altLang="en-US" dirty="0"/>
              <a:t>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csv (comma-separated values)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738030-EDC2-426F-8603-3D84F433E0B4}"/>
              </a:ext>
            </a:extLst>
          </p:cNvPr>
          <p:cNvSpPr/>
          <p:nvPr/>
        </p:nvSpPr>
        <p:spPr>
          <a:xfrm>
            <a:off x="3046190" y="506575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데이터가 콤마로 구분된 텍스트 파일 형식</a:t>
            </a:r>
            <a:endParaRPr lang="en-US" altLang="ko-KR" dirty="0"/>
          </a:p>
        </p:txBody>
      </p:sp>
      <p:pic>
        <p:nvPicPr>
          <p:cNvPr id="8" name="그림 7" descr="텍스트, 표지판, 거리, 클립아트이(가) 표시된 사진&#10;&#10;자동 생성된 설명">
            <a:extLst>
              <a:ext uri="{FF2B5EF4-FFF2-40B4-BE49-F238E27FC236}">
                <a16:creationId xmlns:a16="http://schemas.microsoft.com/office/drawing/2014/main" id="{38442406-2A8E-4750-86E6-61C8E6E8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50" y="8285715"/>
            <a:ext cx="1854200" cy="1714500"/>
          </a:xfrm>
          <a:prstGeom prst="rect">
            <a:avLst/>
          </a:prstGeom>
        </p:spPr>
      </p:pic>
      <p:sp>
        <p:nvSpPr>
          <p:cNvPr id="9" name="Shape 133">
            <a:extLst>
              <a:ext uri="{FF2B5EF4-FFF2-40B4-BE49-F238E27FC236}">
                <a16:creationId xmlns:a16="http://schemas.microsoft.com/office/drawing/2014/main" id="{6371400C-AE6F-4267-BE64-B2B2B76AE6D7}"/>
              </a:ext>
            </a:extLst>
          </p:cNvPr>
          <p:cNvSpPr/>
          <p:nvPr/>
        </p:nvSpPr>
        <p:spPr>
          <a:xfrm>
            <a:off x="3046190" y="7866112"/>
            <a:ext cx="12472144" cy="30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이름</a:t>
            </a:r>
            <a:r>
              <a:rPr lang="en-US" altLang="ko-KR" sz="4000" dirty="0"/>
              <a:t>,</a:t>
            </a:r>
            <a:r>
              <a:rPr lang="ko-KR" altLang="en-US" sz="4000" dirty="0"/>
              <a:t>반</a:t>
            </a:r>
            <a:r>
              <a:rPr lang="en-US" altLang="ko-KR" sz="4000" dirty="0"/>
              <a:t>,</a:t>
            </a:r>
            <a:r>
              <a:rPr lang="ko-KR" altLang="en-US" sz="4000" dirty="0"/>
              <a:t>번호</a:t>
            </a: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재석</a:t>
            </a:r>
            <a:r>
              <a:rPr lang="en-US" altLang="ko-KR" sz="4000" dirty="0"/>
              <a:t>,1,20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홍철</a:t>
            </a:r>
            <a:r>
              <a:rPr lang="en-US" altLang="ko-KR" sz="4000" dirty="0"/>
              <a:t>,3,8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형돈</a:t>
            </a:r>
            <a:r>
              <a:rPr lang="en-US" altLang="ko-KR" sz="4000" dirty="0"/>
              <a:t>,5,32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19808ABE-2BC0-4875-BB49-250A316F85E5}"/>
              </a:ext>
            </a:extLst>
          </p:cNvPr>
          <p:cNvSpPr/>
          <p:nvPr/>
        </p:nvSpPr>
        <p:spPr>
          <a:xfrm>
            <a:off x="2398118" y="668255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student.csv</a:t>
            </a:r>
          </a:p>
        </p:txBody>
      </p:sp>
    </p:spTree>
    <p:extLst>
      <p:ext uri="{BB962C8B-B14F-4D97-AF65-F5344CB8AC3E}">
        <p14:creationId xmlns:p14="http://schemas.microsoft.com/office/powerpoint/2010/main" val="35302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csv</a:t>
            </a:r>
            <a:r>
              <a:rPr lang="ko-KR" altLang="en-US" b="1" dirty="0"/>
              <a:t> 파일 입출력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csv </a:t>
            </a:r>
            <a:r>
              <a:rPr lang="ko-KR" altLang="en-US" dirty="0"/>
              <a:t>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55366" y="330865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csv </a:t>
            </a:r>
            <a:r>
              <a:rPr lang="ko-KR" altLang="en-US" dirty="0"/>
              <a:t>파일 쓰기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738030-EDC2-426F-8603-3D84F433E0B4}"/>
              </a:ext>
            </a:extLst>
          </p:cNvPr>
          <p:cNvSpPr/>
          <p:nvPr/>
        </p:nvSpPr>
        <p:spPr>
          <a:xfrm>
            <a:off x="3058764" y="4508763"/>
            <a:ext cx="12472144" cy="779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import </a:t>
            </a:r>
            <a:r>
              <a:rPr lang="en-US" altLang="ko-KR" dirty="0">
                <a:solidFill>
                  <a:schemeClr val="accent1"/>
                </a:solidFill>
              </a:rPr>
              <a:t>csv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data = [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["</a:t>
            </a:r>
            <a:r>
              <a:rPr lang="ko-KR" altLang="en-US" dirty="0"/>
              <a:t>이름</a:t>
            </a:r>
            <a:r>
              <a:rPr lang="en-US" altLang="ko-KR" dirty="0"/>
              <a:t>", "</a:t>
            </a:r>
            <a:r>
              <a:rPr lang="ko-KR" altLang="en-US" dirty="0"/>
              <a:t>반</a:t>
            </a:r>
            <a:r>
              <a:rPr lang="en-US" altLang="ko-KR" dirty="0"/>
              <a:t>", "</a:t>
            </a:r>
            <a:r>
              <a:rPr lang="ko-KR" altLang="en-US" dirty="0"/>
              <a:t>번호</a:t>
            </a:r>
            <a:r>
              <a:rPr lang="en-US" altLang="ko-KR" dirty="0"/>
              <a:t>"],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["</a:t>
            </a:r>
            <a:r>
              <a:rPr lang="ko-KR" altLang="en-US" dirty="0"/>
              <a:t>재석</a:t>
            </a:r>
            <a:r>
              <a:rPr lang="en-US" altLang="ko-KR" dirty="0"/>
              <a:t>", 1, 20],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["</a:t>
            </a:r>
            <a:r>
              <a:rPr lang="ko-KR" altLang="en-US" dirty="0"/>
              <a:t>홍철</a:t>
            </a:r>
            <a:r>
              <a:rPr lang="en-US" altLang="ko-KR" dirty="0"/>
              <a:t>", 3, 8],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["</a:t>
            </a:r>
            <a:r>
              <a:rPr lang="ko-KR" altLang="en-US" dirty="0"/>
              <a:t>형돈</a:t>
            </a:r>
            <a:r>
              <a:rPr lang="en-US" altLang="ko-KR" dirty="0"/>
              <a:t>", 5, 32]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]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5F0417A1-189E-4711-B34D-94B18A3F9C51}"/>
              </a:ext>
            </a:extLst>
          </p:cNvPr>
          <p:cNvSpPr/>
          <p:nvPr/>
        </p:nvSpPr>
        <p:spPr>
          <a:xfrm>
            <a:off x="12047190" y="4508762"/>
            <a:ext cx="12472144" cy="42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file = open("student.csv", "w")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writer = </a:t>
            </a:r>
            <a:r>
              <a:rPr lang="en-US" altLang="ko-KR" dirty="0" err="1">
                <a:solidFill>
                  <a:schemeClr val="accent1"/>
                </a:solidFill>
              </a:rPr>
              <a:t>csv.writer</a:t>
            </a:r>
            <a:r>
              <a:rPr lang="en-US" altLang="ko-KR" dirty="0">
                <a:solidFill>
                  <a:schemeClr val="accent1"/>
                </a:solidFill>
              </a:rPr>
              <a:t>(file)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for d in data: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writer.writerow</a:t>
            </a:r>
            <a:r>
              <a:rPr lang="en-US" altLang="ko-KR" dirty="0">
                <a:solidFill>
                  <a:schemeClr val="accent1"/>
                </a:solidFill>
              </a:rPr>
              <a:t>(d)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3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csv</a:t>
            </a:r>
            <a:r>
              <a:rPr lang="ko-KR" altLang="en-US" b="1" dirty="0"/>
              <a:t> 파일 입출력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csv </a:t>
            </a:r>
            <a:r>
              <a:rPr lang="ko-KR" altLang="en-US" dirty="0"/>
              <a:t>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55366" y="330865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csv </a:t>
            </a:r>
            <a:r>
              <a:rPr lang="ko-KR" altLang="en-US" dirty="0"/>
              <a:t>파일 읽기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738030-EDC2-426F-8603-3D84F433E0B4}"/>
              </a:ext>
            </a:extLst>
          </p:cNvPr>
          <p:cNvSpPr/>
          <p:nvPr/>
        </p:nvSpPr>
        <p:spPr>
          <a:xfrm>
            <a:off x="3058764" y="4508763"/>
            <a:ext cx="12472144" cy="6912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import </a:t>
            </a:r>
            <a:r>
              <a:rPr lang="en-US" altLang="ko-KR" dirty="0">
                <a:solidFill>
                  <a:schemeClr val="accent1"/>
                </a:solidFill>
              </a:rPr>
              <a:t>csv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file = open("student.csv", "r")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reader = </a:t>
            </a:r>
            <a:r>
              <a:rPr lang="en-US" altLang="ko-KR" dirty="0" err="1">
                <a:solidFill>
                  <a:schemeClr val="accent1"/>
                </a:solidFill>
              </a:rPr>
              <a:t>csv.reader</a:t>
            </a:r>
            <a:r>
              <a:rPr lang="en-US" altLang="ko-KR" dirty="0">
                <a:solidFill>
                  <a:schemeClr val="accent1"/>
                </a:solidFill>
              </a:rPr>
              <a:t>(file)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for d in reader: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1"/>
                </a:solidFill>
              </a:rPr>
              <a:t> print(d)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5F0417A1-189E-4711-B34D-94B18A3F9C51}"/>
              </a:ext>
            </a:extLst>
          </p:cNvPr>
          <p:cNvSpPr/>
          <p:nvPr/>
        </p:nvSpPr>
        <p:spPr>
          <a:xfrm>
            <a:off x="12047190" y="4508762"/>
            <a:ext cx="1247214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54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csv </a:t>
            </a:r>
            <a:r>
              <a:rPr lang="ko-KR" altLang="en-US" b="1" dirty="0"/>
              <a:t>입출력 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csv </a:t>
            </a:r>
            <a:r>
              <a:rPr lang="ko-KR" altLang="en-US" dirty="0"/>
              <a:t>입출력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7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파일 입출력 실습문제 풀이</a:t>
            </a:r>
            <a:endParaRPr lang="en" altLang="ko-Kore-KR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A70D0-7CB9-A54D-A240-9BF010C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파일 입출력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파일 입출력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3617640"/>
            <a:ext cx="18938104" cy="485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10.1.1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보유한 주식이 </a:t>
            </a:r>
            <a:r>
              <a:rPr lang="ko-KR" altLang="en-US" sz="3600" dirty="0" err="1"/>
              <a:t>목표가에</a:t>
            </a:r>
            <a:r>
              <a:rPr lang="ko-KR" altLang="en-US" sz="3600" dirty="0"/>
              <a:t> 도달했을 때의 </a:t>
            </a:r>
            <a:r>
              <a:rPr lang="en-US" altLang="ko-KR" sz="3600" dirty="0"/>
              <a:t> </a:t>
            </a:r>
            <a:r>
              <a:rPr lang="ko-KR" altLang="en-US" sz="3600" dirty="0"/>
              <a:t>종목별 </a:t>
            </a:r>
            <a:r>
              <a:rPr lang="ko-KR" altLang="en-US" sz="3600" dirty="0">
                <a:solidFill>
                  <a:schemeClr val="accent1"/>
                </a:solidFill>
              </a:rPr>
              <a:t>수익금</a:t>
            </a:r>
            <a:r>
              <a:rPr lang="ko-KR" altLang="en-US" sz="3600" dirty="0"/>
              <a:t>과 </a:t>
            </a:r>
            <a:r>
              <a:rPr lang="ko-KR" altLang="en-US" sz="3600" dirty="0">
                <a:solidFill>
                  <a:schemeClr val="accent1"/>
                </a:solidFill>
              </a:rPr>
              <a:t>수익률</a:t>
            </a:r>
            <a:r>
              <a:rPr lang="ko-KR" altLang="en-US" sz="3600" dirty="0"/>
              <a:t>을 출력해주는 프로그램을 작성해 보자</a:t>
            </a:r>
            <a:r>
              <a:rPr lang="en-US" altLang="ko-KR" sz="3600" dirty="0"/>
              <a:t>. mystock.csv</a:t>
            </a:r>
            <a:r>
              <a:rPr lang="ko-KR" altLang="en-US" sz="3600" dirty="0"/>
              <a:t> 파일로 부터 종목</a:t>
            </a:r>
            <a:r>
              <a:rPr lang="en-US" altLang="ko-KR" sz="3600" dirty="0"/>
              <a:t>, </a:t>
            </a:r>
            <a:r>
              <a:rPr lang="ko-KR" altLang="en-US" sz="3600" dirty="0"/>
              <a:t>매입가</a:t>
            </a:r>
            <a:r>
              <a:rPr lang="en-US" altLang="ko-KR" sz="3600" dirty="0"/>
              <a:t>, </a:t>
            </a:r>
            <a:r>
              <a:rPr lang="ko-KR" altLang="en-US" sz="3600" dirty="0"/>
              <a:t>수량</a:t>
            </a:r>
            <a:r>
              <a:rPr lang="en-US" altLang="ko-KR" sz="3600" dirty="0"/>
              <a:t>, </a:t>
            </a:r>
            <a:r>
              <a:rPr lang="ko-KR" altLang="en-US" sz="3600" dirty="0"/>
              <a:t>목표가 정보를 가져온다</a:t>
            </a:r>
            <a:r>
              <a:rPr lang="en-US" altLang="ko-KR" sz="3600" dirty="0"/>
              <a:t>.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6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>
                <a:highlight>
                  <a:srgbClr val="C8D7FF"/>
                </a:highlight>
              </a:rPr>
              <a:t>수익금 </a:t>
            </a:r>
            <a:r>
              <a:rPr lang="en-US" altLang="ko-KR" sz="3600" dirty="0">
                <a:highlight>
                  <a:srgbClr val="C8D7FF"/>
                </a:highlight>
              </a:rPr>
              <a:t>=  (</a:t>
            </a:r>
            <a:r>
              <a:rPr lang="ko-KR" altLang="en-US" sz="3600" dirty="0">
                <a:highlight>
                  <a:srgbClr val="C8D7FF"/>
                </a:highlight>
              </a:rPr>
              <a:t>목표가 </a:t>
            </a:r>
            <a:r>
              <a:rPr lang="en-US" altLang="ko-KR" sz="3600" dirty="0">
                <a:highlight>
                  <a:srgbClr val="C8D7FF"/>
                </a:highlight>
              </a:rPr>
              <a:t>– </a:t>
            </a:r>
            <a:r>
              <a:rPr lang="ko-KR" altLang="en-US" sz="3600" dirty="0">
                <a:highlight>
                  <a:srgbClr val="C8D7FF"/>
                </a:highlight>
              </a:rPr>
              <a:t>매입가</a:t>
            </a:r>
            <a:r>
              <a:rPr lang="en-US" altLang="ko-KR" sz="3600" dirty="0">
                <a:highlight>
                  <a:srgbClr val="C8D7FF"/>
                </a:highlight>
              </a:rPr>
              <a:t>)</a:t>
            </a:r>
            <a:r>
              <a:rPr lang="ko-KR" altLang="en-US" sz="3600" dirty="0">
                <a:highlight>
                  <a:srgbClr val="C8D7FF"/>
                </a:highlight>
              </a:rPr>
              <a:t> </a:t>
            </a:r>
            <a:r>
              <a:rPr lang="en-US" altLang="ko-KR" sz="3600" dirty="0">
                <a:highlight>
                  <a:srgbClr val="C8D7FF"/>
                </a:highlight>
              </a:rPr>
              <a:t>* </a:t>
            </a:r>
            <a:r>
              <a:rPr lang="ko-KR" altLang="en-US" sz="3600" dirty="0">
                <a:highlight>
                  <a:srgbClr val="C8D7FF"/>
                </a:highlight>
              </a:rPr>
              <a:t>수량</a:t>
            </a:r>
            <a:endParaRPr lang="en-US" altLang="ko-KR" sz="3600" dirty="0">
              <a:highlight>
                <a:srgbClr val="C8D7FF"/>
              </a:highlight>
            </a:endParaRP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>
                <a:highlight>
                  <a:srgbClr val="C8D7FF"/>
                </a:highlight>
              </a:rPr>
              <a:t>수익률 </a:t>
            </a:r>
            <a:r>
              <a:rPr lang="en-US" altLang="ko-KR" sz="3600" dirty="0">
                <a:highlight>
                  <a:srgbClr val="C8D7FF"/>
                </a:highlight>
              </a:rPr>
              <a:t>= (</a:t>
            </a:r>
            <a:r>
              <a:rPr lang="ko-KR" altLang="en-US" sz="3600" dirty="0">
                <a:highlight>
                  <a:srgbClr val="C8D7FF"/>
                </a:highlight>
              </a:rPr>
              <a:t>목표가</a:t>
            </a:r>
            <a:r>
              <a:rPr lang="en-US" altLang="ko-KR" sz="3600" dirty="0">
                <a:highlight>
                  <a:srgbClr val="C8D7FF"/>
                </a:highlight>
              </a:rPr>
              <a:t>/</a:t>
            </a:r>
            <a:r>
              <a:rPr lang="ko-KR" altLang="en-US" sz="3600" dirty="0">
                <a:highlight>
                  <a:srgbClr val="C8D7FF"/>
                </a:highlight>
              </a:rPr>
              <a:t>매입가 </a:t>
            </a:r>
            <a:r>
              <a:rPr lang="en-US" altLang="ko-KR" sz="3600" dirty="0">
                <a:highlight>
                  <a:srgbClr val="C8D7FF"/>
                </a:highlight>
              </a:rPr>
              <a:t>– 1)*100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86150" y="8900107"/>
            <a:ext cx="12472144" cy="281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mystock.csv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종목</a:t>
            </a:r>
            <a:r>
              <a:rPr lang="en-US" altLang="ko-KR" sz="3200" dirty="0"/>
              <a:t>,</a:t>
            </a:r>
            <a:r>
              <a:rPr lang="ko-KR" altLang="en-US" sz="3200" dirty="0"/>
              <a:t>매입가</a:t>
            </a:r>
            <a:r>
              <a:rPr lang="en-US" altLang="ko-KR" sz="3200" dirty="0"/>
              <a:t>,</a:t>
            </a:r>
            <a:r>
              <a:rPr lang="ko-KR" altLang="en-US" sz="3200" dirty="0"/>
              <a:t>수량</a:t>
            </a:r>
            <a:r>
              <a:rPr lang="en-US" altLang="ko-KR" sz="3200" dirty="0"/>
              <a:t>,</a:t>
            </a:r>
            <a:r>
              <a:rPr lang="ko-KR" altLang="en-US" sz="3200" dirty="0"/>
              <a:t>목표가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삼성전자</a:t>
            </a:r>
            <a:r>
              <a:rPr lang="en-US" altLang="ko-KR" sz="3200" dirty="0"/>
              <a:t>,85000,10,90000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NAVER,380000,5,400000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9310886" y="8900107"/>
            <a:ext cx="12472144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삼성전자 </a:t>
            </a:r>
            <a:r>
              <a:rPr lang="en-US" altLang="ko-KR" sz="3200" dirty="0"/>
              <a:t>50000 5.88%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NAVER 100000 5.26%</a:t>
            </a:r>
          </a:p>
        </p:txBody>
      </p:sp>
    </p:spTree>
    <p:extLst>
      <p:ext uri="{BB962C8B-B14F-4D97-AF65-F5344CB8AC3E}">
        <p14:creationId xmlns:p14="http://schemas.microsoft.com/office/powerpoint/2010/main" val="345322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300</Words>
  <Application>Microsoft Office PowerPoint</Application>
  <PresentationFormat>사용자 지정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156</cp:revision>
  <dcterms:created xsi:type="dcterms:W3CDTF">2021-04-05T07:22:06Z</dcterms:created>
  <dcterms:modified xsi:type="dcterms:W3CDTF">2021-06-23T04:20:16Z</dcterms:modified>
</cp:coreProperties>
</file>