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77" r:id="rId3"/>
    <p:sldId id="320" r:id="rId4"/>
    <p:sldId id="333" r:id="rId5"/>
    <p:sldId id="334" r:id="rId6"/>
    <p:sldId id="335" r:id="rId7"/>
    <p:sldId id="336" r:id="rId8"/>
    <p:sldId id="337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11.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예외처리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에러와 예외처리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에러와 예외처리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예외처리가 필요한 이유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try – except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else, finally 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예외처리가 필요한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에러와 예외처리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9545B6-1393-4A89-9F2B-B42F57A6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98" y="3041576"/>
            <a:ext cx="15831616" cy="105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8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예외처리가 필요한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에러와 예외처리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6134B2-7B8F-44F3-9C42-33D8917EF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92" y="3055978"/>
            <a:ext cx="13325028" cy="106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예외처리가 필요한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에러와 예외처리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317746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프로그램 실행 중에 발생하는 </a:t>
            </a:r>
            <a:r>
              <a:rPr lang="ko-KR" altLang="en-US" dirty="0"/>
              <a:t>에러를 미연에 방지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67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try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except </a:t>
            </a:r>
            <a:r>
              <a:rPr lang="ko-KR" altLang="en-US" b="1" dirty="0"/>
              <a:t>구문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에러와 예외처리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3177464" cy="3372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try: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  <a:r>
              <a:rPr lang="ko-KR" altLang="en-US" dirty="0"/>
              <a:t>예외가 발생할 수 있는 코드</a:t>
            </a: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except: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  <a:r>
              <a:rPr lang="ko-KR" altLang="en-US" dirty="0"/>
              <a:t>예외 발생 시 실행할 코드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79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else, finally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에러와 예외처리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3177464" cy="691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try: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  <a:r>
              <a:rPr lang="ko-KR" altLang="en-US" dirty="0"/>
              <a:t>예외가 발생할 수 있는 코드</a:t>
            </a: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except: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  <a:r>
              <a:rPr lang="ko-KR" altLang="en-US" dirty="0"/>
              <a:t>예외 발생 시 실행할 코드</a:t>
            </a: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else: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  <a:r>
              <a:rPr lang="ko-KR" altLang="en-US" dirty="0"/>
              <a:t>예외 발생하지 않은 경우 실행할 코드</a:t>
            </a: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finally: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  <a:r>
              <a:rPr lang="ko-KR" altLang="en-US" dirty="0"/>
              <a:t>항상 실행할 코드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26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에러와 예외처리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36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133</Words>
  <Application>Microsoft Office PowerPoint</Application>
  <PresentationFormat>사용자 지정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151</cp:revision>
  <dcterms:created xsi:type="dcterms:W3CDTF">2021-04-05T07:22:06Z</dcterms:created>
  <dcterms:modified xsi:type="dcterms:W3CDTF">2021-06-23T04:20:49Z</dcterms:modified>
</cp:coreProperties>
</file>