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77" r:id="rId3"/>
    <p:sldId id="333" r:id="rId4"/>
    <p:sldId id="336" r:id="rId5"/>
    <p:sldId id="334" r:id="rId6"/>
    <p:sldId id="335" r:id="rId7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06/23/2021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11.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예외 처리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에러 만들기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목표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에러 만들기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3413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raise </a:t>
            </a:r>
            <a:r>
              <a:rPr lang="ko-KR" altLang="en-US" dirty="0"/>
              <a:t>구문 사용법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예외 계층 구조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에러 만들기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raise </a:t>
            </a:r>
            <a:r>
              <a:rPr lang="ko-KR" altLang="en-US" b="1" dirty="0"/>
              <a:t>구문 사용법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에러 만들기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chemeClr val="accent1"/>
                </a:solidFill>
              </a:rPr>
              <a:t>raise</a:t>
            </a:r>
            <a:r>
              <a:rPr lang="en-US" altLang="ko-KR" dirty="0"/>
              <a:t> </a:t>
            </a:r>
            <a:r>
              <a:rPr lang="ko-KR" altLang="en-US" dirty="0"/>
              <a:t>예외</a:t>
            </a:r>
            <a:r>
              <a:rPr lang="en-US" altLang="ko-KR" dirty="0"/>
              <a:t>("</a:t>
            </a:r>
            <a:r>
              <a:rPr lang="ko-KR" altLang="en-US" dirty="0"/>
              <a:t>에러 </a:t>
            </a:r>
            <a:r>
              <a:rPr lang="ko-KR" altLang="en-US" dirty="0" err="1"/>
              <a:t>메세지</a:t>
            </a:r>
            <a:r>
              <a:rPr lang="en-US" altLang="ko-KR" dirty="0"/>
              <a:t>")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6755EC48-5A24-4720-90AA-78952C5BBA9B}"/>
              </a:ext>
            </a:extLst>
          </p:cNvPr>
          <p:cNvSpPr/>
          <p:nvPr/>
        </p:nvSpPr>
        <p:spPr>
          <a:xfrm>
            <a:off x="11615142" y="3836719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raise Exception</a:t>
            </a: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0B66A48D-241D-45C1-9197-FBD41A066B11}"/>
              </a:ext>
            </a:extLst>
          </p:cNvPr>
          <p:cNvSpPr/>
          <p:nvPr/>
        </p:nvSpPr>
        <p:spPr>
          <a:xfrm>
            <a:off x="11615142" y="5276019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raise Exception("</a:t>
            </a:r>
            <a:r>
              <a:rPr lang="ko-KR" altLang="en-US" dirty="0"/>
              <a:t>에러 </a:t>
            </a:r>
            <a:r>
              <a:rPr lang="ko-KR" altLang="en-US" dirty="0" err="1"/>
              <a:t>메세지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313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예외 계층 구조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에러 만들기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예외 계층 구조</a:t>
            </a: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6755EC48-5A24-4720-90AA-78952C5BBA9B}"/>
              </a:ext>
            </a:extLst>
          </p:cNvPr>
          <p:cNvSpPr/>
          <p:nvPr/>
        </p:nvSpPr>
        <p:spPr>
          <a:xfrm>
            <a:off x="11615142" y="3836719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except</a:t>
            </a:r>
            <a:r>
              <a:rPr lang="ko-KR" altLang="en-US" dirty="0"/>
              <a:t> </a:t>
            </a:r>
            <a:r>
              <a:rPr lang="en-US" altLang="ko-KR" dirty="0" err="1"/>
              <a:t>ZeroDivisionError</a:t>
            </a:r>
            <a:r>
              <a:rPr lang="en-US" altLang="ko-KR" dirty="0"/>
              <a:t>: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4FD272-D15E-4C56-823A-AD86299A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148" y="5139447"/>
            <a:ext cx="6154650" cy="7844787"/>
          </a:xfrm>
          <a:prstGeom prst="rect">
            <a:avLst/>
          </a:prstGeom>
        </p:spPr>
      </p:pic>
      <p:sp>
        <p:nvSpPr>
          <p:cNvPr id="10" name="Shape 133">
            <a:extLst>
              <a:ext uri="{FF2B5EF4-FFF2-40B4-BE49-F238E27FC236}">
                <a16:creationId xmlns:a16="http://schemas.microsoft.com/office/drawing/2014/main" id="{EF1820B3-A68F-4D54-A9A2-216870F1383F}"/>
              </a:ext>
            </a:extLst>
          </p:cNvPr>
          <p:cNvSpPr/>
          <p:nvPr/>
        </p:nvSpPr>
        <p:spPr>
          <a:xfrm>
            <a:off x="11615142" y="5139447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except</a:t>
            </a:r>
            <a:r>
              <a:rPr lang="ko-KR" altLang="en-US" dirty="0"/>
              <a:t> </a:t>
            </a:r>
            <a:r>
              <a:rPr lang="en-US" altLang="ko-KR" dirty="0" err="1"/>
              <a:t>ArithmeticError</a:t>
            </a:r>
            <a:r>
              <a:rPr lang="en-US" altLang="ko-KR" dirty="0"/>
              <a:t>:</a:t>
            </a:r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3FA4DEFD-C223-4F35-B123-3EDA770B995D}"/>
              </a:ext>
            </a:extLst>
          </p:cNvPr>
          <p:cNvSpPr/>
          <p:nvPr/>
        </p:nvSpPr>
        <p:spPr>
          <a:xfrm>
            <a:off x="11615142" y="6442175"/>
            <a:ext cx="12472144" cy="95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except</a:t>
            </a:r>
            <a:r>
              <a:rPr lang="ko-KR" altLang="en-US" dirty="0"/>
              <a:t> </a:t>
            </a:r>
            <a:r>
              <a:rPr lang="en-US" altLang="ko-KR" dirty="0"/>
              <a:t>Exception:</a:t>
            </a:r>
          </a:p>
        </p:txBody>
      </p:sp>
    </p:spTree>
    <p:extLst>
      <p:ext uri="{BB962C8B-B14F-4D97-AF65-F5344CB8AC3E}">
        <p14:creationId xmlns:p14="http://schemas.microsoft.com/office/powerpoint/2010/main" val="22007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에러 만들기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에러 만들기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465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class </a:t>
            </a:r>
            <a:r>
              <a:rPr lang="ko-KR" altLang="en-US" dirty="0"/>
              <a:t>예외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/>
                </a:solidFill>
              </a:rPr>
              <a:t>Exception</a:t>
            </a:r>
            <a:r>
              <a:rPr lang="en-US" altLang="ko-KR" dirty="0"/>
              <a:t>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def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		super().__</a:t>
            </a:r>
            <a:r>
              <a:rPr lang="en-US" altLang="ko-KR" dirty="0" err="1"/>
              <a:t>init</a:t>
            </a:r>
            <a:r>
              <a:rPr lang="en-US" altLang="ko-KR" dirty="0"/>
              <a:t>__("</a:t>
            </a:r>
            <a:r>
              <a:rPr lang="ko-KR" altLang="en-US" dirty="0"/>
              <a:t>에러 </a:t>
            </a:r>
            <a:r>
              <a:rPr lang="ko-KR" altLang="en-US" dirty="0" err="1"/>
              <a:t>메세지</a:t>
            </a:r>
            <a:r>
              <a:rPr lang="en-US" altLang="ko-KR" dirty="0"/>
              <a:t>")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		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25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에러 만들기</a:t>
            </a:r>
            <a:endParaRPr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436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5580</TotalTime>
  <Words>106</Words>
  <Application>Microsoft Office PowerPoint</Application>
  <PresentationFormat>사용자 지정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157</cp:revision>
  <dcterms:created xsi:type="dcterms:W3CDTF">2021-04-05T07:22:06Z</dcterms:created>
  <dcterms:modified xsi:type="dcterms:W3CDTF">2021-06-23T04:21:22Z</dcterms:modified>
</cp:coreProperties>
</file>