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7" r:id="rId2"/>
    <p:sldId id="277" r:id="rId3"/>
    <p:sldId id="341" r:id="rId4"/>
    <p:sldId id="320" r:id="rId5"/>
    <p:sldId id="333" r:id="rId6"/>
    <p:sldId id="337" r:id="rId7"/>
    <p:sldId id="338" r:id="rId8"/>
    <p:sldId id="339" r:id="rId9"/>
    <p:sldId id="340" r:id="rId10"/>
    <p:sldId id="342" r:id="rId11"/>
    <p:sldId id="344" r:id="rId12"/>
    <p:sldId id="343" r:id="rId13"/>
    <p:sldId id="345" r:id="rId14"/>
    <p:sldId id="346" r:id="rId15"/>
    <p:sldId id="348" r:id="rId16"/>
    <p:sldId id="347" r:id="rId17"/>
    <p:sldId id="349" r:id="rId18"/>
    <p:sldId id="283" r:id="rId1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7FF"/>
    <a:srgbClr val="ED234B"/>
    <a:srgbClr val="EDEBEE"/>
    <a:srgbClr val="7391FF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32611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12.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실전 프로젝트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FASTCAMPUS BLOG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프로그램 기능 구현하기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10C50053-9D0C-447B-9C44-21186C5B2EF4}"/>
              </a:ext>
            </a:extLst>
          </p:cNvPr>
          <p:cNvSpPr/>
          <p:nvPr/>
        </p:nvSpPr>
        <p:spPr>
          <a:xfrm>
            <a:off x="2398118" y="5253868"/>
            <a:ext cx="6120680" cy="420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data.csv</a:t>
            </a:r>
            <a:r>
              <a:rPr lang="ko-KR" altLang="en-US" sz="4000" dirty="0"/>
              <a:t> 파일이 있으면 </a:t>
            </a:r>
            <a:endParaRPr lang="en-US" altLang="ko-KR" sz="40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</a:t>
            </a:r>
            <a:r>
              <a:rPr lang="ko-KR" altLang="en-US" sz="4000" dirty="0">
                <a:solidFill>
                  <a:schemeClr val="accent1"/>
                </a:solidFill>
              </a:rPr>
              <a:t>게시글을 로딩 한다</a:t>
            </a:r>
            <a:r>
              <a:rPr lang="en-US" altLang="ko-KR" sz="4000" dirty="0">
                <a:solidFill>
                  <a:schemeClr val="accent1"/>
                </a:solidFill>
              </a:rPr>
              <a:t>.</a:t>
            </a:r>
            <a:r>
              <a:rPr lang="en-US" altLang="ko-KR" sz="4000" dirty="0"/>
              <a:t>		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data.csv </a:t>
            </a:r>
            <a:r>
              <a:rPr lang="ko-KR" altLang="en-US" sz="4000" dirty="0"/>
              <a:t>파일이 없으면</a:t>
            </a:r>
            <a:endParaRPr lang="en-US" altLang="ko-KR" sz="40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</a:t>
            </a:r>
            <a:r>
              <a:rPr lang="en-US" altLang="ko-KR" sz="4000" dirty="0">
                <a:solidFill>
                  <a:schemeClr val="accent1"/>
                </a:solidFill>
              </a:rPr>
              <a:t>data.csv </a:t>
            </a:r>
            <a:r>
              <a:rPr lang="ko-KR" altLang="en-US" sz="4000" dirty="0">
                <a:solidFill>
                  <a:schemeClr val="accent1"/>
                </a:solidFill>
              </a:rPr>
              <a:t>파일을 만든다</a:t>
            </a:r>
            <a:r>
              <a:rPr lang="en-US" altLang="ko-KR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dirty="0"/>
              <a:t>게시글 로딩하기</a:t>
            </a:r>
            <a:endParaRPr lang="en-US" altLang="ko-KR" sz="4800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0FFE278B-30E5-41AC-9B94-36176DCC3BC9}"/>
              </a:ext>
            </a:extLst>
          </p:cNvPr>
          <p:cNvSpPr/>
          <p:nvPr/>
        </p:nvSpPr>
        <p:spPr>
          <a:xfrm>
            <a:off x="12191205" y="4082858"/>
            <a:ext cx="10225136" cy="531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게시글 로딩하기</a:t>
            </a:r>
            <a:endParaRPr lang="en-US" altLang="ko-KR" sz="4000" b="1" dirty="0"/>
          </a:p>
          <a:p>
            <a:pPr lvl="2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data.csv </a:t>
            </a:r>
            <a:r>
              <a:rPr lang="ko-KR" altLang="en-US" sz="4000" dirty="0"/>
              <a:t>파일을 읽는다</a:t>
            </a:r>
            <a:r>
              <a:rPr lang="en-US" altLang="ko-KR" sz="4000" dirty="0"/>
              <a:t>.	</a:t>
            </a:r>
          </a:p>
          <a:p>
            <a:pPr lvl="2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데이터 한 줄 마다</a:t>
            </a:r>
            <a:r>
              <a:rPr lang="en-US" altLang="ko-KR" sz="4000" dirty="0"/>
              <a:t>		</a:t>
            </a:r>
          </a:p>
          <a:p>
            <a:pPr lvl="2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Post </a:t>
            </a:r>
            <a:r>
              <a:rPr lang="ko-KR" altLang="en-US" sz="4000" dirty="0"/>
              <a:t>인스턴스를 만든다</a:t>
            </a:r>
            <a:r>
              <a:rPr lang="en-US" altLang="ko-KR" sz="4000" dirty="0"/>
              <a:t>.</a:t>
            </a:r>
          </a:p>
          <a:p>
            <a:pPr lvl="2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Post </a:t>
            </a:r>
            <a:r>
              <a:rPr lang="ko-KR" altLang="en-US" sz="4000" dirty="0"/>
              <a:t>리스트에 인스턴스를 저장한다</a:t>
            </a:r>
            <a:r>
              <a:rPr lang="en-US" altLang="ko-KR" sz="40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C8C2F-5DF2-4591-987B-5FDF36F9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205" y="2711624"/>
            <a:ext cx="7754379" cy="119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0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설계하기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10C50053-9D0C-447B-9C44-21186C5B2EF4}"/>
              </a:ext>
            </a:extLst>
          </p:cNvPr>
          <p:cNvSpPr/>
          <p:nvPr/>
        </p:nvSpPr>
        <p:spPr>
          <a:xfrm>
            <a:off x="2398118" y="5253868"/>
            <a:ext cx="6120680" cy="41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로딩하기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메뉴 출력하기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쓰기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목록 확인하기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C0D9C-9ADB-4311-BBA3-3C322AEFD658}"/>
              </a:ext>
            </a:extLst>
          </p:cNvPr>
          <p:cNvSpPr txBox="1"/>
          <p:nvPr/>
        </p:nvSpPr>
        <p:spPr>
          <a:xfrm>
            <a:off x="11820796" y="5187183"/>
            <a:ext cx="12192000" cy="4262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상세 확인하기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수정하기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삭제하기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저장하기</a:t>
            </a:r>
            <a:endParaRPr lang="en-US" altLang="ko-KR" sz="4000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 기능 파악하기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456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프로그램 기능 구현하기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dirty="0"/>
              <a:t>메뉴 출력하기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318E6-04B0-4F94-9451-44FD8188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60" y="5105408"/>
            <a:ext cx="6139154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hape 133">
            <a:extLst>
              <a:ext uri="{FF2B5EF4-FFF2-40B4-BE49-F238E27FC236}">
                <a16:creationId xmlns:a16="http://schemas.microsoft.com/office/drawing/2014/main" id="{3D66E210-1E7D-49F3-8877-098A62065C96}"/>
              </a:ext>
            </a:extLst>
          </p:cNvPr>
          <p:cNvSpPr/>
          <p:nvPr/>
        </p:nvSpPr>
        <p:spPr>
          <a:xfrm>
            <a:off x="9423694" y="3564165"/>
            <a:ext cx="19226136" cy="734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5.3.2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 err="1"/>
              <a:t>패스트게임즈에</a:t>
            </a:r>
            <a:r>
              <a:rPr lang="ko-KR" altLang="en-US" sz="3200" dirty="0"/>
              <a:t> 인턴으로 근무하게 된 종현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사수에게 과제로 게임 메뉴 만들기를 받았다</a:t>
            </a:r>
            <a:r>
              <a:rPr lang="en-US" altLang="ko-KR" sz="3200" dirty="0"/>
              <a:t>. </a:t>
            </a:r>
            <a:r>
              <a:rPr lang="ko-KR" altLang="en-US" sz="3200" dirty="0"/>
              <a:t>과제 내용은 다음과 같았다</a:t>
            </a:r>
            <a:r>
              <a:rPr lang="en-US" altLang="ko-KR" sz="32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- </a:t>
            </a:r>
            <a:r>
              <a:rPr lang="ko-KR" altLang="en-US" sz="3200" dirty="0"/>
              <a:t>과제 </a:t>
            </a:r>
            <a:r>
              <a:rPr lang="en-US" altLang="ko-KR" sz="3200" dirty="0"/>
              <a:t>–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숫자 </a:t>
            </a:r>
            <a:r>
              <a:rPr lang="en-US" altLang="ko-KR" sz="3200" dirty="0"/>
              <a:t>1 </a:t>
            </a:r>
            <a:r>
              <a:rPr lang="ko-KR" altLang="en-US" sz="3200" dirty="0"/>
              <a:t>입력 </a:t>
            </a:r>
            <a:r>
              <a:rPr lang="en-US" altLang="ko-KR" sz="3200" dirty="0"/>
              <a:t>: "</a:t>
            </a:r>
            <a:r>
              <a:rPr lang="ko-KR" altLang="en-US" sz="3200" dirty="0"/>
              <a:t>게임을 시작합니다</a:t>
            </a:r>
            <a:r>
              <a:rPr lang="en-US" altLang="ko-KR" sz="3200" dirty="0"/>
              <a:t>" </a:t>
            </a:r>
            <a:r>
              <a:rPr lang="ko-KR" altLang="en-US" sz="3200" dirty="0"/>
              <a:t>출력</a:t>
            </a: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숫자 </a:t>
            </a:r>
            <a:r>
              <a:rPr lang="en-US" altLang="ko-KR" sz="3200" dirty="0"/>
              <a:t>2 </a:t>
            </a:r>
            <a:r>
              <a:rPr lang="ko-KR" altLang="en-US" sz="3200" dirty="0"/>
              <a:t>입력 </a:t>
            </a:r>
            <a:r>
              <a:rPr lang="en-US" altLang="ko-KR" sz="3200" dirty="0"/>
              <a:t>: "</a:t>
            </a:r>
            <a:r>
              <a:rPr lang="ko-KR" altLang="en-US" sz="3200" dirty="0"/>
              <a:t>실시간 랭킹</a:t>
            </a:r>
            <a:r>
              <a:rPr lang="en-US" altLang="ko-KR" sz="3200" dirty="0"/>
              <a:t>" </a:t>
            </a:r>
            <a:r>
              <a:rPr lang="ko-KR" altLang="en-US" sz="3200" dirty="0"/>
              <a:t>출력</a:t>
            </a: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숫자 </a:t>
            </a:r>
            <a:r>
              <a:rPr lang="en-US" altLang="ko-KR" sz="3200" dirty="0"/>
              <a:t>3 </a:t>
            </a:r>
            <a:r>
              <a:rPr lang="ko-KR" altLang="en-US" sz="3200" dirty="0"/>
              <a:t>입력 </a:t>
            </a:r>
            <a:r>
              <a:rPr lang="en-US" altLang="ko-KR" sz="3200" dirty="0"/>
              <a:t>: "</a:t>
            </a:r>
            <a:r>
              <a:rPr lang="ko-KR" altLang="en-US" sz="3200" dirty="0"/>
              <a:t>게임을 종료합니다</a:t>
            </a:r>
            <a:r>
              <a:rPr lang="en-US" altLang="ko-KR" sz="3200" dirty="0"/>
              <a:t>" </a:t>
            </a:r>
            <a:r>
              <a:rPr lang="ko-KR" altLang="en-US" sz="3200" dirty="0"/>
              <a:t>출력 후 프로그램 종료 </a:t>
            </a: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(</a:t>
            </a:r>
            <a:r>
              <a:rPr lang="ko-KR" altLang="en-US" sz="3200" dirty="0"/>
              <a:t>단</a:t>
            </a:r>
            <a:r>
              <a:rPr lang="en-US" altLang="ko-KR" sz="3200" dirty="0"/>
              <a:t>, 3</a:t>
            </a:r>
            <a:r>
              <a:rPr lang="ko-KR" altLang="en-US" sz="3200" dirty="0"/>
              <a:t>을 입력할 때까지 프로그램은 계속 실행된다</a:t>
            </a:r>
            <a:r>
              <a:rPr lang="en-US" altLang="ko-KR" sz="3200" dirty="0"/>
              <a:t>.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1~3</a:t>
            </a:r>
            <a:r>
              <a:rPr lang="ko-KR" altLang="en-US" sz="3200" dirty="0"/>
              <a:t>외 다른 숫자를 입력한 경우 </a:t>
            </a:r>
            <a:r>
              <a:rPr lang="en-US" altLang="ko-KR" sz="3200" dirty="0"/>
              <a:t>"</a:t>
            </a:r>
            <a:r>
              <a:rPr lang="ko-KR" altLang="en-US" sz="3200" dirty="0"/>
              <a:t>다시 입력해 주세요</a:t>
            </a:r>
            <a:r>
              <a:rPr lang="en-US" altLang="ko-KR" sz="3200" dirty="0"/>
              <a:t>" </a:t>
            </a:r>
            <a:r>
              <a:rPr lang="ko-KR" altLang="en-US" sz="3200" dirty="0"/>
              <a:t>를 출력</a:t>
            </a:r>
            <a:r>
              <a:rPr lang="en-US" altLang="ko-KR" sz="32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330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프로그램 기능 구현하기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dirty="0"/>
              <a:t>게시글 쓰기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1CE6F-AFF4-4FDB-9FAE-17CC1B16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2" y="5519590"/>
            <a:ext cx="5748942" cy="321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hape 133">
            <a:extLst>
              <a:ext uri="{FF2B5EF4-FFF2-40B4-BE49-F238E27FC236}">
                <a16:creationId xmlns:a16="http://schemas.microsoft.com/office/drawing/2014/main" id="{39F3AEE8-338D-4C3E-9AC8-AB4AD9CF7BEB}"/>
              </a:ext>
            </a:extLst>
          </p:cNvPr>
          <p:cNvSpPr/>
          <p:nvPr/>
        </p:nvSpPr>
        <p:spPr>
          <a:xfrm>
            <a:off x="14567470" y="9018240"/>
            <a:ext cx="8568952" cy="161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rgbClr val="C00000"/>
                </a:solidFill>
              </a:rPr>
              <a:t>마지막 </a:t>
            </a:r>
            <a:r>
              <a:rPr lang="ko-KR" altLang="en-US" sz="3200" b="1" dirty="0" err="1">
                <a:solidFill>
                  <a:srgbClr val="C00000"/>
                </a:solidFill>
              </a:rPr>
              <a:t>글번호</a:t>
            </a:r>
            <a:r>
              <a:rPr lang="en-US" altLang="ko-KR" sz="3200" b="1" dirty="0">
                <a:solidFill>
                  <a:srgbClr val="C00000"/>
                </a:solidFill>
              </a:rPr>
              <a:t>???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현재 </a:t>
            </a:r>
            <a:r>
              <a:rPr lang="en-US" altLang="ko-KR" sz="3200" b="1" dirty="0" err="1"/>
              <a:t>post_list</a:t>
            </a:r>
            <a:r>
              <a:rPr lang="ko-KR" altLang="en-US" sz="3200" b="1" dirty="0"/>
              <a:t>의 마지막 요소의 </a:t>
            </a:r>
            <a:r>
              <a:rPr lang="en-US" altLang="ko-KR" sz="3200" b="1" dirty="0"/>
              <a:t>id</a:t>
            </a:r>
            <a:r>
              <a:rPr lang="ko-KR" altLang="en-US" sz="3200" b="1" dirty="0"/>
              <a:t>값 </a:t>
            </a:r>
            <a:r>
              <a:rPr lang="en-US" altLang="ko-KR" sz="3200" b="1" dirty="0"/>
              <a:t>+1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EC958739-5E30-4568-95AC-53F583625DF8}"/>
              </a:ext>
            </a:extLst>
          </p:cNvPr>
          <p:cNvSpPr/>
          <p:nvPr/>
        </p:nvSpPr>
        <p:spPr>
          <a:xfrm>
            <a:off x="2236748" y="4625752"/>
            <a:ext cx="569865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결과화면</a:t>
            </a:r>
            <a:endParaRPr lang="en-US" altLang="ko-KR" sz="3200" b="1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7A472D84-67CD-4984-A71D-102C1C7A0FEF}"/>
              </a:ext>
            </a:extLst>
          </p:cNvPr>
          <p:cNvSpPr/>
          <p:nvPr/>
        </p:nvSpPr>
        <p:spPr>
          <a:xfrm>
            <a:off x="9238878" y="4625752"/>
            <a:ext cx="5698654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게시글 등록</a:t>
            </a:r>
            <a:endParaRPr lang="en-US" altLang="ko-KR" sz="3200" b="1" dirty="0"/>
          </a:p>
          <a:p>
            <a:pPr marL="514350" indent="-514350" defTabSz="457200">
              <a:lnSpc>
                <a:spcPct val="150000"/>
              </a:lnSpc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Post </a:t>
            </a:r>
            <a:r>
              <a:rPr lang="ko-KR" altLang="en-US" sz="3200" b="1" dirty="0"/>
              <a:t>인스턴스 생성</a:t>
            </a:r>
            <a:endParaRPr lang="en-US" altLang="ko-KR" sz="3200" b="1" dirty="0"/>
          </a:p>
          <a:p>
            <a:pPr marL="514350" indent="-514350" defTabSz="457200">
              <a:lnSpc>
                <a:spcPct val="150000"/>
              </a:lnSpc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Post </a:t>
            </a:r>
            <a:r>
              <a:rPr lang="ko-KR" altLang="en-US" sz="3200" b="1" dirty="0"/>
              <a:t>리스트에 저장</a:t>
            </a:r>
            <a:endParaRPr lang="en-US" altLang="ko-KR" sz="3200" b="1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FE515EF6-578C-4513-91D9-E9FD29BC4491}"/>
              </a:ext>
            </a:extLst>
          </p:cNvPr>
          <p:cNvSpPr/>
          <p:nvPr/>
        </p:nvSpPr>
        <p:spPr>
          <a:xfrm>
            <a:off x="9238878" y="8010128"/>
            <a:ext cx="5698654" cy="4412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Post </a:t>
            </a:r>
            <a:r>
              <a:rPr lang="ko-KR" altLang="en-US" sz="3200" b="1" dirty="0"/>
              <a:t>인스턴스</a:t>
            </a:r>
            <a:endParaRPr lang="en-US" altLang="ko-KR" sz="3200" b="1" dirty="0"/>
          </a:p>
          <a:p>
            <a:pPr marL="514350" indent="-514350" defTabSz="457200">
              <a:lnSpc>
                <a:spcPct val="150000"/>
              </a:lnSpc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 err="1"/>
              <a:t>글번호</a:t>
            </a:r>
            <a:endParaRPr lang="en-US" altLang="ko-KR" sz="3200" b="1" dirty="0"/>
          </a:p>
          <a:p>
            <a:pPr marL="514350" indent="-514350" defTabSz="457200">
              <a:lnSpc>
                <a:spcPct val="150000"/>
              </a:lnSpc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제목</a:t>
            </a:r>
            <a:endParaRPr lang="en-US" altLang="ko-KR" sz="3200" b="1" dirty="0"/>
          </a:p>
          <a:p>
            <a:pPr marL="514350" indent="-514350" defTabSz="457200">
              <a:lnSpc>
                <a:spcPct val="150000"/>
              </a:lnSpc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내용</a:t>
            </a:r>
            <a:endParaRPr lang="en-US" altLang="ko-KR" sz="3200" b="1" dirty="0"/>
          </a:p>
          <a:p>
            <a:pPr marL="514350" indent="-514350" defTabSz="457200">
              <a:lnSpc>
                <a:spcPct val="150000"/>
              </a:lnSpc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조회수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5468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프로그램 기능 구현하기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dirty="0"/>
              <a:t>게시글 목록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F7340-AB6C-42FA-BB6A-F6109C60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2" y="4769768"/>
            <a:ext cx="5343352" cy="596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hape 133">
            <a:extLst>
              <a:ext uri="{FF2B5EF4-FFF2-40B4-BE49-F238E27FC236}">
                <a16:creationId xmlns:a16="http://schemas.microsoft.com/office/drawing/2014/main" id="{FE4B58CB-5D44-47CF-A9F4-6417A7522DB9}"/>
              </a:ext>
            </a:extLst>
          </p:cNvPr>
          <p:cNvSpPr/>
          <p:nvPr/>
        </p:nvSpPr>
        <p:spPr>
          <a:xfrm>
            <a:off x="8230766" y="7643950"/>
            <a:ext cx="7056784" cy="348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글 번호 선택</a:t>
            </a:r>
            <a:endParaRPr lang="en-US" altLang="ko-KR" sz="3200" b="1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없는 글 번호     </a:t>
            </a:r>
            <a:r>
              <a:rPr lang="en-US" altLang="ko-KR" sz="3200" dirty="0"/>
              <a:t>-&gt;     </a:t>
            </a:r>
            <a:r>
              <a:rPr lang="ko-KR" altLang="en-US" sz="3200" dirty="0"/>
              <a:t>무한반복</a:t>
            </a:r>
            <a:endParaRPr lang="en-US" altLang="ko-KR" sz="3200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-1 </a:t>
            </a:r>
            <a:r>
              <a:rPr lang="ko-KR" altLang="en-US" sz="3200" dirty="0"/>
              <a:t>입력 시     </a:t>
            </a:r>
            <a:r>
              <a:rPr lang="en-US" altLang="ko-KR" sz="3200" dirty="0"/>
              <a:t>-&gt;     </a:t>
            </a:r>
            <a:r>
              <a:rPr lang="ko-KR" altLang="en-US" sz="3200" dirty="0"/>
              <a:t>메뉴로 복귀</a:t>
            </a:r>
            <a:endParaRPr lang="en-US" altLang="ko-KR" sz="3200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올바른 글 번호     </a:t>
            </a:r>
            <a:r>
              <a:rPr lang="en-US" altLang="ko-KR" sz="3200" dirty="0"/>
              <a:t>-&gt;     </a:t>
            </a:r>
            <a:r>
              <a:rPr lang="ko-KR" altLang="en-US" sz="3200" dirty="0"/>
              <a:t>게시글 상세 </a:t>
            </a:r>
            <a:endParaRPr lang="en-US" altLang="ko-KR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B38C5D-C15C-4AE2-9393-77D6AD11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04" y="4769768"/>
            <a:ext cx="10227498" cy="2765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3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프로그램 기능 구현하기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dirty="0"/>
              <a:t>게시글 상세 확인하기</a:t>
            </a:r>
            <a:endParaRPr lang="en-US" altLang="ko-KR" sz="4800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3D66E210-1E7D-49F3-8877-098A62065C96}"/>
              </a:ext>
            </a:extLst>
          </p:cNvPr>
          <p:cNvSpPr/>
          <p:nvPr/>
        </p:nvSpPr>
        <p:spPr>
          <a:xfrm>
            <a:off x="11111086" y="4875053"/>
            <a:ext cx="19226136" cy="34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게시글 상세</a:t>
            </a:r>
            <a:endParaRPr lang="en-US" altLang="ko-KR" sz="3200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사용자가 입력한 글번호와 같은 게시글을 찾기</a:t>
            </a:r>
            <a:endParaRPr lang="en-US" altLang="ko-KR" sz="3200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조회수 증가 및 상세 내용 출력</a:t>
            </a:r>
            <a:endParaRPr lang="en-US" altLang="ko-KR" sz="3200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수정</a:t>
            </a:r>
            <a:r>
              <a:rPr lang="en-US" altLang="ko-KR" sz="3200" dirty="0"/>
              <a:t>, </a:t>
            </a:r>
            <a:r>
              <a:rPr lang="ko-KR" altLang="en-US" sz="3200" dirty="0"/>
              <a:t>삭제 기능을 수행할 때 </a:t>
            </a:r>
            <a:r>
              <a:rPr lang="en-US" altLang="ko-KR" sz="3200" dirty="0"/>
              <a:t>Post </a:t>
            </a:r>
            <a:r>
              <a:rPr lang="ko-KR" altLang="en-US" sz="3200" dirty="0"/>
              <a:t>객체 넘겨 주기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3278B-A960-4E14-B346-FFF456C82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14" y="4875053"/>
            <a:ext cx="8050132" cy="2510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0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설계하기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10C50053-9D0C-447B-9C44-21186C5B2EF4}"/>
              </a:ext>
            </a:extLst>
          </p:cNvPr>
          <p:cNvSpPr/>
          <p:nvPr/>
        </p:nvSpPr>
        <p:spPr>
          <a:xfrm>
            <a:off x="2398118" y="5253868"/>
            <a:ext cx="6120680" cy="41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로딩하기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메뉴 출력하기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쓰기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목록 확인하기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C0D9C-9ADB-4311-BBA3-3C322AEFD658}"/>
              </a:ext>
            </a:extLst>
          </p:cNvPr>
          <p:cNvSpPr txBox="1"/>
          <p:nvPr/>
        </p:nvSpPr>
        <p:spPr>
          <a:xfrm>
            <a:off x="11820796" y="5187183"/>
            <a:ext cx="12192000" cy="4262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상세 확인하기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수정하기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삭제하기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저장하기</a:t>
            </a:r>
            <a:endParaRPr lang="en-US" altLang="ko-KR" sz="4000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 기능 파악하기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32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프로그램 기능 구현하기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dirty="0"/>
              <a:t>게시글 수정</a:t>
            </a:r>
            <a:r>
              <a:rPr lang="en-US" altLang="ko-KR" sz="4800" dirty="0"/>
              <a:t>, </a:t>
            </a:r>
            <a:r>
              <a:rPr lang="ko-KR" altLang="en-US" sz="4800" dirty="0"/>
              <a:t>삭제</a:t>
            </a:r>
            <a:r>
              <a:rPr lang="en-US" altLang="ko-KR" sz="4800" dirty="0"/>
              <a:t>, </a:t>
            </a:r>
            <a:r>
              <a:rPr lang="ko-KR" altLang="en-US" sz="4800" dirty="0"/>
              <a:t>저장하기</a:t>
            </a:r>
            <a:endParaRPr lang="en-US" altLang="ko-KR" sz="4800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3D66E210-1E7D-49F3-8877-098A62065C96}"/>
              </a:ext>
            </a:extLst>
          </p:cNvPr>
          <p:cNvSpPr/>
          <p:nvPr/>
        </p:nvSpPr>
        <p:spPr>
          <a:xfrm>
            <a:off x="2326110" y="4875053"/>
            <a:ext cx="19226136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게시글 수정</a:t>
            </a:r>
            <a:endParaRPr lang="en-US" altLang="ko-KR" sz="3200" b="1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사용자가 새로 제목</a:t>
            </a:r>
            <a:r>
              <a:rPr lang="en-US" altLang="ko-KR" sz="3200" dirty="0"/>
              <a:t>, </a:t>
            </a:r>
            <a:r>
              <a:rPr lang="ko-KR" altLang="en-US" sz="3200" dirty="0"/>
              <a:t>본문을 입력한다</a:t>
            </a:r>
            <a:r>
              <a:rPr lang="en-US" altLang="ko-KR" sz="3200" dirty="0"/>
              <a:t>.</a:t>
            </a:r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 err="1"/>
              <a:t>set_post</a:t>
            </a:r>
            <a:r>
              <a:rPr lang="en-US" altLang="ko-KR" sz="3200" dirty="0"/>
              <a:t> </a:t>
            </a:r>
            <a:r>
              <a:rPr lang="ko-KR" altLang="en-US" sz="3200" dirty="0"/>
              <a:t>메서드로 </a:t>
            </a:r>
            <a:r>
              <a:rPr lang="en-US" altLang="ko-KR" sz="3200" dirty="0"/>
              <a:t>Post </a:t>
            </a:r>
            <a:r>
              <a:rPr lang="ko-KR" altLang="en-US" sz="3200" dirty="0"/>
              <a:t>객체를 수정해 준다</a:t>
            </a:r>
            <a:r>
              <a:rPr lang="en-US" altLang="ko-KR" sz="3200" dirty="0"/>
              <a:t>.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1E4137B1-F87A-456D-A425-5CBFFDC034D1}"/>
              </a:ext>
            </a:extLst>
          </p:cNvPr>
          <p:cNvSpPr/>
          <p:nvPr/>
        </p:nvSpPr>
        <p:spPr>
          <a:xfrm>
            <a:off x="2326110" y="7916501"/>
            <a:ext cx="19226136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게시글 삭제</a:t>
            </a:r>
            <a:endParaRPr lang="en-US" altLang="ko-KR" sz="3200" b="1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 err="1"/>
              <a:t>post_list</a:t>
            </a:r>
            <a:r>
              <a:rPr lang="ko-KR" altLang="en-US" sz="3200" dirty="0"/>
              <a:t>에서 해당 </a:t>
            </a:r>
            <a:r>
              <a:rPr lang="en-US" altLang="ko-KR" sz="3200" dirty="0"/>
              <a:t>Post </a:t>
            </a:r>
            <a:r>
              <a:rPr lang="ko-KR" altLang="en-US" sz="3200" dirty="0"/>
              <a:t>객체를 삭제해 준다</a:t>
            </a:r>
            <a:r>
              <a:rPr lang="en-US" altLang="ko-KR" sz="3200" dirty="0"/>
              <a:t>.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592BD295-B203-47B4-A7CE-8B67B5E37AEA}"/>
              </a:ext>
            </a:extLst>
          </p:cNvPr>
          <p:cNvSpPr/>
          <p:nvPr/>
        </p:nvSpPr>
        <p:spPr>
          <a:xfrm>
            <a:off x="2326110" y="10097038"/>
            <a:ext cx="19226136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게시글 저장하기</a:t>
            </a:r>
            <a:endParaRPr lang="en-US" altLang="ko-KR" sz="3200" b="1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 err="1"/>
              <a:t>post_list</a:t>
            </a:r>
            <a:r>
              <a:rPr lang="ko-KR" altLang="en-US" sz="3200" dirty="0"/>
              <a:t>에 저장된 내용을 </a:t>
            </a:r>
            <a:r>
              <a:rPr lang="en-US" altLang="ko-KR" sz="3200" dirty="0"/>
              <a:t>data.csv</a:t>
            </a:r>
            <a:r>
              <a:rPr lang="ko-KR" altLang="en-US" sz="3200" dirty="0"/>
              <a:t>파일에 저장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647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650202" y="5857662"/>
            <a:ext cx="9082009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수고하셨습니다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BLOG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68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지금까지 배운 내용을 총집합 하여</a:t>
            </a:r>
            <a:r>
              <a:rPr lang="en-US" altLang="ko-KR" dirty="0"/>
              <a:t> </a:t>
            </a:r>
            <a:r>
              <a:rPr lang="ko-KR" altLang="en-US" dirty="0"/>
              <a:t>블로그 프로젝트를 완성해 보자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프로젝트 기획 의도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프로젝트 결과물 확인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프로젝트 설계 하기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9A073AF2-F186-4D9A-B6F7-D637A1EA7F76}"/>
              </a:ext>
            </a:extLst>
          </p:cNvPr>
          <p:cNvSpPr/>
          <p:nvPr/>
        </p:nvSpPr>
        <p:spPr>
          <a:xfrm>
            <a:off x="15359558" y="3977680"/>
            <a:ext cx="12472144" cy="254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highlight>
                  <a:srgbClr val="C8D7FF"/>
                </a:highlight>
              </a:rPr>
              <a:t>클래스</a:t>
            </a:r>
            <a:r>
              <a:rPr lang="en-US" altLang="ko-KR" sz="3200" dirty="0">
                <a:highlight>
                  <a:srgbClr val="C8D7FF"/>
                </a:highlight>
              </a:rPr>
              <a:t>, </a:t>
            </a:r>
            <a:r>
              <a:rPr lang="ko-KR" altLang="en-US" sz="3200" dirty="0">
                <a:highlight>
                  <a:srgbClr val="C8D7FF"/>
                </a:highlight>
              </a:rPr>
              <a:t>파일 입출력</a:t>
            </a:r>
            <a:r>
              <a:rPr lang="en-US" altLang="ko-KR" sz="3200" dirty="0">
                <a:highlight>
                  <a:srgbClr val="C8D7FF"/>
                </a:highlight>
              </a:rPr>
              <a:t>,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highlight>
                  <a:srgbClr val="C8D7FF"/>
                </a:highlight>
              </a:rPr>
              <a:t>모듈</a:t>
            </a:r>
            <a:r>
              <a:rPr lang="en-US" altLang="ko-KR" sz="3200" dirty="0">
                <a:highlight>
                  <a:srgbClr val="C8D7FF"/>
                </a:highlight>
              </a:rPr>
              <a:t>, </a:t>
            </a:r>
            <a:r>
              <a:rPr lang="ko-KR" altLang="en-US" sz="3200" dirty="0">
                <a:highlight>
                  <a:srgbClr val="C8D7FF"/>
                </a:highlight>
              </a:rPr>
              <a:t>예외처리</a:t>
            </a:r>
            <a:endParaRPr lang="en-US" altLang="ko-KR" sz="3200" dirty="0">
              <a:highlight>
                <a:srgbClr val="C8D7FF"/>
              </a:highlight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highlight>
                  <a:srgbClr val="C8D7FF"/>
                </a:highlight>
              </a:rPr>
              <a:t>함수</a:t>
            </a:r>
            <a:r>
              <a:rPr lang="en-US" altLang="ko-KR" sz="3200" dirty="0">
                <a:highlight>
                  <a:srgbClr val="C8D7FF"/>
                </a:highlight>
              </a:rPr>
              <a:t>, </a:t>
            </a:r>
            <a:r>
              <a:rPr lang="ko-KR" altLang="en-US" sz="3200" dirty="0" err="1">
                <a:highlight>
                  <a:srgbClr val="C8D7FF"/>
                </a:highlight>
              </a:rPr>
              <a:t>반복문</a:t>
            </a:r>
            <a:r>
              <a:rPr lang="en-US" altLang="ko-KR" sz="3200" dirty="0">
                <a:highlight>
                  <a:srgbClr val="C8D7FF"/>
                </a:highlight>
              </a:rPr>
              <a:t>, </a:t>
            </a:r>
            <a:r>
              <a:rPr lang="ko-KR" altLang="en-US" sz="3200" dirty="0">
                <a:highlight>
                  <a:srgbClr val="C8D7FF"/>
                </a:highlight>
              </a:rPr>
              <a:t>조건문</a:t>
            </a:r>
            <a:r>
              <a:rPr lang="en-US" altLang="ko-KR" sz="3200" dirty="0">
                <a:highlight>
                  <a:srgbClr val="C8D7FF"/>
                </a:highlight>
              </a:rPr>
              <a:t>, </a:t>
            </a:r>
            <a:r>
              <a:rPr lang="ko-KR" altLang="en-US" sz="3200" dirty="0">
                <a:highlight>
                  <a:srgbClr val="C8D7FF"/>
                </a:highlight>
              </a:rPr>
              <a:t>리스트</a:t>
            </a:r>
            <a:endParaRPr lang="en-US" altLang="ko-KR" sz="3200" dirty="0">
              <a:highlight>
                <a:srgbClr val="C8D7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기획 의도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F73523F-8AA4-4C8D-8D91-A96BA391C0EB}"/>
              </a:ext>
            </a:extLst>
          </p:cNvPr>
          <p:cNvSpPr/>
          <p:nvPr/>
        </p:nvSpPr>
        <p:spPr>
          <a:xfrm>
            <a:off x="2398118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2"/>
                </a:solidFill>
              </a:rPr>
              <a:t>C</a:t>
            </a:r>
            <a:r>
              <a:rPr lang="en-US" altLang="ko-KR" dirty="0"/>
              <a:t> : CREATE(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R</a:t>
            </a:r>
            <a:r>
              <a:rPr lang="en-US" altLang="ko-KR" dirty="0"/>
              <a:t> : READ(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00B050"/>
                </a:solidFill>
              </a:rPr>
              <a:t>U</a:t>
            </a:r>
            <a:r>
              <a:rPr lang="en-US" altLang="ko-KR" dirty="0"/>
              <a:t> : UPDATE(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4"/>
                </a:solidFill>
              </a:rPr>
              <a:t>D</a:t>
            </a:r>
            <a:r>
              <a:rPr lang="en-US" altLang="ko-KR" dirty="0"/>
              <a:t> : DELETE(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22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기획 의도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E7414-020E-49A6-AE65-FF4F643A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17" y="3031611"/>
            <a:ext cx="16085378" cy="106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결과물 확인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043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설계하기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2A42C-6738-4D27-A258-76C32233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94" y="2969182"/>
            <a:ext cx="16118625" cy="107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설계하기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B08AE6C-6B78-4096-9421-199833274BB5}"/>
              </a:ext>
            </a:extLst>
          </p:cNvPr>
          <p:cNvSpPr/>
          <p:nvPr/>
        </p:nvSpPr>
        <p:spPr>
          <a:xfrm>
            <a:off x="2193544" y="5855124"/>
            <a:ext cx="4032448" cy="2123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요구사항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C96B17-9DFE-4EEE-9790-689CDDA9005C}"/>
              </a:ext>
            </a:extLst>
          </p:cNvPr>
          <p:cNvSpPr/>
          <p:nvPr/>
        </p:nvSpPr>
        <p:spPr>
          <a:xfrm>
            <a:off x="7681373" y="5855123"/>
            <a:ext cx="4032448" cy="2123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프로그램 설계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6E0B84-58EE-4C6F-A7D1-FC41295BD514}"/>
              </a:ext>
            </a:extLst>
          </p:cNvPr>
          <p:cNvSpPr/>
          <p:nvPr/>
        </p:nvSpPr>
        <p:spPr>
          <a:xfrm>
            <a:off x="13199318" y="5855123"/>
            <a:ext cx="4032448" cy="21231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프로그램 개발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CAC923-FA04-4BF6-8DAC-834519B59F8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225992" y="6916686"/>
            <a:ext cx="14553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2C966B-3E0E-463C-A0E9-C8C5B3CD8429}"/>
              </a:ext>
            </a:extLst>
          </p:cNvPr>
          <p:cNvSpPr/>
          <p:nvPr/>
        </p:nvSpPr>
        <p:spPr>
          <a:xfrm>
            <a:off x="18722453" y="5852068"/>
            <a:ext cx="4032448" cy="2126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테스트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85EF9D-4246-4CB9-92D0-84ACF46F9BD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1713821" y="6916685"/>
            <a:ext cx="1485497" cy="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276F65-D993-4A1A-94ED-CD26DF04673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7231766" y="6915159"/>
            <a:ext cx="1490687" cy="1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설계하기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10C50053-9D0C-447B-9C44-21186C5B2EF4}"/>
              </a:ext>
            </a:extLst>
          </p:cNvPr>
          <p:cNvSpPr/>
          <p:nvPr/>
        </p:nvSpPr>
        <p:spPr>
          <a:xfrm>
            <a:off x="2398118" y="5253868"/>
            <a:ext cx="6120680" cy="41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로딩하기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메뉴 출력하기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쓰기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목록 확인하기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C0D9C-9ADB-4311-BBA3-3C322AEFD658}"/>
              </a:ext>
            </a:extLst>
          </p:cNvPr>
          <p:cNvSpPr txBox="1"/>
          <p:nvPr/>
        </p:nvSpPr>
        <p:spPr>
          <a:xfrm>
            <a:off x="11820796" y="5187183"/>
            <a:ext cx="12192000" cy="4262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상세 확인하기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수정하기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삭제하기</a:t>
            </a:r>
            <a:endParaRPr lang="en-US" altLang="ko-KR" sz="40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ü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게시글 저장하기</a:t>
            </a:r>
            <a:endParaRPr lang="en-US" altLang="ko-KR" sz="4000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699F2FA-C733-4F75-A5A1-689CB98B3E62}"/>
              </a:ext>
            </a:extLst>
          </p:cNvPr>
          <p:cNvSpPr/>
          <p:nvPr/>
        </p:nvSpPr>
        <p:spPr>
          <a:xfrm>
            <a:off x="2239342" y="3308655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 기능 파악하기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40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69865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프로젝트 설계하기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FASTCAMPUS</a:t>
            </a: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BLOG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10C50053-9D0C-447B-9C44-21186C5B2EF4}"/>
              </a:ext>
            </a:extLst>
          </p:cNvPr>
          <p:cNvSpPr/>
          <p:nvPr/>
        </p:nvSpPr>
        <p:spPr>
          <a:xfrm>
            <a:off x="2239342" y="3301685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설계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게시글 클래스</a:t>
            </a:r>
            <a:r>
              <a:rPr lang="en-US" altLang="ko-KR" dirty="0"/>
              <a:t>(Post)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80475625-A996-4AF1-A2D9-3D8157AECAFB}"/>
              </a:ext>
            </a:extLst>
          </p:cNvPr>
          <p:cNvSpPr/>
          <p:nvPr/>
        </p:nvSpPr>
        <p:spPr>
          <a:xfrm>
            <a:off x="2254102" y="6226419"/>
            <a:ext cx="3643122" cy="4952061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>
                <a:solidFill>
                  <a:schemeClr val="accent1"/>
                </a:solidFill>
              </a:rPr>
              <a:t>속성</a:t>
            </a:r>
            <a:endParaRPr lang="en-US" altLang="ko-KR" sz="4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 err="1"/>
              <a:t>글번호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제목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본문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조회수</a:t>
            </a:r>
            <a:endParaRPr lang="en-US" altLang="ko-KR" sz="3600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C471418-361D-4F0D-AF0C-E109C4D9D5B0}"/>
              </a:ext>
            </a:extLst>
          </p:cNvPr>
          <p:cNvSpPr/>
          <p:nvPr/>
        </p:nvSpPr>
        <p:spPr>
          <a:xfrm>
            <a:off x="6934622" y="6252586"/>
            <a:ext cx="6034572" cy="393319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>
                <a:solidFill>
                  <a:schemeClr val="accent1"/>
                </a:solidFill>
              </a:rPr>
              <a:t>메서드</a:t>
            </a:r>
            <a:endParaRPr lang="en-US" altLang="ko-KR" sz="4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게시물 수정하기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조회수 증가하기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속성 가져오기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5256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</TotalTime>
  <Words>547</Words>
  <Application>Microsoft Office PowerPoint</Application>
  <PresentationFormat>사용자 지정</PresentationFormat>
  <Paragraphs>188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205</cp:revision>
  <dcterms:created xsi:type="dcterms:W3CDTF">2021-04-05T07:22:06Z</dcterms:created>
  <dcterms:modified xsi:type="dcterms:W3CDTF">2021-06-23T04:22:11Z</dcterms:modified>
</cp:coreProperties>
</file>